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2" r:id="rId3"/>
    <p:sldId id="276" r:id="rId4"/>
    <p:sldId id="279" r:id="rId5"/>
    <p:sldId id="280" r:id="rId6"/>
    <p:sldId id="281" r:id="rId7"/>
    <p:sldId id="283" r:id="rId8"/>
    <p:sldId id="284" r:id="rId9"/>
    <p:sldId id="286" r:id="rId10"/>
    <p:sldId id="285" r:id="rId11"/>
    <p:sldId id="287" r:id="rId12"/>
    <p:sldId id="290" r:id="rId13"/>
    <p:sldId id="289" r:id="rId14"/>
    <p:sldId id="278" r:id="rId15"/>
    <p:sldId id="277" r:id="rId16"/>
    <p:sldId id="291" r:id="rId17"/>
    <p:sldId id="261" r:id="rId18"/>
    <p:sldId id="292" r:id="rId19"/>
    <p:sldId id="293" r:id="rId20"/>
    <p:sldId id="295" r:id="rId21"/>
    <p:sldId id="294" r:id="rId22"/>
    <p:sldId id="296" r:id="rId23"/>
    <p:sldId id="297" r:id="rId24"/>
    <p:sldId id="298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6B525-15AE-4443-A1CE-6F18AC51D2A0}" v="110" dt="2020-02-06T19:05:16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/>
    <p:restoredTop sz="94663"/>
  </p:normalViewPr>
  <p:slideViewPr>
    <p:cSldViewPr snapToGrid="0" snapToObjects="1">
      <p:cViewPr varScale="1">
        <p:scale>
          <a:sx n="157" d="100"/>
          <a:sy n="15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lman, Alex" userId="eaebeae5-cfde-473c-8fc9-c21f1685ebf7" providerId="ADAL" clId="{0F76B525-15AE-4443-A1CE-6F18AC51D2A0}"/>
    <pc:docChg chg="undo redo custSel mod addSld delSld modSld sldOrd">
      <pc:chgData name="Wollman, Alex" userId="eaebeae5-cfde-473c-8fc9-c21f1685ebf7" providerId="ADAL" clId="{0F76B525-15AE-4443-A1CE-6F18AC51D2A0}" dt="2020-02-06T19:56:54.348" v="6968" actId="20577"/>
      <pc:docMkLst>
        <pc:docMk/>
      </pc:docMkLst>
      <pc:sldChg chg="modSp">
        <pc:chgData name="Wollman, Alex" userId="eaebeae5-cfde-473c-8fc9-c21f1685ebf7" providerId="ADAL" clId="{0F76B525-15AE-4443-A1CE-6F18AC51D2A0}" dt="2020-01-29T20:31:52.750" v="62" actId="20577"/>
        <pc:sldMkLst>
          <pc:docMk/>
          <pc:sldMk cId="1301379766" sldId="256"/>
        </pc:sldMkLst>
        <pc:spChg chg="mod">
          <ac:chgData name="Wollman, Alex" userId="eaebeae5-cfde-473c-8fc9-c21f1685ebf7" providerId="ADAL" clId="{0F76B525-15AE-4443-A1CE-6F18AC51D2A0}" dt="2020-01-29T20:30:10.401" v="36" actId="20577"/>
          <ac:spMkLst>
            <pc:docMk/>
            <pc:sldMk cId="1301379766" sldId="256"/>
            <ac:spMk id="2" creationId="{B5D80506-E1AD-874B-BC3C-BAD2DC2B4B5F}"/>
          </ac:spMkLst>
        </pc:spChg>
        <pc:spChg chg="mod">
          <ac:chgData name="Wollman, Alex" userId="eaebeae5-cfde-473c-8fc9-c21f1685ebf7" providerId="ADAL" clId="{0F76B525-15AE-4443-A1CE-6F18AC51D2A0}" dt="2020-01-29T20:31:52.750" v="62" actId="20577"/>
          <ac:spMkLst>
            <pc:docMk/>
            <pc:sldMk cId="1301379766" sldId="256"/>
            <ac:spMk id="3" creationId="{FB0C2F2A-3085-8548-890F-E8F60A3E05EF}"/>
          </ac:spMkLst>
        </pc:spChg>
      </pc:sldChg>
      <pc:sldChg chg="del">
        <pc:chgData name="Wollman, Alex" userId="eaebeae5-cfde-473c-8fc9-c21f1685ebf7" providerId="ADAL" clId="{0F76B525-15AE-4443-A1CE-6F18AC51D2A0}" dt="2020-01-29T20:34:06.988" v="75" actId="2696"/>
        <pc:sldMkLst>
          <pc:docMk/>
          <pc:sldMk cId="4248400486" sldId="257"/>
        </pc:sldMkLst>
      </pc:sldChg>
      <pc:sldChg chg="modSp ord">
        <pc:chgData name="Wollman, Alex" userId="eaebeae5-cfde-473c-8fc9-c21f1685ebf7" providerId="ADAL" clId="{0F76B525-15AE-4443-A1CE-6F18AC51D2A0}" dt="2020-02-05T19:51:41.428" v="76"/>
        <pc:sldMkLst>
          <pc:docMk/>
          <pc:sldMk cId="4143792415" sldId="259"/>
        </pc:sldMkLst>
        <pc:spChg chg="mod">
          <ac:chgData name="Wollman, Alex" userId="eaebeae5-cfde-473c-8fc9-c21f1685ebf7" providerId="ADAL" clId="{0F76B525-15AE-4443-A1CE-6F18AC51D2A0}" dt="2020-01-29T20:30:35.607" v="60" actId="27636"/>
          <ac:spMkLst>
            <pc:docMk/>
            <pc:sldMk cId="4143792415" sldId="259"/>
            <ac:spMk id="3" creationId="{9EF0FFD0-66D4-E44B-AED9-44B90B89F441}"/>
          </ac:spMkLst>
        </pc:spChg>
      </pc:sldChg>
      <pc:sldChg chg="ord">
        <pc:chgData name="Wollman, Alex" userId="eaebeae5-cfde-473c-8fc9-c21f1685ebf7" providerId="ADAL" clId="{0F76B525-15AE-4443-A1CE-6F18AC51D2A0}" dt="2020-02-05T19:51:41.428" v="76"/>
        <pc:sldMkLst>
          <pc:docMk/>
          <pc:sldMk cId="2435209814" sldId="261"/>
        </pc:sldMkLst>
      </pc:sldChg>
      <pc:sldChg chg="modSp ord">
        <pc:chgData name="Wollman, Alex" userId="eaebeae5-cfde-473c-8fc9-c21f1685ebf7" providerId="ADAL" clId="{0F76B525-15AE-4443-A1CE-6F18AC51D2A0}" dt="2020-02-06T19:14:01.988" v="6947" actId="20577"/>
        <pc:sldMkLst>
          <pc:docMk/>
          <pc:sldMk cId="1318820179" sldId="262"/>
        </pc:sldMkLst>
        <pc:spChg chg="mod">
          <ac:chgData name="Wollman, Alex" userId="eaebeae5-cfde-473c-8fc9-c21f1685ebf7" providerId="ADAL" clId="{0F76B525-15AE-4443-A1CE-6F18AC51D2A0}" dt="2020-02-06T19:14:01.988" v="6947" actId="20577"/>
          <ac:spMkLst>
            <pc:docMk/>
            <pc:sldMk cId="1318820179" sldId="262"/>
            <ac:spMk id="3" creationId="{42875422-ECEB-D24A-9027-D5B02C49DBE5}"/>
          </ac:spMkLst>
        </pc:spChg>
      </pc:sldChg>
      <pc:sldChg chg="del ord">
        <pc:chgData name="Wollman, Alex" userId="eaebeae5-cfde-473c-8fc9-c21f1685ebf7" providerId="ADAL" clId="{0F76B525-15AE-4443-A1CE-6F18AC51D2A0}" dt="2020-02-05T21:48:30.885" v="4369" actId="2696"/>
        <pc:sldMkLst>
          <pc:docMk/>
          <pc:sldMk cId="2483551589" sldId="263"/>
        </pc:sldMkLst>
      </pc:sldChg>
      <pc:sldChg chg="delSp del delDesignElem">
        <pc:chgData name="Wollman, Alex" userId="eaebeae5-cfde-473c-8fc9-c21f1685ebf7" providerId="ADAL" clId="{0F76B525-15AE-4443-A1CE-6F18AC51D2A0}" dt="2020-02-05T19:51:54.410" v="77" actId="2696"/>
        <pc:sldMkLst>
          <pc:docMk/>
          <pc:sldMk cId="2310233174" sldId="267"/>
        </pc:sldMkLst>
        <pc:spChg chg="del">
          <ac:chgData name="Wollman, Alex" userId="eaebeae5-cfde-473c-8fc9-c21f1685ebf7" providerId="ADAL" clId="{0F76B525-15AE-4443-A1CE-6F18AC51D2A0}" dt="2020-01-29T20:30:29.321" v="57"/>
          <ac:spMkLst>
            <pc:docMk/>
            <pc:sldMk cId="2310233174" sldId="267"/>
            <ac:spMk id="10" creationId="{C2E4E997-8672-4FFD-B8EC-9932A8E4714B}"/>
          </ac:spMkLst>
        </pc:spChg>
        <pc:grpChg chg="del">
          <ac:chgData name="Wollman, Alex" userId="eaebeae5-cfde-473c-8fc9-c21f1685ebf7" providerId="ADAL" clId="{0F76B525-15AE-4443-A1CE-6F18AC51D2A0}" dt="2020-01-29T20:30:29.321" v="57"/>
          <ac:grpSpMkLst>
            <pc:docMk/>
            <pc:sldMk cId="2310233174" sldId="267"/>
            <ac:grpSpMk id="14" creationId="{453E4DEE-E996-40F8-8635-0FF43D7348F9}"/>
          </ac:grpSpMkLst>
        </pc:grpChg>
        <pc:picChg chg="del">
          <ac:chgData name="Wollman, Alex" userId="eaebeae5-cfde-473c-8fc9-c21f1685ebf7" providerId="ADAL" clId="{0F76B525-15AE-4443-A1CE-6F18AC51D2A0}" dt="2020-01-29T20:30:29.321" v="57"/>
          <ac:picMkLst>
            <pc:docMk/>
            <pc:sldMk cId="2310233174" sldId="267"/>
            <ac:picMk id="12" creationId="{FE6BA9E6-1D9E-4D30-B528-D49FA1342E4E}"/>
          </ac:picMkLst>
        </pc:picChg>
      </pc:sldChg>
      <pc:sldChg chg="delSp del delDesignElem">
        <pc:chgData name="Wollman, Alex" userId="eaebeae5-cfde-473c-8fc9-c21f1685ebf7" providerId="ADAL" clId="{0F76B525-15AE-4443-A1CE-6F18AC51D2A0}" dt="2020-02-05T19:51:54.415" v="78" actId="2696"/>
        <pc:sldMkLst>
          <pc:docMk/>
          <pc:sldMk cId="3042532910" sldId="268"/>
        </pc:sldMkLst>
        <pc:spChg chg="del">
          <ac:chgData name="Wollman, Alex" userId="eaebeae5-cfde-473c-8fc9-c21f1685ebf7" providerId="ADAL" clId="{0F76B525-15AE-4443-A1CE-6F18AC51D2A0}" dt="2020-01-29T20:30:29.321" v="57"/>
          <ac:spMkLst>
            <pc:docMk/>
            <pc:sldMk cId="3042532910" sldId="268"/>
            <ac:spMk id="10" creationId="{C2E4E997-8672-4FFD-B8EC-9932A8E4714B}"/>
          </ac:spMkLst>
        </pc:spChg>
        <pc:grpChg chg="del">
          <ac:chgData name="Wollman, Alex" userId="eaebeae5-cfde-473c-8fc9-c21f1685ebf7" providerId="ADAL" clId="{0F76B525-15AE-4443-A1CE-6F18AC51D2A0}" dt="2020-01-29T20:30:29.321" v="57"/>
          <ac:grpSpMkLst>
            <pc:docMk/>
            <pc:sldMk cId="3042532910" sldId="268"/>
            <ac:grpSpMk id="14" creationId="{453E4DEE-E996-40F8-8635-0FF43D7348F9}"/>
          </ac:grpSpMkLst>
        </pc:grpChg>
        <pc:picChg chg="del">
          <ac:chgData name="Wollman, Alex" userId="eaebeae5-cfde-473c-8fc9-c21f1685ebf7" providerId="ADAL" clId="{0F76B525-15AE-4443-A1CE-6F18AC51D2A0}" dt="2020-01-29T20:30:29.321" v="57"/>
          <ac:picMkLst>
            <pc:docMk/>
            <pc:sldMk cId="3042532910" sldId="268"/>
            <ac:picMk id="12" creationId="{FE6BA9E6-1D9E-4D30-B528-D49FA1342E4E}"/>
          </ac:picMkLst>
        </pc:picChg>
      </pc:sldChg>
      <pc:sldChg chg="delSp del delDesignElem">
        <pc:chgData name="Wollman, Alex" userId="eaebeae5-cfde-473c-8fc9-c21f1685ebf7" providerId="ADAL" clId="{0F76B525-15AE-4443-A1CE-6F18AC51D2A0}" dt="2020-02-05T19:51:54.421" v="79" actId="2696"/>
        <pc:sldMkLst>
          <pc:docMk/>
          <pc:sldMk cId="2088865586" sldId="269"/>
        </pc:sldMkLst>
        <pc:spChg chg="del">
          <ac:chgData name="Wollman, Alex" userId="eaebeae5-cfde-473c-8fc9-c21f1685ebf7" providerId="ADAL" clId="{0F76B525-15AE-4443-A1CE-6F18AC51D2A0}" dt="2020-01-29T20:30:29.321" v="57"/>
          <ac:spMkLst>
            <pc:docMk/>
            <pc:sldMk cId="2088865586" sldId="269"/>
            <ac:spMk id="10" creationId="{C2E4E997-8672-4FFD-B8EC-9932A8E4714B}"/>
          </ac:spMkLst>
        </pc:spChg>
        <pc:grpChg chg="del">
          <ac:chgData name="Wollman, Alex" userId="eaebeae5-cfde-473c-8fc9-c21f1685ebf7" providerId="ADAL" clId="{0F76B525-15AE-4443-A1CE-6F18AC51D2A0}" dt="2020-01-29T20:30:29.321" v="57"/>
          <ac:grpSpMkLst>
            <pc:docMk/>
            <pc:sldMk cId="2088865586" sldId="269"/>
            <ac:grpSpMk id="14" creationId="{453E4DEE-E996-40F8-8635-0FF43D7348F9}"/>
          </ac:grpSpMkLst>
        </pc:grpChg>
        <pc:picChg chg="del">
          <ac:chgData name="Wollman, Alex" userId="eaebeae5-cfde-473c-8fc9-c21f1685ebf7" providerId="ADAL" clId="{0F76B525-15AE-4443-A1CE-6F18AC51D2A0}" dt="2020-01-29T20:30:29.321" v="57"/>
          <ac:picMkLst>
            <pc:docMk/>
            <pc:sldMk cId="2088865586" sldId="269"/>
            <ac:picMk id="12" creationId="{FE6BA9E6-1D9E-4D30-B528-D49FA1342E4E}"/>
          </ac:picMkLst>
        </pc:picChg>
      </pc:sldChg>
      <pc:sldChg chg="delSp del delDesignElem">
        <pc:chgData name="Wollman, Alex" userId="eaebeae5-cfde-473c-8fc9-c21f1685ebf7" providerId="ADAL" clId="{0F76B525-15AE-4443-A1CE-6F18AC51D2A0}" dt="2020-02-05T19:51:54.450" v="82" actId="2696"/>
        <pc:sldMkLst>
          <pc:docMk/>
          <pc:sldMk cId="2058873752" sldId="271"/>
        </pc:sldMkLst>
        <pc:spChg chg="del">
          <ac:chgData name="Wollman, Alex" userId="eaebeae5-cfde-473c-8fc9-c21f1685ebf7" providerId="ADAL" clId="{0F76B525-15AE-4443-A1CE-6F18AC51D2A0}" dt="2020-01-29T20:30:29.321" v="57"/>
          <ac:spMkLst>
            <pc:docMk/>
            <pc:sldMk cId="2058873752" sldId="271"/>
            <ac:spMk id="10" creationId="{C2E4E997-8672-4FFD-B8EC-9932A8E4714B}"/>
          </ac:spMkLst>
        </pc:spChg>
        <pc:grpChg chg="del">
          <ac:chgData name="Wollman, Alex" userId="eaebeae5-cfde-473c-8fc9-c21f1685ebf7" providerId="ADAL" clId="{0F76B525-15AE-4443-A1CE-6F18AC51D2A0}" dt="2020-01-29T20:30:29.321" v="57"/>
          <ac:grpSpMkLst>
            <pc:docMk/>
            <pc:sldMk cId="2058873752" sldId="271"/>
            <ac:grpSpMk id="14" creationId="{453E4DEE-E996-40F8-8635-0FF43D7348F9}"/>
          </ac:grpSpMkLst>
        </pc:grpChg>
        <pc:picChg chg="del">
          <ac:chgData name="Wollman, Alex" userId="eaebeae5-cfde-473c-8fc9-c21f1685ebf7" providerId="ADAL" clId="{0F76B525-15AE-4443-A1CE-6F18AC51D2A0}" dt="2020-01-29T20:30:29.321" v="57"/>
          <ac:picMkLst>
            <pc:docMk/>
            <pc:sldMk cId="2058873752" sldId="271"/>
            <ac:picMk id="12" creationId="{FE6BA9E6-1D9E-4D30-B528-D49FA1342E4E}"/>
          </ac:picMkLst>
        </pc:picChg>
      </pc:sldChg>
      <pc:sldChg chg="delSp del delDesignElem">
        <pc:chgData name="Wollman, Alex" userId="eaebeae5-cfde-473c-8fc9-c21f1685ebf7" providerId="ADAL" clId="{0F76B525-15AE-4443-A1CE-6F18AC51D2A0}" dt="2020-02-05T19:51:54.427" v="80" actId="2696"/>
        <pc:sldMkLst>
          <pc:docMk/>
          <pc:sldMk cId="2759937116" sldId="272"/>
        </pc:sldMkLst>
        <pc:spChg chg="del">
          <ac:chgData name="Wollman, Alex" userId="eaebeae5-cfde-473c-8fc9-c21f1685ebf7" providerId="ADAL" clId="{0F76B525-15AE-4443-A1CE-6F18AC51D2A0}" dt="2020-01-29T20:30:29.321" v="57"/>
          <ac:spMkLst>
            <pc:docMk/>
            <pc:sldMk cId="2759937116" sldId="272"/>
            <ac:spMk id="10" creationId="{C2E4E997-8672-4FFD-B8EC-9932A8E4714B}"/>
          </ac:spMkLst>
        </pc:spChg>
        <pc:grpChg chg="del">
          <ac:chgData name="Wollman, Alex" userId="eaebeae5-cfde-473c-8fc9-c21f1685ebf7" providerId="ADAL" clId="{0F76B525-15AE-4443-A1CE-6F18AC51D2A0}" dt="2020-01-29T20:30:29.321" v="57"/>
          <ac:grpSpMkLst>
            <pc:docMk/>
            <pc:sldMk cId="2759937116" sldId="272"/>
            <ac:grpSpMk id="14" creationId="{453E4DEE-E996-40F8-8635-0FF43D7348F9}"/>
          </ac:grpSpMkLst>
        </pc:grpChg>
        <pc:picChg chg="del">
          <ac:chgData name="Wollman, Alex" userId="eaebeae5-cfde-473c-8fc9-c21f1685ebf7" providerId="ADAL" clId="{0F76B525-15AE-4443-A1CE-6F18AC51D2A0}" dt="2020-01-29T20:30:29.321" v="57"/>
          <ac:picMkLst>
            <pc:docMk/>
            <pc:sldMk cId="2759937116" sldId="272"/>
            <ac:picMk id="12" creationId="{FE6BA9E6-1D9E-4D30-B528-D49FA1342E4E}"/>
          </ac:picMkLst>
        </pc:picChg>
      </pc:sldChg>
      <pc:sldChg chg="delSp del delDesignElem">
        <pc:chgData name="Wollman, Alex" userId="eaebeae5-cfde-473c-8fc9-c21f1685ebf7" providerId="ADAL" clId="{0F76B525-15AE-4443-A1CE-6F18AC51D2A0}" dt="2020-02-05T19:51:54.440" v="81" actId="2696"/>
        <pc:sldMkLst>
          <pc:docMk/>
          <pc:sldMk cId="2395015463" sldId="273"/>
        </pc:sldMkLst>
        <pc:spChg chg="del">
          <ac:chgData name="Wollman, Alex" userId="eaebeae5-cfde-473c-8fc9-c21f1685ebf7" providerId="ADAL" clId="{0F76B525-15AE-4443-A1CE-6F18AC51D2A0}" dt="2020-01-29T20:30:29.321" v="57"/>
          <ac:spMkLst>
            <pc:docMk/>
            <pc:sldMk cId="2395015463" sldId="273"/>
            <ac:spMk id="10" creationId="{C2E4E997-8672-4FFD-B8EC-9932A8E4714B}"/>
          </ac:spMkLst>
        </pc:spChg>
        <pc:grpChg chg="del">
          <ac:chgData name="Wollman, Alex" userId="eaebeae5-cfde-473c-8fc9-c21f1685ebf7" providerId="ADAL" clId="{0F76B525-15AE-4443-A1CE-6F18AC51D2A0}" dt="2020-01-29T20:30:29.321" v="57"/>
          <ac:grpSpMkLst>
            <pc:docMk/>
            <pc:sldMk cId="2395015463" sldId="273"/>
            <ac:grpSpMk id="14" creationId="{453E4DEE-E996-40F8-8635-0FF43D7348F9}"/>
          </ac:grpSpMkLst>
        </pc:grpChg>
        <pc:picChg chg="del">
          <ac:chgData name="Wollman, Alex" userId="eaebeae5-cfde-473c-8fc9-c21f1685ebf7" providerId="ADAL" clId="{0F76B525-15AE-4443-A1CE-6F18AC51D2A0}" dt="2020-01-29T20:30:29.321" v="57"/>
          <ac:picMkLst>
            <pc:docMk/>
            <pc:sldMk cId="2395015463" sldId="273"/>
            <ac:picMk id="12" creationId="{FE6BA9E6-1D9E-4D30-B528-D49FA1342E4E}"/>
          </ac:picMkLst>
        </pc:picChg>
      </pc:sldChg>
      <pc:sldChg chg="modSp del">
        <pc:chgData name="Wollman, Alex" userId="eaebeae5-cfde-473c-8fc9-c21f1685ebf7" providerId="ADAL" clId="{0F76B525-15AE-4443-A1CE-6F18AC51D2A0}" dt="2020-02-05T19:51:54.458" v="83" actId="2696"/>
        <pc:sldMkLst>
          <pc:docMk/>
          <pc:sldMk cId="3635984496" sldId="274"/>
        </pc:sldMkLst>
        <pc:spChg chg="mod">
          <ac:chgData name="Wollman, Alex" userId="eaebeae5-cfde-473c-8fc9-c21f1685ebf7" providerId="ADAL" clId="{0F76B525-15AE-4443-A1CE-6F18AC51D2A0}" dt="2020-01-29T20:30:35.633" v="61" actId="27636"/>
          <ac:spMkLst>
            <pc:docMk/>
            <pc:sldMk cId="3635984496" sldId="274"/>
            <ac:spMk id="3" creationId="{24E5F6BE-29B3-474E-9644-3AF6789F16C8}"/>
          </ac:spMkLst>
        </pc:spChg>
      </pc:sldChg>
      <pc:sldChg chg="del">
        <pc:chgData name="Wollman, Alex" userId="eaebeae5-cfde-473c-8fc9-c21f1685ebf7" providerId="ADAL" clId="{0F76B525-15AE-4443-A1CE-6F18AC51D2A0}" dt="2020-02-05T19:51:58.409" v="84" actId="2696"/>
        <pc:sldMkLst>
          <pc:docMk/>
          <pc:sldMk cId="2619968253" sldId="275"/>
        </pc:sldMkLst>
      </pc:sldChg>
      <pc:sldChg chg="addSp delSp delDesignElem">
        <pc:chgData name="Wollman, Alex" userId="eaebeae5-cfde-473c-8fc9-c21f1685ebf7" providerId="ADAL" clId="{0F76B525-15AE-4443-A1CE-6F18AC51D2A0}" dt="2020-02-05T19:53:29.623" v="135"/>
        <pc:sldMkLst>
          <pc:docMk/>
          <pc:sldMk cId="3926217711" sldId="276"/>
        </pc:sldMkLst>
        <pc:spChg chg="add del">
          <ac:chgData name="Wollman, Alex" userId="eaebeae5-cfde-473c-8fc9-c21f1685ebf7" providerId="ADAL" clId="{0F76B525-15AE-4443-A1CE-6F18AC51D2A0}" dt="2020-02-05T19:53:29.623" v="135"/>
          <ac:spMkLst>
            <pc:docMk/>
            <pc:sldMk cId="3926217711" sldId="276"/>
            <ac:spMk id="4" creationId="{8FD6FA4C-8ABB-034D-91F1-EA2C0213E376}"/>
          </ac:spMkLst>
        </pc:spChg>
        <pc:spChg chg="del">
          <ac:chgData name="Wollman, Alex" userId="eaebeae5-cfde-473c-8fc9-c21f1685ebf7" providerId="ADAL" clId="{0F76B525-15AE-4443-A1CE-6F18AC51D2A0}" dt="2020-01-29T20:30:29.321" v="57"/>
          <ac:spMkLst>
            <pc:docMk/>
            <pc:sldMk cId="3926217711" sldId="276"/>
            <ac:spMk id="47" creationId="{C2E4E997-8672-4FFD-B8EC-9932A8E4714B}"/>
          </ac:spMkLst>
        </pc:spChg>
        <pc:grpChg chg="del">
          <ac:chgData name="Wollman, Alex" userId="eaebeae5-cfde-473c-8fc9-c21f1685ebf7" providerId="ADAL" clId="{0F76B525-15AE-4443-A1CE-6F18AC51D2A0}" dt="2020-01-29T20:30:29.321" v="57"/>
          <ac:grpSpMkLst>
            <pc:docMk/>
            <pc:sldMk cId="3926217711" sldId="276"/>
            <ac:grpSpMk id="49" creationId="{453E4DEE-E996-40F8-8635-0FF43D7348F9}"/>
          </ac:grpSpMkLst>
        </pc:grpChg>
        <pc:picChg chg="del">
          <ac:chgData name="Wollman, Alex" userId="eaebeae5-cfde-473c-8fc9-c21f1685ebf7" providerId="ADAL" clId="{0F76B525-15AE-4443-A1CE-6F18AC51D2A0}" dt="2020-01-29T20:30:29.321" v="57"/>
          <ac:picMkLst>
            <pc:docMk/>
            <pc:sldMk cId="3926217711" sldId="276"/>
            <ac:picMk id="48" creationId="{FE6BA9E6-1D9E-4D30-B528-D49FA1342E4E}"/>
          </ac:picMkLst>
        </pc:picChg>
      </pc:sldChg>
      <pc:sldChg chg="modSp">
        <pc:chgData name="Wollman, Alex" userId="eaebeae5-cfde-473c-8fc9-c21f1685ebf7" providerId="ADAL" clId="{0F76B525-15AE-4443-A1CE-6F18AC51D2A0}" dt="2020-02-06T19:52:40.359" v="6962" actId="20577"/>
        <pc:sldMkLst>
          <pc:docMk/>
          <pc:sldMk cId="3652200137" sldId="278"/>
        </pc:sldMkLst>
        <pc:spChg chg="mod">
          <ac:chgData name="Wollman, Alex" userId="eaebeae5-cfde-473c-8fc9-c21f1685ebf7" providerId="ADAL" clId="{0F76B525-15AE-4443-A1CE-6F18AC51D2A0}" dt="2020-02-06T19:52:40.359" v="6962" actId="20577"/>
          <ac:spMkLst>
            <pc:docMk/>
            <pc:sldMk cId="3652200137" sldId="278"/>
            <ac:spMk id="3" creationId="{08847106-77FA-9D4C-B16E-F2E24DDD91EC}"/>
          </ac:spMkLst>
        </pc:spChg>
      </pc:sldChg>
      <pc:sldChg chg="del">
        <pc:chgData name="Wollman, Alex" userId="eaebeae5-cfde-473c-8fc9-c21f1685ebf7" providerId="ADAL" clId="{0F76B525-15AE-4443-A1CE-6F18AC51D2A0}" dt="2020-01-29T20:30:25.103" v="37" actId="2696"/>
        <pc:sldMkLst>
          <pc:docMk/>
          <pc:sldMk cId="386922961" sldId="279"/>
        </pc:sldMkLst>
      </pc:sldChg>
      <pc:sldChg chg="modSp add">
        <pc:chgData name="Wollman, Alex" userId="eaebeae5-cfde-473c-8fc9-c21f1685ebf7" providerId="ADAL" clId="{0F76B525-15AE-4443-A1CE-6F18AC51D2A0}" dt="2020-02-05T20:12:10.094" v="1280" actId="20577"/>
        <pc:sldMkLst>
          <pc:docMk/>
          <pc:sldMk cId="810096307" sldId="279"/>
        </pc:sldMkLst>
        <pc:spChg chg="mod">
          <ac:chgData name="Wollman, Alex" userId="eaebeae5-cfde-473c-8fc9-c21f1685ebf7" providerId="ADAL" clId="{0F76B525-15AE-4443-A1CE-6F18AC51D2A0}" dt="2020-02-05T19:53:35.646" v="159" actId="20577"/>
          <ac:spMkLst>
            <pc:docMk/>
            <pc:sldMk cId="810096307" sldId="279"/>
            <ac:spMk id="2" creationId="{8A55D48F-B579-604C-8948-EF77960648BC}"/>
          </ac:spMkLst>
        </pc:spChg>
        <pc:spChg chg="mod">
          <ac:chgData name="Wollman, Alex" userId="eaebeae5-cfde-473c-8fc9-c21f1685ebf7" providerId="ADAL" clId="{0F76B525-15AE-4443-A1CE-6F18AC51D2A0}" dt="2020-02-05T20:12:10.094" v="1280" actId="20577"/>
          <ac:spMkLst>
            <pc:docMk/>
            <pc:sldMk cId="810096307" sldId="279"/>
            <ac:spMk id="3" creationId="{19C3004C-B1D1-D547-9DF1-1B0A3DE5F1C2}"/>
          </ac:spMkLst>
        </pc:spChg>
      </pc:sldChg>
      <pc:sldChg chg="modSp add del">
        <pc:chgData name="Wollman, Alex" userId="eaebeae5-cfde-473c-8fc9-c21f1685ebf7" providerId="ADAL" clId="{0F76B525-15AE-4443-A1CE-6F18AC51D2A0}" dt="2020-02-05T19:53:28.103" v="132"/>
        <pc:sldMkLst>
          <pc:docMk/>
          <pc:sldMk cId="2291974821" sldId="279"/>
        </pc:sldMkLst>
        <pc:spChg chg="mod">
          <ac:chgData name="Wollman, Alex" userId="eaebeae5-cfde-473c-8fc9-c21f1685ebf7" providerId="ADAL" clId="{0F76B525-15AE-4443-A1CE-6F18AC51D2A0}" dt="2020-02-05T19:53:27.939" v="131" actId="20577"/>
          <ac:spMkLst>
            <pc:docMk/>
            <pc:sldMk cId="2291974821" sldId="279"/>
            <ac:spMk id="2" creationId="{439754D0-0D8C-E543-8194-AEBCC2D6A0E7}"/>
          </ac:spMkLst>
        </pc:spChg>
      </pc:sldChg>
      <pc:sldChg chg="addSp delSp modSp add">
        <pc:chgData name="Wollman, Alex" userId="eaebeae5-cfde-473c-8fc9-c21f1685ebf7" providerId="ADAL" clId="{0F76B525-15AE-4443-A1CE-6F18AC51D2A0}" dt="2020-02-06T19:20:59.657" v="6961" actId="20577"/>
        <pc:sldMkLst>
          <pc:docMk/>
          <pc:sldMk cId="2875044636" sldId="280"/>
        </pc:sldMkLst>
        <pc:spChg chg="mod">
          <ac:chgData name="Wollman, Alex" userId="eaebeae5-cfde-473c-8fc9-c21f1685ebf7" providerId="ADAL" clId="{0F76B525-15AE-4443-A1CE-6F18AC51D2A0}" dt="2020-02-05T20:05:44.940" v="515" actId="20577"/>
          <ac:spMkLst>
            <pc:docMk/>
            <pc:sldMk cId="2875044636" sldId="280"/>
            <ac:spMk id="2" creationId="{69962ADB-89CF-494E-8DD7-87007A645307}"/>
          </ac:spMkLst>
        </pc:spChg>
        <pc:spChg chg="mod">
          <ac:chgData name="Wollman, Alex" userId="eaebeae5-cfde-473c-8fc9-c21f1685ebf7" providerId="ADAL" clId="{0F76B525-15AE-4443-A1CE-6F18AC51D2A0}" dt="2020-02-05T20:20:28.806" v="1366" actId="20577"/>
          <ac:spMkLst>
            <pc:docMk/>
            <pc:sldMk cId="2875044636" sldId="280"/>
            <ac:spMk id="3" creationId="{98CC9E3F-95A8-8640-BB6B-70D5EC7BE9A1}"/>
          </ac:spMkLst>
        </pc:spChg>
        <pc:spChg chg="add mod">
          <ac:chgData name="Wollman, Alex" userId="eaebeae5-cfde-473c-8fc9-c21f1685ebf7" providerId="ADAL" clId="{0F76B525-15AE-4443-A1CE-6F18AC51D2A0}" dt="2020-02-06T19:20:59.657" v="6961" actId="20577"/>
          <ac:spMkLst>
            <pc:docMk/>
            <pc:sldMk cId="2875044636" sldId="280"/>
            <ac:spMk id="4" creationId="{F59D847A-4D1F-3145-BF28-384BDDA978F8}"/>
          </ac:spMkLst>
        </pc:spChg>
        <pc:spChg chg="add del mod">
          <ac:chgData name="Wollman, Alex" userId="eaebeae5-cfde-473c-8fc9-c21f1685ebf7" providerId="ADAL" clId="{0F76B525-15AE-4443-A1CE-6F18AC51D2A0}" dt="2020-02-05T20:09:02.398" v="884"/>
          <ac:spMkLst>
            <pc:docMk/>
            <pc:sldMk cId="2875044636" sldId="280"/>
            <ac:spMk id="5" creationId="{0A1F4A32-F812-A740-BABE-5C0B8ACABE17}"/>
          </ac:spMkLst>
        </pc:spChg>
      </pc:sldChg>
      <pc:sldChg chg="del">
        <pc:chgData name="Wollman, Alex" userId="eaebeae5-cfde-473c-8fc9-c21f1685ebf7" providerId="ADAL" clId="{0F76B525-15AE-4443-A1CE-6F18AC51D2A0}" dt="2020-01-29T20:30:25.113" v="38" actId="2696"/>
        <pc:sldMkLst>
          <pc:docMk/>
          <pc:sldMk cId="4192576070" sldId="280"/>
        </pc:sldMkLst>
      </pc:sldChg>
      <pc:sldChg chg="del">
        <pc:chgData name="Wollman, Alex" userId="eaebeae5-cfde-473c-8fc9-c21f1685ebf7" providerId="ADAL" clId="{0F76B525-15AE-4443-A1CE-6F18AC51D2A0}" dt="2020-01-29T20:30:25.124" v="39" actId="2696"/>
        <pc:sldMkLst>
          <pc:docMk/>
          <pc:sldMk cId="2918576747" sldId="281"/>
        </pc:sldMkLst>
      </pc:sldChg>
      <pc:sldChg chg="addSp delSp modSp add">
        <pc:chgData name="Wollman, Alex" userId="eaebeae5-cfde-473c-8fc9-c21f1685ebf7" providerId="ADAL" clId="{0F76B525-15AE-4443-A1CE-6F18AC51D2A0}" dt="2020-02-05T20:26:06.849" v="1492"/>
        <pc:sldMkLst>
          <pc:docMk/>
          <pc:sldMk cId="3274652833" sldId="281"/>
        </pc:sldMkLst>
        <pc:spChg chg="mod">
          <ac:chgData name="Wollman, Alex" userId="eaebeae5-cfde-473c-8fc9-c21f1685ebf7" providerId="ADAL" clId="{0F76B525-15AE-4443-A1CE-6F18AC51D2A0}" dt="2020-02-05T20:10:21.607" v="984" actId="20577"/>
          <ac:spMkLst>
            <pc:docMk/>
            <pc:sldMk cId="3274652833" sldId="281"/>
            <ac:spMk id="2" creationId="{E256AB75-4462-954B-B866-530324AD7A4F}"/>
          </ac:spMkLst>
        </pc:spChg>
        <pc:spChg chg="add del mod">
          <ac:chgData name="Wollman, Alex" userId="eaebeae5-cfde-473c-8fc9-c21f1685ebf7" providerId="ADAL" clId="{0F76B525-15AE-4443-A1CE-6F18AC51D2A0}" dt="2020-02-05T20:10:16.010" v="961" actId="5793"/>
          <ac:spMkLst>
            <pc:docMk/>
            <pc:sldMk cId="3274652833" sldId="281"/>
            <ac:spMk id="3" creationId="{E73A3BD2-0BB0-E94D-A3EF-542364A0B941}"/>
          </ac:spMkLst>
        </pc:spChg>
        <pc:spChg chg="add del mod">
          <ac:chgData name="Wollman, Alex" userId="eaebeae5-cfde-473c-8fc9-c21f1685ebf7" providerId="ADAL" clId="{0F76B525-15AE-4443-A1CE-6F18AC51D2A0}" dt="2020-02-05T20:09:13.688" v="890"/>
          <ac:spMkLst>
            <pc:docMk/>
            <pc:sldMk cId="3274652833" sldId="281"/>
            <ac:spMk id="4" creationId="{7F012C76-828D-6640-BC40-6EDEF48F1B6F}"/>
          </ac:spMkLst>
        </pc:spChg>
        <pc:spChg chg="add mod">
          <ac:chgData name="Wollman, Alex" userId="eaebeae5-cfde-473c-8fc9-c21f1685ebf7" providerId="ADAL" clId="{0F76B525-15AE-4443-A1CE-6F18AC51D2A0}" dt="2020-02-05T20:26:06.849" v="1492"/>
          <ac:spMkLst>
            <pc:docMk/>
            <pc:sldMk cId="3274652833" sldId="281"/>
            <ac:spMk id="5" creationId="{687A1ED8-BCE4-CD44-B694-FA59EA12CA5C}"/>
          </ac:spMkLst>
        </pc:spChg>
      </pc:sldChg>
      <pc:sldChg chg="del">
        <pc:chgData name="Wollman, Alex" userId="eaebeae5-cfde-473c-8fc9-c21f1685ebf7" providerId="ADAL" clId="{0F76B525-15AE-4443-A1CE-6F18AC51D2A0}" dt="2020-01-29T20:30:25.133" v="40" actId="2696"/>
        <pc:sldMkLst>
          <pc:docMk/>
          <pc:sldMk cId="1303708140" sldId="282"/>
        </pc:sldMkLst>
      </pc:sldChg>
      <pc:sldChg chg="addSp delSp modSp add del">
        <pc:chgData name="Wollman, Alex" userId="eaebeae5-cfde-473c-8fc9-c21f1685ebf7" providerId="ADAL" clId="{0F76B525-15AE-4443-A1CE-6F18AC51D2A0}" dt="2020-02-05T20:27:21.797" v="1525" actId="2696"/>
        <pc:sldMkLst>
          <pc:docMk/>
          <pc:sldMk cId="2255116261" sldId="282"/>
        </pc:sldMkLst>
        <pc:spChg chg="add del mod">
          <ac:chgData name="Wollman, Alex" userId="eaebeae5-cfde-473c-8fc9-c21f1685ebf7" providerId="ADAL" clId="{0F76B525-15AE-4443-A1CE-6F18AC51D2A0}" dt="2020-02-05T20:26:51.149" v="1498"/>
          <ac:spMkLst>
            <pc:docMk/>
            <pc:sldMk cId="2255116261" sldId="282"/>
            <ac:spMk id="2" creationId="{4441760C-16F6-DB4E-9527-604ACE9EF577}"/>
          </ac:spMkLst>
        </pc:spChg>
        <pc:spChg chg="add del mod">
          <ac:chgData name="Wollman, Alex" userId="eaebeae5-cfde-473c-8fc9-c21f1685ebf7" providerId="ADAL" clId="{0F76B525-15AE-4443-A1CE-6F18AC51D2A0}" dt="2020-02-05T20:26:52.623" v="1499"/>
          <ac:spMkLst>
            <pc:docMk/>
            <pc:sldMk cId="2255116261" sldId="282"/>
            <ac:spMk id="3" creationId="{23486B96-A404-BF41-8510-F3FA042915FB}"/>
          </ac:spMkLst>
        </pc:spChg>
        <pc:spChg chg="add del mod">
          <ac:chgData name="Wollman, Alex" userId="eaebeae5-cfde-473c-8fc9-c21f1685ebf7" providerId="ADAL" clId="{0F76B525-15AE-4443-A1CE-6F18AC51D2A0}" dt="2020-02-05T20:22:19.337" v="1415"/>
          <ac:spMkLst>
            <pc:docMk/>
            <pc:sldMk cId="2255116261" sldId="282"/>
            <ac:spMk id="4" creationId="{96DAABE2-D772-BB4A-B274-279C234F260B}"/>
          </ac:spMkLst>
        </pc:spChg>
        <pc:spChg chg="add del mod">
          <ac:chgData name="Wollman, Alex" userId="eaebeae5-cfde-473c-8fc9-c21f1685ebf7" providerId="ADAL" clId="{0F76B525-15AE-4443-A1CE-6F18AC51D2A0}" dt="2020-02-05T20:26:51.149" v="1498"/>
          <ac:spMkLst>
            <pc:docMk/>
            <pc:sldMk cId="2255116261" sldId="282"/>
            <ac:spMk id="5" creationId="{797F5B42-7240-1546-9E26-1050F59514E8}"/>
          </ac:spMkLst>
        </pc:spChg>
      </pc:sldChg>
      <pc:sldChg chg="modSp add">
        <pc:chgData name="Wollman, Alex" userId="eaebeae5-cfde-473c-8fc9-c21f1685ebf7" providerId="ADAL" clId="{0F76B525-15AE-4443-A1CE-6F18AC51D2A0}" dt="2020-02-05T20:42:59.897" v="3265" actId="20577"/>
        <pc:sldMkLst>
          <pc:docMk/>
          <pc:sldMk cId="2799156480" sldId="283"/>
        </pc:sldMkLst>
        <pc:spChg chg="mod">
          <ac:chgData name="Wollman, Alex" userId="eaebeae5-cfde-473c-8fc9-c21f1685ebf7" providerId="ADAL" clId="{0F76B525-15AE-4443-A1CE-6F18AC51D2A0}" dt="2020-02-05T20:26:47.760" v="1496"/>
          <ac:spMkLst>
            <pc:docMk/>
            <pc:sldMk cId="2799156480" sldId="283"/>
            <ac:spMk id="2" creationId="{E256AB75-4462-954B-B866-530324AD7A4F}"/>
          </ac:spMkLst>
        </pc:spChg>
        <pc:spChg chg="mod">
          <ac:chgData name="Wollman, Alex" userId="eaebeae5-cfde-473c-8fc9-c21f1685ebf7" providerId="ADAL" clId="{0F76B525-15AE-4443-A1CE-6F18AC51D2A0}" dt="2020-02-05T20:42:59.897" v="3265" actId="20577"/>
          <ac:spMkLst>
            <pc:docMk/>
            <pc:sldMk cId="2799156480" sldId="283"/>
            <ac:spMk id="3" creationId="{E73A3BD2-0BB0-E94D-A3EF-542364A0B941}"/>
          </ac:spMkLst>
        </pc:spChg>
        <pc:spChg chg="mod">
          <ac:chgData name="Wollman, Alex" userId="eaebeae5-cfde-473c-8fc9-c21f1685ebf7" providerId="ADAL" clId="{0F76B525-15AE-4443-A1CE-6F18AC51D2A0}" dt="2020-02-05T20:31:56.973" v="1918" actId="20577"/>
          <ac:spMkLst>
            <pc:docMk/>
            <pc:sldMk cId="2799156480" sldId="283"/>
            <ac:spMk id="5" creationId="{687A1ED8-BCE4-CD44-B694-FA59EA12CA5C}"/>
          </ac:spMkLst>
        </pc:spChg>
      </pc:sldChg>
      <pc:sldChg chg="del">
        <pc:chgData name="Wollman, Alex" userId="eaebeae5-cfde-473c-8fc9-c21f1685ebf7" providerId="ADAL" clId="{0F76B525-15AE-4443-A1CE-6F18AC51D2A0}" dt="2020-01-29T20:30:25.193" v="46" actId="2696"/>
        <pc:sldMkLst>
          <pc:docMk/>
          <pc:sldMk cId="4195669498" sldId="283"/>
        </pc:sldMkLst>
      </pc:sldChg>
      <pc:sldChg chg="modSp add">
        <pc:chgData name="Wollman, Alex" userId="eaebeae5-cfde-473c-8fc9-c21f1685ebf7" providerId="ADAL" clId="{0F76B525-15AE-4443-A1CE-6F18AC51D2A0}" dt="2020-02-05T20:33:21.023" v="2153" actId="20577"/>
        <pc:sldMkLst>
          <pc:docMk/>
          <pc:sldMk cId="1478230889" sldId="284"/>
        </pc:sldMkLst>
        <pc:spChg chg="mod">
          <ac:chgData name="Wollman, Alex" userId="eaebeae5-cfde-473c-8fc9-c21f1685ebf7" providerId="ADAL" clId="{0F76B525-15AE-4443-A1CE-6F18AC51D2A0}" dt="2020-02-05T20:27:28.034" v="1544" actId="20577"/>
          <ac:spMkLst>
            <pc:docMk/>
            <pc:sldMk cId="1478230889" sldId="284"/>
            <ac:spMk id="3" creationId="{E73A3BD2-0BB0-E94D-A3EF-542364A0B941}"/>
          </ac:spMkLst>
        </pc:spChg>
        <pc:spChg chg="mod">
          <ac:chgData name="Wollman, Alex" userId="eaebeae5-cfde-473c-8fc9-c21f1685ebf7" providerId="ADAL" clId="{0F76B525-15AE-4443-A1CE-6F18AC51D2A0}" dt="2020-02-05T20:33:21.023" v="2153" actId="20577"/>
          <ac:spMkLst>
            <pc:docMk/>
            <pc:sldMk cId="1478230889" sldId="284"/>
            <ac:spMk id="5" creationId="{687A1ED8-BCE4-CD44-B694-FA59EA12CA5C}"/>
          </ac:spMkLst>
        </pc:spChg>
      </pc:sldChg>
      <pc:sldChg chg="del">
        <pc:chgData name="Wollman, Alex" userId="eaebeae5-cfde-473c-8fc9-c21f1685ebf7" providerId="ADAL" clId="{0F76B525-15AE-4443-A1CE-6F18AC51D2A0}" dt="2020-01-29T20:30:25.143" v="41" actId="2696"/>
        <pc:sldMkLst>
          <pc:docMk/>
          <pc:sldMk cId="3979443751" sldId="284"/>
        </pc:sldMkLst>
      </pc:sldChg>
      <pc:sldChg chg="modSp add">
        <pc:chgData name="Wollman, Alex" userId="eaebeae5-cfde-473c-8fc9-c21f1685ebf7" providerId="ADAL" clId="{0F76B525-15AE-4443-A1CE-6F18AC51D2A0}" dt="2020-02-05T20:39:38.338" v="3030" actId="5793"/>
        <pc:sldMkLst>
          <pc:docMk/>
          <pc:sldMk cId="681614080" sldId="285"/>
        </pc:sldMkLst>
        <pc:spChg chg="mod">
          <ac:chgData name="Wollman, Alex" userId="eaebeae5-cfde-473c-8fc9-c21f1685ebf7" providerId="ADAL" clId="{0F76B525-15AE-4443-A1CE-6F18AC51D2A0}" dt="2020-02-05T20:33:45.913" v="2164" actId="20577"/>
          <ac:spMkLst>
            <pc:docMk/>
            <pc:sldMk cId="681614080" sldId="285"/>
            <ac:spMk id="2" creationId="{2ABFA732-7EAA-3240-8991-D25B7A9846CC}"/>
          </ac:spMkLst>
        </pc:spChg>
        <pc:spChg chg="mod">
          <ac:chgData name="Wollman, Alex" userId="eaebeae5-cfde-473c-8fc9-c21f1685ebf7" providerId="ADAL" clId="{0F76B525-15AE-4443-A1CE-6F18AC51D2A0}" dt="2020-02-05T20:39:38.338" v="3030" actId="5793"/>
          <ac:spMkLst>
            <pc:docMk/>
            <pc:sldMk cId="681614080" sldId="285"/>
            <ac:spMk id="3" creationId="{860A4429-FC41-0C4B-BFA6-5ADA68A40F67}"/>
          </ac:spMkLst>
        </pc:spChg>
      </pc:sldChg>
      <pc:sldChg chg="del">
        <pc:chgData name="Wollman, Alex" userId="eaebeae5-cfde-473c-8fc9-c21f1685ebf7" providerId="ADAL" clId="{0F76B525-15AE-4443-A1CE-6F18AC51D2A0}" dt="2020-01-29T20:30:25.170" v="44" actId="2696"/>
        <pc:sldMkLst>
          <pc:docMk/>
          <pc:sldMk cId="3488379745" sldId="285"/>
        </pc:sldMkLst>
      </pc:sldChg>
      <pc:sldChg chg="del">
        <pc:chgData name="Wollman, Alex" userId="eaebeae5-cfde-473c-8fc9-c21f1685ebf7" providerId="ADAL" clId="{0F76B525-15AE-4443-A1CE-6F18AC51D2A0}" dt="2020-01-29T20:30:25.151" v="42" actId="2696"/>
        <pc:sldMkLst>
          <pc:docMk/>
          <pc:sldMk cId="754002993" sldId="286"/>
        </pc:sldMkLst>
      </pc:sldChg>
      <pc:sldChg chg="modSp add">
        <pc:chgData name="Wollman, Alex" userId="eaebeae5-cfde-473c-8fc9-c21f1685ebf7" providerId="ADAL" clId="{0F76B525-15AE-4443-A1CE-6F18AC51D2A0}" dt="2020-02-05T20:37:41.231" v="2852" actId="20577"/>
        <pc:sldMkLst>
          <pc:docMk/>
          <pc:sldMk cId="2251902388" sldId="286"/>
        </pc:sldMkLst>
        <pc:spChg chg="mod">
          <ac:chgData name="Wollman, Alex" userId="eaebeae5-cfde-473c-8fc9-c21f1685ebf7" providerId="ADAL" clId="{0F76B525-15AE-4443-A1CE-6F18AC51D2A0}" dt="2020-02-05T20:36:06.019" v="2551" actId="20577"/>
          <ac:spMkLst>
            <pc:docMk/>
            <pc:sldMk cId="2251902388" sldId="286"/>
            <ac:spMk id="2" creationId="{4AC5225C-EAAE-8942-A560-E338BFCAB867}"/>
          </ac:spMkLst>
        </pc:spChg>
        <pc:spChg chg="mod">
          <ac:chgData name="Wollman, Alex" userId="eaebeae5-cfde-473c-8fc9-c21f1685ebf7" providerId="ADAL" clId="{0F76B525-15AE-4443-A1CE-6F18AC51D2A0}" dt="2020-02-05T20:37:41.231" v="2852" actId="20577"/>
          <ac:spMkLst>
            <pc:docMk/>
            <pc:sldMk cId="2251902388" sldId="286"/>
            <ac:spMk id="3" creationId="{F581981D-A152-E34D-AE36-8950CF2BF727}"/>
          </ac:spMkLst>
        </pc:spChg>
      </pc:sldChg>
      <pc:sldChg chg="del">
        <pc:chgData name="Wollman, Alex" userId="eaebeae5-cfde-473c-8fc9-c21f1685ebf7" providerId="ADAL" clId="{0F76B525-15AE-4443-A1CE-6F18AC51D2A0}" dt="2020-01-29T20:30:25.160" v="43" actId="2696"/>
        <pc:sldMkLst>
          <pc:docMk/>
          <pc:sldMk cId="614634019" sldId="287"/>
        </pc:sldMkLst>
      </pc:sldChg>
      <pc:sldChg chg="modSp add">
        <pc:chgData name="Wollman, Alex" userId="eaebeae5-cfde-473c-8fc9-c21f1685ebf7" providerId="ADAL" clId="{0F76B525-15AE-4443-A1CE-6F18AC51D2A0}" dt="2020-02-05T20:52:00.869" v="3329" actId="114"/>
        <pc:sldMkLst>
          <pc:docMk/>
          <pc:sldMk cId="4250020066" sldId="287"/>
        </pc:sldMkLst>
        <pc:spChg chg="mod">
          <ac:chgData name="Wollman, Alex" userId="eaebeae5-cfde-473c-8fc9-c21f1685ebf7" providerId="ADAL" clId="{0F76B525-15AE-4443-A1CE-6F18AC51D2A0}" dt="2020-02-05T20:39:43.958" v="3047" actId="20577"/>
          <ac:spMkLst>
            <pc:docMk/>
            <pc:sldMk cId="4250020066" sldId="287"/>
            <ac:spMk id="2" creationId="{AC546348-9D93-2D4A-A945-8AC6628BBA0D}"/>
          </ac:spMkLst>
        </pc:spChg>
        <pc:spChg chg="mod">
          <ac:chgData name="Wollman, Alex" userId="eaebeae5-cfde-473c-8fc9-c21f1685ebf7" providerId="ADAL" clId="{0F76B525-15AE-4443-A1CE-6F18AC51D2A0}" dt="2020-02-05T20:52:00.869" v="3329" actId="114"/>
          <ac:spMkLst>
            <pc:docMk/>
            <pc:sldMk cId="4250020066" sldId="287"/>
            <ac:spMk id="3" creationId="{48930EB9-FBFE-DD4A-BBC7-1DD138367AE7}"/>
          </ac:spMkLst>
        </pc:spChg>
      </pc:sldChg>
      <pc:sldChg chg="del">
        <pc:chgData name="Wollman, Alex" userId="eaebeae5-cfde-473c-8fc9-c21f1685ebf7" providerId="ADAL" clId="{0F76B525-15AE-4443-A1CE-6F18AC51D2A0}" dt="2020-01-29T20:30:25.180" v="45" actId="2696"/>
        <pc:sldMkLst>
          <pc:docMk/>
          <pc:sldMk cId="51824084" sldId="288"/>
        </pc:sldMkLst>
      </pc:sldChg>
      <pc:sldChg chg="modSp add del">
        <pc:chgData name="Wollman, Alex" userId="eaebeae5-cfde-473c-8fc9-c21f1685ebf7" providerId="ADAL" clId="{0F76B525-15AE-4443-A1CE-6F18AC51D2A0}" dt="2020-02-05T20:41:25.769" v="3119" actId="2696"/>
        <pc:sldMkLst>
          <pc:docMk/>
          <pc:sldMk cId="869472213" sldId="288"/>
        </pc:sldMkLst>
        <pc:spChg chg="mod">
          <ac:chgData name="Wollman, Alex" userId="eaebeae5-cfde-473c-8fc9-c21f1685ebf7" providerId="ADAL" clId="{0F76B525-15AE-4443-A1CE-6F18AC51D2A0}" dt="2020-02-05T20:41:23.994" v="3118" actId="20577"/>
          <ac:spMkLst>
            <pc:docMk/>
            <pc:sldMk cId="869472213" sldId="288"/>
            <ac:spMk id="2" creationId="{FBE61246-F983-3745-8A1E-D0703692EDF7}"/>
          </ac:spMkLst>
        </pc:spChg>
      </pc:sldChg>
      <pc:sldChg chg="modSp add del">
        <pc:chgData name="Wollman, Alex" userId="eaebeae5-cfde-473c-8fc9-c21f1685ebf7" providerId="ADAL" clId="{0F76B525-15AE-4443-A1CE-6F18AC51D2A0}" dt="2020-02-05T21:03:03.572" v="3353" actId="2696"/>
        <pc:sldMkLst>
          <pc:docMk/>
          <pc:sldMk cId="2351012591" sldId="288"/>
        </pc:sldMkLst>
        <pc:spChg chg="mod">
          <ac:chgData name="Wollman, Alex" userId="eaebeae5-cfde-473c-8fc9-c21f1685ebf7" providerId="ADAL" clId="{0F76B525-15AE-4443-A1CE-6F18AC51D2A0}" dt="2020-02-05T21:02:18.853" v="3348" actId="20577"/>
          <ac:spMkLst>
            <pc:docMk/>
            <pc:sldMk cId="2351012591" sldId="288"/>
            <ac:spMk id="2" creationId="{58EFD7E3-E6A9-B048-B7CC-E11A8390F3D0}"/>
          </ac:spMkLst>
        </pc:spChg>
      </pc:sldChg>
      <pc:sldChg chg="del">
        <pc:chgData name="Wollman, Alex" userId="eaebeae5-cfde-473c-8fc9-c21f1685ebf7" providerId="ADAL" clId="{0F76B525-15AE-4443-A1CE-6F18AC51D2A0}" dt="2020-01-29T20:30:25.206" v="47" actId="2696"/>
        <pc:sldMkLst>
          <pc:docMk/>
          <pc:sldMk cId="2131513933" sldId="289"/>
        </pc:sldMkLst>
      </pc:sldChg>
      <pc:sldChg chg="addSp delSp modSp add ord">
        <pc:chgData name="Wollman, Alex" userId="eaebeae5-cfde-473c-8fc9-c21f1685ebf7" providerId="ADAL" clId="{0F76B525-15AE-4443-A1CE-6F18AC51D2A0}" dt="2020-02-05T21:07:09.913" v="3936" actId="20577"/>
        <pc:sldMkLst>
          <pc:docMk/>
          <pc:sldMk cId="3376334517" sldId="289"/>
        </pc:sldMkLst>
        <pc:spChg chg="mod">
          <ac:chgData name="Wollman, Alex" userId="eaebeae5-cfde-473c-8fc9-c21f1685ebf7" providerId="ADAL" clId="{0F76B525-15AE-4443-A1CE-6F18AC51D2A0}" dt="2020-02-05T21:03:08.941" v="3373" actId="20577"/>
          <ac:spMkLst>
            <pc:docMk/>
            <pc:sldMk cId="3376334517" sldId="289"/>
            <ac:spMk id="2" creationId="{E256AB75-4462-954B-B866-530324AD7A4F}"/>
          </ac:spMkLst>
        </pc:spChg>
        <pc:spChg chg="del">
          <ac:chgData name="Wollman, Alex" userId="eaebeae5-cfde-473c-8fc9-c21f1685ebf7" providerId="ADAL" clId="{0F76B525-15AE-4443-A1CE-6F18AC51D2A0}" dt="2020-02-05T21:03:11.265" v="3374" actId="478"/>
          <ac:spMkLst>
            <pc:docMk/>
            <pc:sldMk cId="3376334517" sldId="289"/>
            <ac:spMk id="3" creationId="{E73A3BD2-0BB0-E94D-A3EF-542364A0B941}"/>
          </ac:spMkLst>
        </pc:spChg>
        <pc:spChg chg="mod">
          <ac:chgData name="Wollman, Alex" userId="eaebeae5-cfde-473c-8fc9-c21f1685ebf7" providerId="ADAL" clId="{0F76B525-15AE-4443-A1CE-6F18AC51D2A0}" dt="2020-02-05T21:07:09.913" v="3936" actId="20577"/>
          <ac:spMkLst>
            <pc:docMk/>
            <pc:sldMk cId="3376334517" sldId="289"/>
            <ac:spMk id="5" creationId="{687A1ED8-BCE4-CD44-B694-FA59EA12CA5C}"/>
          </ac:spMkLst>
        </pc:spChg>
        <pc:spChg chg="add del mod">
          <ac:chgData name="Wollman, Alex" userId="eaebeae5-cfde-473c-8fc9-c21f1685ebf7" providerId="ADAL" clId="{0F76B525-15AE-4443-A1CE-6F18AC51D2A0}" dt="2020-02-05T21:03:26.745" v="3375" actId="478"/>
          <ac:spMkLst>
            <pc:docMk/>
            <pc:sldMk cId="3376334517" sldId="289"/>
            <ac:spMk id="6" creationId="{2758C3C9-51D8-BB4C-A713-A9CB725A0646}"/>
          </ac:spMkLst>
        </pc:spChg>
      </pc:sldChg>
      <pc:sldChg chg="del">
        <pc:chgData name="Wollman, Alex" userId="eaebeae5-cfde-473c-8fc9-c21f1685ebf7" providerId="ADAL" clId="{0F76B525-15AE-4443-A1CE-6F18AC51D2A0}" dt="2020-01-29T20:30:25.225" v="49" actId="2696"/>
        <pc:sldMkLst>
          <pc:docMk/>
          <pc:sldMk cId="1503607167" sldId="290"/>
        </pc:sldMkLst>
      </pc:sldChg>
      <pc:sldChg chg="addSp delSp modSp add mod ord setBg">
        <pc:chgData name="Wollman, Alex" userId="eaebeae5-cfde-473c-8fc9-c21f1685ebf7" providerId="ADAL" clId="{0F76B525-15AE-4443-A1CE-6F18AC51D2A0}" dt="2020-02-05T21:08:27.997" v="3944"/>
        <pc:sldMkLst>
          <pc:docMk/>
          <pc:sldMk cId="3470150117" sldId="290"/>
        </pc:sldMkLst>
        <pc:spChg chg="del">
          <ac:chgData name="Wollman, Alex" userId="eaebeae5-cfde-473c-8fc9-c21f1685ebf7" providerId="ADAL" clId="{0F76B525-15AE-4443-A1CE-6F18AC51D2A0}" dt="2020-02-05T21:08:02.684" v="3938" actId="478"/>
          <ac:spMkLst>
            <pc:docMk/>
            <pc:sldMk cId="3470150117" sldId="290"/>
            <ac:spMk id="2" creationId="{29FA992B-8B1A-AE4D-89C2-142BB332ACE1}"/>
          </ac:spMkLst>
        </pc:spChg>
        <pc:spChg chg="del">
          <ac:chgData name="Wollman, Alex" userId="eaebeae5-cfde-473c-8fc9-c21f1685ebf7" providerId="ADAL" clId="{0F76B525-15AE-4443-A1CE-6F18AC51D2A0}" dt="2020-02-05T21:08:04.430" v="3939" actId="478"/>
          <ac:spMkLst>
            <pc:docMk/>
            <pc:sldMk cId="3470150117" sldId="290"/>
            <ac:spMk id="3" creationId="{21F8B830-D046-E640-9F0B-6978395EFEF0}"/>
          </ac:spMkLst>
        </pc:spChg>
        <pc:spChg chg="add">
          <ac:chgData name="Wollman, Alex" userId="eaebeae5-cfde-473c-8fc9-c21f1685ebf7" providerId="ADAL" clId="{0F76B525-15AE-4443-A1CE-6F18AC51D2A0}" dt="2020-02-05T21:08:21.648" v="3943" actId="26606"/>
          <ac:spMkLst>
            <pc:docMk/>
            <pc:sldMk cId="3470150117" sldId="290"/>
            <ac:spMk id="10" creationId="{AA6EC888-B85F-410F-B430-06583E94BEEC}"/>
          </ac:spMkLst>
        </pc:spChg>
        <pc:spChg chg="add">
          <ac:chgData name="Wollman, Alex" userId="eaebeae5-cfde-473c-8fc9-c21f1685ebf7" providerId="ADAL" clId="{0F76B525-15AE-4443-A1CE-6F18AC51D2A0}" dt="2020-02-05T21:08:21.648" v="3943" actId="26606"/>
          <ac:spMkLst>
            <pc:docMk/>
            <pc:sldMk cId="3470150117" sldId="290"/>
            <ac:spMk id="12" creationId="{69805AF4-7989-43AB-9A60-14E3F851FB30}"/>
          </ac:spMkLst>
        </pc:spChg>
        <pc:spChg chg="add">
          <ac:chgData name="Wollman, Alex" userId="eaebeae5-cfde-473c-8fc9-c21f1685ebf7" providerId="ADAL" clId="{0F76B525-15AE-4443-A1CE-6F18AC51D2A0}" dt="2020-02-05T21:08:21.648" v="3943" actId="26606"/>
          <ac:spMkLst>
            <pc:docMk/>
            <pc:sldMk cId="3470150117" sldId="290"/>
            <ac:spMk id="14" creationId="{E0036B63-B0EC-4AF3-95D3-2E2DCA25FBC6}"/>
          </ac:spMkLst>
        </pc:spChg>
        <pc:picChg chg="add mod">
          <ac:chgData name="Wollman, Alex" userId="eaebeae5-cfde-473c-8fc9-c21f1685ebf7" providerId="ADAL" clId="{0F76B525-15AE-4443-A1CE-6F18AC51D2A0}" dt="2020-02-05T21:08:21.648" v="3943" actId="26606"/>
          <ac:picMkLst>
            <pc:docMk/>
            <pc:sldMk cId="3470150117" sldId="290"/>
            <ac:picMk id="5" creationId="{A2044221-CC5D-1742-B257-01ED82BBEF49}"/>
          </ac:picMkLst>
        </pc:picChg>
      </pc:sldChg>
      <pc:sldChg chg="add del">
        <pc:chgData name="Wollman, Alex" userId="eaebeae5-cfde-473c-8fc9-c21f1685ebf7" providerId="ADAL" clId="{0F76B525-15AE-4443-A1CE-6F18AC51D2A0}" dt="2020-02-05T21:03:02.063" v="3352" actId="2696"/>
        <pc:sldMkLst>
          <pc:docMk/>
          <pc:sldMk cId="3877637409" sldId="290"/>
        </pc:sldMkLst>
      </pc:sldChg>
      <pc:sldChg chg="add del">
        <pc:chgData name="Wollman, Alex" userId="eaebeae5-cfde-473c-8fc9-c21f1685ebf7" providerId="ADAL" clId="{0F76B525-15AE-4443-A1CE-6F18AC51D2A0}" dt="2020-02-05T21:46:17.413" v="3969" actId="2696"/>
        <pc:sldMkLst>
          <pc:docMk/>
          <pc:sldMk cId="556399699" sldId="291"/>
        </pc:sldMkLst>
      </pc:sldChg>
      <pc:sldChg chg="modSp add ord">
        <pc:chgData name="Wollman, Alex" userId="eaebeae5-cfde-473c-8fc9-c21f1685ebf7" providerId="ADAL" clId="{0F76B525-15AE-4443-A1CE-6F18AC51D2A0}" dt="2020-02-05T21:48:06.499" v="4368" actId="20577"/>
        <pc:sldMkLst>
          <pc:docMk/>
          <pc:sldMk cId="1692241779" sldId="291"/>
        </pc:sldMkLst>
        <pc:spChg chg="mod">
          <ac:chgData name="Wollman, Alex" userId="eaebeae5-cfde-473c-8fc9-c21f1685ebf7" providerId="ADAL" clId="{0F76B525-15AE-4443-A1CE-6F18AC51D2A0}" dt="2020-02-05T21:46:56.972" v="4026" actId="20577"/>
          <ac:spMkLst>
            <pc:docMk/>
            <pc:sldMk cId="1692241779" sldId="291"/>
            <ac:spMk id="2" creationId="{304E9369-850A-8748-9870-D2ED02DC2B8D}"/>
          </ac:spMkLst>
        </pc:spChg>
        <pc:spChg chg="mod">
          <ac:chgData name="Wollman, Alex" userId="eaebeae5-cfde-473c-8fc9-c21f1685ebf7" providerId="ADAL" clId="{0F76B525-15AE-4443-A1CE-6F18AC51D2A0}" dt="2020-02-05T21:48:06.499" v="4368" actId="20577"/>
          <ac:spMkLst>
            <pc:docMk/>
            <pc:sldMk cId="1692241779" sldId="291"/>
            <ac:spMk id="3" creationId="{08847106-77FA-9D4C-B16E-F2E24DDD91EC}"/>
          </ac:spMkLst>
        </pc:spChg>
      </pc:sldChg>
      <pc:sldChg chg="del">
        <pc:chgData name="Wollman, Alex" userId="eaebeae5-cfde-473c-8fc9-c21f1685ebf7" providerId="ADAL" clId="{0F76B525-15AE-4443-A1CE-6F18AC51D2A0}" dt="2020-01-29T20:30:25.216" v="48" actId="2696"/>
        <pc:sldMkLst>
          <pc:docMk/>
          <pc:sldMk cId="3820017692" sldId="291"/>
        </pc:sldMkLst>
      </pc:sldChg>
      <pc:sldChg chg="add del">
        <pc:chgData name="Wollman, Alex" userId="eaebeae5-cfde-473c-8fc9-c21f1685ebf7" providerId="ADAL" clId="{0F76B525-15AE-4443-A1CE-6F18AC51D2A0}" dt="2020-02-05T21:46:12.834" v="3967" actId="2696"/>
        <pc:sldMkLst>
          <pc:docMk/>
          <pc:sldMk cId="4161982961" sldId="291"/>
        </pc:sldMkLst>
      </pc:sldChg>
      <pc:sldChg chg="addSp delSp modSp add del">
        <pc:chgData name="Wollman, Alex" userId="eaebeae5-cfde-473c-8fc9-c21f1685ebf7" providerId="ADAL" clId="{0F76B525-15AE-4443-A1CE-6F18AC51D2A0}" dt="2020-02-05T21:48:38.311" v="4373" actId="2696"/>
        <pc:sldMkLst>
          <pc:docMk/>
          <pc:sldMk cId="3900130514" sldId="292"/>
        </pc:sldMkLst>
        <pc:spChg chg="add del mod">
          <ac:chgData name="Wollman, Alex" userId="eaebeae5-cfde-473c-8fc9-c21f1685ebf7" providerId="ADAL" clId="{0F76B525-15AE-4443-A1CE-6F18AC51D2A0}" dt="2020-02-05T21:48:36.623" v="4372" actId="767"/>
          <ac:spMkLst>
            <pc:docMk/>
            <pc:sldMk cId="3900130514" sldId="292"/>
            <ac:spMk id="2" creationId="{354EF253-20D4-0949-8FD9-5856777F3CE3}"/>
          </ac:spMkLst>
        </pc:spChg>
      </pc:sldChg>
      <pc:sldChg chg="modSp add">
        <pc:chgData name="Wollman, Alex" userId="eaebeae5-cfde-473c-8fc9-c21f1685ebf7" providerId="ADAL" clId="{0F76B525-15AE-4443-A1CE-6F18AC51D2A0}" dt="2020-02-05T21:51:14.526" v="4610" actId="20577"/>
        <pc:sldMkLst>
          <pc:docMk/>
          <pc:sldMk cId="3993993598" sldId="292"/>
        </pc:sldMkLst>
        <pc:spChg chg="mod">
          <ac:chgData name="Wollman, Alex" userId="eaebeae5-cfde-473c-8fc9-c21f1685ebf7" providerId="ADAL" clId="{0F76B525-15AE-4443-A1CE-6F18AC51D2A0}" dt="2020-02-05T21:49:05.249" v="4390" actId="20577"/>
          <ac:spMkLst>
            <pc:docMk/>
            <pc:sldMk cId="3993993598" sldId="292"/>
            <ac:spMk id="2" creationId="{304E9369-850A-8748-9870-D2ED02DC2B8D}"/>
          </ac:spMkLst>
        </pc:spChg>
        <pc:spChg chg="mod">
          <ac:chgData name="Wollman, Alex" userId="eaebeae5-cfde-473c-8fc9-c21f1685ebf7" providerId="ADAL" clId="{0F76B525-15AE-4443-A1CE-6F18AC51D2A0}" dt="2020-02-05T21:51:14.526" v="4610" actId="20577"/>
          <ac:spMkLst>
            <pc:docMk/>
            <pc:sldMk cId="3993993598" sldId="292"/>
            <ac:spMk id="3" creationId="{08847106-77FA-9D4C-B16E-F2E24DDD91EC}"/>
          </ac:spMkLst>
        </pc:spChg>
      </pc:sldChg>
      <pc:sldChg chg="modSp add">
        <pc:chgData name="Wollman, Alex" userId="eaebeae5-cfde-473c-8fc9-c21f1685ebf7" providerId="ADAL" clId="{0F76B525-15AE-4443-A1CE-6F18AC51D2A0}" dt="2020-02-05T21:52:52.778" v="4887" actId="20577"/>
        <pc:sldMkLst>
          <pc:docMk/>
          <pc:sldMk cId="1098305992" sldId="293"/>
        </pc:sldMkLst>
        <pc:spChg chg="mod">
          <ac:chgData name="Wollman, Alex" userId="eaebeae5-cfde-473c-8fc9-c21f1685ebf7" providerId="ADAL" clId="{0F76B525-15AE-4443-A1CE-6F18AC51D2A0}" dt="2020-02-05T21:51:09.555" v="4609" actId="20577"/>
          <ac:spMkLst>
            <pc:docMk/>
            <pc:sldMk cId="1098305992" sldId="293"/>
            <ac:spMk id="2" creationId="{667FAEBD-B3A9-EA4C-94E8-2CE16BCE2EFF}"/>
          </ac:spMkLst>
        </pc:spChg>
        <pc:spChg chg="mod">
          <ac:chgData name="Wollman, Alex" userId="eaebeae5-cfde-473c-8fc9-c21f1685ebf7" providerId="ADAL" clId="{0F76B525-15AE-4443-A1CE-6F18AC51D2A0}" dt="2020-02-05T21:52:52.778" v="4887" actId="20577"/>
          <ac:spMkLst>
            <pc:docMk/>
            <pc:sldMk cId="1098305992" sldId="293"/>
            <ac:spMk id="3" creationId="{310F18A9-76B4-A047-A7AB-3FCC6F596F7C}"/>
          </ac:spMkLst>
        </pc:spChg>
      </pc:sldChg>
      <pc:sldChg chg="modSp add">
        <pc:chgData name="Wollman, Alex" userId="eaebeae5-cfde-473c-8fc9-c21f1685ebf7" providerId="ADAL" clId="{0F76B525-15AE-4443-A1CE-6F18AC51D2A0}" dt="2020-02-05T21:58:33.070" v="5935" actId="27636"/>
        <pc:sldMkLst>
          <pc:docMk/>
          <pc:sldMk cId="3917909800" sldId="294"/>
        </pc:sldMkLst>
        <pc:spChg chg="mod">
          <ac:chgData name="Wollman, Alex" userId="eaebeae5-cfde-473c-8fc9-c21f1685ebf7" providerId="ADAL" clId="{0F76B525-15AE-4443-A1CE-6F18AC51D2A0}" dt="2020-02-05T21:53:05.361" v="4910" actId="20577"/>
          <ac:spMkLst>
            <pc:docMk/>
            <pc:sldMk cId="3917909800" sldId="294"/>
            <ac:spMk id="2" creationId="{1B18A997-CBBE-454A-9FC8-B8AB653CD086}"/>
          </ac:spMkLst>
        </pc:spChg>
        <pc:spChg chg="mod">
          <ac:chgData name="Wollman, Alex" userId="eaebeae5-cfde-473c-8fc9-c21f1685ebf7" providerId="ADAL" clId="{0F76B525-15AE-4443-A1CE-6F18AC51D2A0}" dt="2020-02-05T21:58:33.070" v="5935" actId="27636"/>
          <ac:spMkLst>
            <pc:docMk/>
            <pc:sldMk cId="3917909800" sldId="294"/>
            <ac:spMk id="3" creationId="{B4F0F2E7-8319-3440-B5D9-18FB7F8A4462}"/>
          </ac:spMkLst>
        </pc:spChg>
      </pc:sldChg>
      <pc:sldChg chg="modSp add">
        <pc:chgData name="Wollman, Alex" userId="eaebeae5-cfde-473c-8fc9-c21f1685ebf7" providerId="ADAL" clId="{0F76B525-15AE-4443-A1CE-6F18AC51D2A0}" dt="2020-02-06T19:56:54.348" v="6968" actId="20577"/>
        <pc:sldMkLst>
          <pc:docMk/>
          <pc:sldMk cId="2145040542" sldId="295"/>
        </pc:sldMkLst>
        <pc:spChg chg="mod">
          <ac:chgData name="Wollman, Alex" userId="eaebeae5-cfde-473c-8fc9-c21f1685ebf7" providerId="ADAL" clId="{0F76B525-15AE-4443-A1CE-6F18AC51D2A0}" dt="2020-02-06T19:56:54.348" v="6968" actId="20577"/>
          <ac:spMkLst>
            <pc:docMk/>
            <pc:sldMk cId="2145040542" sldId="295"/>
            <ac:spMk id="2" creationId="{5F2F549B-B2F3-F44A-BEB8-8608B033AB98}"/>
          </ac:spMkLst>
        </pc:spChg>
        <pc:spChg chg="mod">
          <ac:chgData name="Wollman, Alex" userId="eaebeae5-cfde-473c-8fc9-c21f1685ebf7" providerId="ADAL" clId="{0F76B525-15AE-4443-A1CE-6F18AC51D2A0}" dt="2020-02-05T21:57:55.588" v="5897" actId="20577"/>
          <ac:spMkLst>
            <pc:docMk/>
            <pc:sldMk cId="2145040542" sldId="295"/>
            <ac:spMk id="3" creationId="{E1F7E3F5-B978-9748-91CD-04202FD93325}"/>
          </ac:spMkLst>
        </pc:spChg>
      </pc:sldChg>
      <pc:sldChg chg="modSp add">
        <pc:chgData name="Wollman, Alex" userId="eaebeae5-cfde-473c-8fc9-c21f1685ebf7" providerId="ADAL" clId="{0F76B525-15AE-4443-A1CE-6F18AC51D2A0}" dt="2020-02-05T21:59:23.576" v="6114" actId="5793"/>
        <pc:sldMkLst>
          <pc:docMk/>
          <pc:sldMk cId="2998061120" sldId="296"/>
        </pc:sldMkLst>
        <pc:spChg chg="mod">
          <ac:chgData name="Wollman, Alex" userId="eaebeae5-cfde-473c-8fc9-c21f1685ebf7" providerId="ADAL" clId="{0F76B525-15AE-4443-A1CE-6F18AC51D2A0}" dt="2020-02-05T21:58:51.052" v="5956" actId="20577"/>
          <ac:spMkLst>
            <pc:docMk/>
            <pc:sldMk cId="2998061120" sldId="296"/>
            <ac:spMk id="2" creationId="{3DE03A1A-5A7F-754B-B869-762EED476A5D}"/>
          </ac:spMkLst>
        </pc:spChg>
        <pc:spChg chg="mod">
          <ac:chgData name="Wollman, Alex" userId="eaebeae5-cfde-473c-8fc9-c21f1685ebf7" providerId="ADAL" clId="{0F76B525-15AE-4443-A1CE-6F18AC51D2A0}" dt="2020-02-05T21:59:23.576" v="6114" actId="5793"/>
          <ac:spMkLst>
            <pc:docMk/>
            <pc:sldMk cId="2998061120" sldId="296"/>
            <ac:spMk id="3" creationId="{AC26621D-E05C-5B40-9A40-AF564E735173}"/>
          </ac:spMkLst>
        </pc:spChg>
      </pc:sldChg>
      <pc:sldChg chg="modSp add">
        <pc:chgData name="Wollman, Alex" userId="eaebeae5-cfde-473c-8fc9-c21f1685ebf7" providerId="ADAL" clId="{0F76B525-15AE-4443-A1CE-6F18AC51D2A0}" dt="2020-02-06T19:03:21.876" v="6453" actId="20577"/>
        <pc:sldMkLst>
          <pc:docMk/>
          <pc:sldMk cId="2189158743" sldId="297"/>
        </pc:sldMkLst>
        <pc:spChg chg="mod">
          <ac:chgData name="Wollman, Alex" userId="eaebeae5-cfde-473c-8fc9-c21f1685ebf7" providerId="ADAL" clId="{0F76B525-15AE-4443-A1CE-6F18AC51D2A0}" dt="2020-02-05T21:59:34.715" v="6144" actId="20577"/>
          <ac:spMkLst>
            <pc:docMk/>
            <pc:sldMk cId="2189158743" sldId="297"/>
            <ac:spMk id="2" creationId="{4AF13196-2283-1649-AD07-CAF5BDE6963E}"/>
          </ac:spMkLst>
        </pc:spChg>
        <pc:spChg chg="mod">
          <ac:chgData name="Wollman, Alex" userId="eaebeae5-cfde-473c-8fc9-c21f1685ebf7" providerId="ADAL" clId="{0F76B525-15AE-4443-A1CE-6F18AC51D2A0}" dt="2020-02-06T19:03:21.876" v="6453" actId="20577"/>
          <ac:spMkLst>
            <pc:docMk/>
            <pc:sldMk cId="2189158743" sldId="297"/>
            <ac:spMk id="3" creationId="{0F691158-D6D7-F54E-8937-9CED4E2BB38E}"/>
          </ac:spMkLst>
        </pc:spChg>
      </pc:sldChg>
      <pc:sldChg chg="modSp add">
        <pc:chgData name="Wollman, Alex" userId="eaebeae5-cfde-473c-8fc9-c21f1685ebf7" providerId="ADAL" clId="{0F76B525-15AE-4443-A1CE-6F18AC51D2A0}" dt="2020-02-06T19:06:51.887" v="6911" actId="20577"/>
        <pc:sldMkLst>
          <pc:docMk/>
          <pc:sldMk cId="3916013328" sldId="298"/>
        </pc:sldMkLst>
        <pc:spChg chg="mod">
          <ac:chgData name="Wollman, Alex" userId="eaebeae5-cfde-473c-8fc9-c21f1685ebf7" providerId="ADAL" clId="{0F76B525-15AE-4443-A1CE-6F18AC51D2A0}" dt="2020-02-06T19:05:19.312" v="6465" actId="20577"/>
          <ac:spMkLst>
            <pc:docMk/>
            <pc:sldMk cId="3916013328" sldId="298"/>
            <ac:spMk id="2" creationId="{C8A99E36-F498-B34B-A5D3-9DB5C0D5CF56}"/>
          </ac:spMkLst>
        </pc:spChg>
        <pc:spChg chg="mod">
          <ac:chgData name="Wollman, Alex" userId="eaebeae5-cfde-473c-8fc9-c21f1685ebf7" providerId="ADAL" clId="{0F76B525-15AE-4443-A1CE-6F18AC51D2A0}" dt="2020-02-06T19:06:51.887" v="6911" actId="20577"/>
          <ac:spMkLst>
            <pc:docMk/>
            <pc:sldMk cId="3916013328" sldId="298"/>
            <ac:spMk id="3" creationId="{BABFF4E8-146E-7848-8C4D-97FB2CE33996}"/>
          </ac:spMkLst>
        </pc:spChg>
      </pc:sldChg>
    </pc:docChg>
  </pc:docChgLst>
  <pc:docChgLst>
    <pc:chgData name="Wollman, Alex" userId="eaebeae5-cfde-473c-8fc9-c21f1685ebf7" providerId="ADAL" clId="{CE9E6D82-301F-CB48-9031-98789B9F99DC}"/>
    <pc:docChg chg="undo custSel addSld modSld">
      <pc:chgData name="Wollman, Alex" userId="eaebeae5-cfde-473c-8fc9-c21f1685ebf7" providerId="ADAL" clId="{CE9E6D82-301F-CB48-9031-98789B9F99DC}" dt="2019-09-05T19:43:21.792" v="215" actId="313"/>
      <pc:docMkLst>
        <pc:docMk/>
      </pc:docMkLst>
      <pc:sldChg chg="modSp">
        <pc:chgData name="Wollman, Alex" userId="eaebeae5-cfde-473c-8fc9-c21f1685ebf7" providerId="ADAL" clId="{CE9E6D82-301F-CB48-9031-98789B9F99DC}" dt="2019-09-05T19:43:02.577" v="155" actId="20577"/>
        <pc:sldMkLst>
          <pc:docMk/>
          <pc:sldMk cId="2918576747" sldId="281"/>
        </pc:sldMkLst>
        <pc:spChg chg="mod">
          <ac:chgData name="Wollman, Alex" userId="eaebeae5-cfde-473c-8fc9-c21f1685ebf7" providerId="ADAL" clId="{CE9E6D82-301F-CB48-9031-98789B9F99DC}" dt="2019-09-05T19:43:02.577" v="155" actId="20577"/>
          <ac:spMkLst>
            <pc:docMk/>
            <pc:sldMk cId="2918576747" sldId="281"/>
            <ac:spMk id="3" creationId="{0175DA1E-A543-9641-A88D-32C4B4646625}"/>
          </ac:spMkLst>
        </pc:spChg>
      </pc:sldChg>
      <pc:sldChg chg="modSp">
        <pc:chgData name="Wollman, Alex" userId="eaebeae5-cfde-473c-8fc9-c21f1685ebf7" providerId="ADAL" clId="{CE9E6D82-301F-CB48-9031-98789B9F99DC}" dt="2019-09-05T19:43:21.792" v="215" actId="313"/>
        <pc:sldMkLst>
          <pc:docMk/>
          <pc:sldMk cId="754002993" sldId="286"/>
        </pc:sldMkLst>
        <pc:spChg chg="mod">
          <ac:chgData name="Wollman, Alex" userId="eaebeae5-cfde-473c-8fc9-c21f1685ebf7" providerId="ADAL" clId="{CE9E6D82-301F-CB48-9031-98789B9F99DC}" dt="2019-09-05T19:43:21.792" v="215" actId="313"/>
          <ac:spMkLst>
            <pc:docMk/>
            <pc:sldMk cId="754002993" sldId="286"/>
            <ac:spMk id="3" creationId="{393D14B4-9692-9849-A68E-699B33DC0508}"/>
          </ac:spMkLst>
        </pc:spChg>
      </pc:sldChg>
      <pc:sldChg chg="modSp">
        <pc:chgData name="Wollman, Alex" userId="eaebeae5-cfde-473c-8fc9-c21f1685ebf7" providerId="ADAL" clId="{CE9E6D82-301F-CB48-9031-98789B9F99DC}" dt="2019-09-04T17:22:13.490" v="16" actId="20577"/>
        <pc:sldMkLst>
          <pc:docMk/>
          <pc:sldMk cId="2131513933" sldId="289"/>
        </pc:sldMkLst>
        <pc:spChg chg="mod">
          <ac:chgData name="Wollman, Alex" userId="eaebeae5-cfde-473c-8fc9-c21f1685ebf7" providerId="ADAL" clId="{CE9E6D82-301F-CB48-9031-98789B9F99DC}" dt="2019-09-04T17:21:02.079" v="12" actId="20577"/>
          <ac:spMkLst>
            <pc:docMk/>
            <pc:sldMk cId="2131513933" sldId="289"/>
            <ac:spMk id="2" creationId="{782D4E75-49EC-2E4E-8B73-66ACCC046EBB}"/>
          </ac:spMkLst>
        </pc:spChg>
        <pc:spChg chg="mod">
          <ac:chgData name="Wollman, Alex" userId="eaebeae5-cfde-473c-8fc9-c21f1685ebf7" providerId="ADAL" clId="{CE9E6D82-301F-CB48-9031-98789B9F99DC}" dt="2019-09-04T17:22:13.490" v="16" actId="20577"/>
          <ac:spMkLst>
            <pc:docMk/>
            <pc:sldMk cId="2131513933" sldId="289"/>
            <ac:spMk id="3" creationId="{456A3BE6-37DD-0C4D-91FD-41C4BC35A630}"/>
          </ac:spMkLst>
        </pc:spChg>
      </pc:sldChg>
      <pc:sldChg chg="modSp add">
        <pc:chgData name="Wollman, Alex" userId="eaebeae5-cfde-473c-8fc9-c21f1685ebf7" providerId="ADAL" clId="{CE9E6D82-301F-CB48-9031-98789B9F99DC}" dt="2019-09-04T21:08:23.121" v="151" actId="20577"/>
        <pc:sldMkLst>
          <pc:docMk/>
          <pc:sldMk cId="3820017692" sldId="291"/>
        </pc:sldMkLst>
        <pc:spChg chg="mod">
          <ac:chgData name="Wollman, Alex" userId="eaebeae5-cfde-473c-8fc9-c21f1685ebf7" providerId="ADAL" clId="{CE9E6D82-301F-CB48-9031-98789B9F99DC}" dt="2019-09-04T17:23:57.921" v="99" actId="20577"/>
          <ac:spMkLst>
            <pc:docMk/>
            <pc:sldMk cId="3820017692" sldId="291"/>
            <ac:spMk id="2" creationId="{782D4E75-49EC-2E4E-8B73-66ACCC046EBB}"/>
          </ac:spMkLst>
        </pc:spChg>
        <pc:spChg chg="mod">
          <ac:chgData name="Wollman, Alex" userId="eaebeae5-cfde-473c-8fc9-c21f1685ebf7" providerId="ADAL" clId="{CE9E6D82-301F-CB48-9031-98789B9F99DC}" dt="2019-09-04T21:08:23.121" v="151" actId="20577"/>
          <ac:spMkLst>
            <pc:docMk/>
            <pc:sldMk cId="3820017692" sldId="291"/>
            <ac:spMk id="3" creationId="{456A3BE6-37DD-0C4D-91FD-41C4BC35A6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682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745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52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3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3CD263-B37F-A849-8E36-695140F0CF7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4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emoverlord.com/2017/03/19/got-and-plt-for-pwning.html" TargetMode="External"/><Relationship Id="rId2" Type="http://schemas.openxmlformats.org/officeDocument/2006/relationships/hyperlink" Target="https://linux-audit.com/elf-binaries-on-linux-understanding-and-analysi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infosecinstitute.com/2-malware-researchers-handbook-demystifying-pe-file/#gref" TargetMode="External"/><Relationship Id="rId7" Type="http://schemas.openxmlformats.org/officeDocument/2006/relationships/hyperlink" Target="https://docs.microsoft.com/en-us/windows/win32/debug/pe-format" TargetMode="External"/><Relationship Id="rId2" Type="http://schemas.openxmlformats.org/officeDocument/2006/relationships/hyperlink" Target="https://en.wikibooks.org/wiki/X86_Disassembly/Windows_Executable_Files#MS-DOS_h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infosecinstitute.com/complete-tour-of-pe-and-elf-part-1/#gref" TargetMode="External"/><Relationship Id="rId5" Type="http://schemas.openxmlformats.org/officeDocument/2006/relationships/hyperlink" Target="http://www.hexacorn.com/blog/2016/12/15/pe-section-names-re-visited/" TargetMode="External"/><Relationship Id="rId4" Type="http://schemas.openxmlformats.org/officeDocument/2006/relationships/hyperlink" Target="https://blog.kowalczyk.info/articles/pefileforma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0506-E1AD-874B-BC3C-BAD2DC2B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Headers and binary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2F2A-3085-8548-890F-E8F60A3E0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7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A732-7EAA-3240-8991-D25B7A98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4429-FC41-0C4B-BFA6-5ADA68A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about some of these, but there are more</a:t>
            </a:r>
          </a:p>
          <a:p>
            <a:pPr lvl="1"/>
            <a:r>
              <a:rPr lang="en-US" dirty="0"/>
              <a:t>.text 		– executable instructions</a:t>
            </a:r>
          </a:p>
          <a:p>
            <a:pPr lvl="1"/>
            <a:r>
              <a:rPr lang="en-US" dirty="0"/>
              <a:t>.data		– initialized writable variables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		– uninitialized writable variables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rodata</a:t>
            </a:r>
            <a:r>
              <a:rPr lang="en-US" dirty="0"/>
              <a:t>		– Read only data 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plt</a:t>
            </a:r>
            <a:r>
              <a:rPr lang="en-US" dirty="0"/>
              <a:t>		– procedure linkage table</a:t>
            </a:r>
          </a:p>
          <a:p>
            <a:pPr lvl="1"/>
            <a:r>
              <a:rPr lang="en-US" dirty="0"/>
              <a:t>.got		– global offset table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shstrtab</a:t>
            </a:r>
            <a:r>
              <a:rPr lang="en-US" dirty="0"/>
              <a:t>	– table containing null terminated strings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161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6348-9D93-2D4A-A945-8AC6628B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0EB9-FBFE-DD4A-BBC7-1DD13836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</a:t>
            </a:r>
            <a:r>
              <a:rPr lang="en-US" b="1" i="1" dirty="0"/>
              <a:t>segments </a:t>
            </a:r>
            <a:r>
              <a:rPr lang="en-US" dirty="0"/>
              <a:t>of a binary: </a:t>
            </a:r>
            <a:r>
              <a:rPr lang="en-US" dirty="0" err="1"/>
              <a:t>readelf</a:t>
            </a:r>
            <a:r>
              <a:rPr lang="en-US" dirty="0"/>
              <a:t> --segments --wide</a:t>
            </a:r>
          </a:p>
          <a:p>
            <a:r>
              <a:rPr lang="en-US" dirty="0"/>
              <a:t>Segments vs Sections?</a:t>
            </a:r>
          </a:p>
          <a:p>
            <a:pPr lvl="1"/>
            <a:r>
              <a:rPr lang="en-US" dirty="0"/>
              <a:t>Sections 	– 	what you find in the binary</a:t>
            </a:r>
          </a:p>
          <a:p>
            <a:pPr lvl="1"/>
            <a:r>
              <a:rPr lang="en-US" dirty="0"/>
              <a:t>Segments	– 	what you find at run time</a:t>
            </a:r>
          </a:p>
          <a:p>
            <a:r>
              <a:rPr lang="en-US" b="1" i="1" dirty="0"/>
              <a:t>Segments</a:t>
            </a:r>
            <a:r>
              <a:rPr lang="en-US" dirty="0"/>
              <a:t> can contain multiple </a:t>
            </a:r>
            <a:r>
              <a:rPr lang="en-US" b="1" i="1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5002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44221-CC5D-1742-B257-01ED82BB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800100"/>
            <a:ext cx="569595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5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B75-4462-954B-B866-530324AD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Program 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A1ED8-BCE4-CD44-B694-FA59EA12CA5C}"/>
              </a:ext>
            </a:extLst>
          </p:cNvPr>
          <p:cNvSpPr txBox="1"/>
          <p:nvPr/>
        </p:nvSpPr>
        <p:spPr>
          <a:xfrm>
            <a:off x="1371600" y="2994660"/>
            <a:ext cx="9921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uint32_t			</a:t>
            </a:r>
            <a:r>
              <a:rPr lang="en-US" dirty="0" err="1"/>
              <a:t>p_type</a:t>
            </a:r>
            <a:r>
              <a:rPr lang="en-US" dirty="0"/>
              <a:t>		:	segment type (many options)</a:t>
            </a:r>
          </a:p>
          <a:p>
            <a:pPr lvl="1"/>
            <a:r>
              <a:rPr lang="en-US" dirty="0"/>
              <a:t>uint32_t			</a:t>
            </a:r>
            <a:r>
              <a:rPr lang="en-US" dirty="0" err="1"/>
              <a:t>p_flags</a:t>
            </a:r>
            <a:r>
              <a:rPr lang="en-US" dirty="0"/>
              <a:t>		:	segment flags (runtime access permissions)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p_offset</a:t>
            </a:r>
            <a:r>
              <a:rPr lang="en-US" dirty="0"/>
              <a:t>		:	segment file offset (file offset which segment starts)</a:t>
            </a:r>
          </a:p>
          <a:p>
            <a:pPr lvl="1"/>
            <a:r>
              <a:rPr lang="en-US" dirty="0"/>
              <a:t>uint64_t			p_ </a:t>
            </a:r>
            <a:r>
              <a:rPr lang="en-US" dirty="0" err="1"/>
              <a:t>vaddr</a:t>
            </a:r>
            <a:r>
              <a:rPr lang="en-US" dirty="0"/>
              <a:t>		:	segment virtual address (where it is to be loaded)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p_paddr</a:t>
            </a:r>
            <a:r>
              <a:rPr lang="en-US" dirty="0"/>
              <a:t>	 	:	segment physical address (normally 0)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p_filesz</a:t>
            </a:r>
            <a:r>
              <a:rPr lang="en-US" dirty="0"/>
              <a:t>		:	segment size in file (file size of segment)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p_memsz</a:t>
            </a:r>
            <a:r>
              <a:rPr lang="en-US" dirty="0"/>
              <a:t>	:	segment size in memory (size in memory)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p_align</a:t>
            </a:r>
            <a:r>
              <a:rPr lang="en-US" dirty="0"/>
              <a:t>		:	segment alignment (0 or 1 for no special alignment)</a:t>
            </a:r>
          </a:p>
        </p:txBody>
      </p:sp>
    </p:spTree>
    <p:extLst>
      <p:ext uri="{BB962C8B-B14F-4D97-AF65-F5344CB8AC3E}">
        <p14:creationId xmlns:p14="http://schemas.microsoft.com/office/powerpoint/2010/main" val="337633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369-850A-8748-9870-D2ED02DC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7106-77FA-9D4C-B16E-F2E24DDD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readelf</a:t>
            </a:r>
            <a:r>
              <a:rPr lang="en-US" dirty="0"/>
              <a:t> –a 			: Dumps everything about the file</a:t>
            </a:r>
          </a:p>
          <a:p>
            <a:r>
              <a:rPr lang="en-US" dirty="0" err="1"/>
              <a:t>readelf</a:t>
            </a:r>
            <a:r>
              <a:rPr lang="en-US" dirty="0"/>
              <a:t> -h 			: dump the ELF header fields</a:t>
            </a:r>
          </a:p>
          <a:p>
            <a:r>
              <a:rPr lang="en-US" dirty="0" err="1"/>
              <a:t>readelf</a:t>
            </a:r>
            <a:r>
              <a:rPr lang="en-US" dirty="0"/>
              <a:t> --sections –wide	: dump the sections</a:t>
            </a:r>
          </a:p>
          <a:p>
            <a:r>
              <a:rPr lang="en-US" dirty="0" err="1"/>
              <a:t>readelf</a:t>
            </a:r>
            <a:r>
              <a:rPr lang="en-US" dirty="0"/>
              <a:t> --segments --wide 	: dump the segments</a:t>
            </a:r>
          </a:p>
          <a:p>
            <a:r>
              <a:rPr lang="en-US" dirty="0" err="1"/>
              <a:t>readelf</a:t>
            </a:r>
            <a:r>
              <a:rPr lang="en-US" dirty="0"/>
              <a:t> -x &lt;section&gt; 		: dump contents of section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3C29-1FB7-E742-AC28-5CAD1970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0EBE-67E9-9C42-96CA-00324336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https://linux-audit.com/elf-binaries-on-linux-understanding-and-analysis/</a:t>
            </a:r>
            <a:endParaRPr lang="en-US" dirty="0"/>
          </a:p>
          <a:p>
            <a:r>
              <a:rPr lang="en-US" dirty="0">
                <a:hlinkClick r:id="rId3"/>
              </a:rPr>
              <a:t>https://systemoverlord.com/2017/03/19/got-and-plt-for-pwning.html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369-850A-8748-9870-D2ED02DC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Executable (PE)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7106-77FA-9D4C-B16E-F2E24DDD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format</a:t>
            </a:r>
          </a:p>
          <a:p>
            <a:r>
              <a:rPr lang="en-US" dirty="0"/>
              <a:t>Core is the same as ELF</a:t>
            </a:r>
          </a:p>
          <a:p>
            <a:pPr lvl="1"/>
            <a:r>
              <a:rPr lang="en-US" dirty="0"/>
              <a:t>Header containing information about binary</a:t>
            </a:r>
          </a:p>
          <a:p>
            <a:pPr lvl="1"/>
            <a:r>
              <a:rPr lang="en-US" dirty="0"/>
              <a:t>Structures containing pointers to parts of binary</a:t>
            </a:r>
          </a:p>
          <a:p>
            <a:pPr lvl="1"/>
            <a:r>
              <a:rPr lang="en-US" dirty="0"/>
              <a:t>Sections containing strings, data, executable instructions, etc.</a:t>
            </a:r>
          </a:p>
          <a:p>
            <a:r>
              <a:rPr lang="en-US" dirty="0"/>
              <a:t>But it has it’s differences</a:t>
            </a:r>
          </a:p>
          <a:p>
            <a:pPr lvl="1"/>
            <a:r>
              <a:rPr lang="en-US" dirty="0"/>
              <a:t>No segments</a:t>
            </a:r>
          </a:p>
          <a:p>
            <a:pPr lvl="1"/>
            <a:r>
              <a:rPr lang="en-US" dirty="0"/>
              <a:t>DOS Header</a:t>
            </a:r>
          </a:p>
        </p:txBody>
      </p:sp>
    </p:spTree>
    <p:extLst>
      <p:ext uri="{BB962C8B-B14F-4D97-AF65-F5344CB8AC3E}">
        <p14:creationId xmlns:p14="http://schemas.microsoft.com/office/powerpoint/2010/main" val="169224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627B8-A9CA-2445-8FD9-741270EA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22" y="706267"/>
            <a:ext cx="3587093" cy="5445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08441-0CC3-4F47-8733-C7094B0BF561}"/>
              </a:ext>
            </a:extLst>
          </p:cNvPr>
          <p:cNvSpPr txBox="1"/>
          <p:nvPr/>
        </p:nvSpPr>
        <p:spPr>
          <a:xfrm>
            <a:off x="756744" y="706267"/>
            <a:ext cx="6726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Windows</a:t>
            </a:r>
          </a:p>
          <a:p>
            <a:endParaRPr lang="en-US" b="1" dirty="0"/>
          </a:p>
          <a:p>
            <a:r>
              <a:rPr lang="en-US" sz="2400" b="1" dirty="0"/>
              <a:t>Dos MZ Header (early 1980s)</a:t>
            </a:r>
          </a:p>
          <a:p>
            <a:r>
              <a:rPr lang="en-US" dirty="0"/>
              <a:t>Backward compatibility with older versions of windows</a:t>
            </a:r>
          </a:p>
          <a:p>
            <a:endParaRPr lang="en-US" dirty="0"/>
          </a:p>
          <a:p>
            <a:r>
              <a:rPr lang="en-US" sz="2400" b="1" dirty="0"/>
              <a:t>DOS Stub</a:t>
            </a:r>
          </a:p>
          <a:p>
            <a:r>
              <a:rPr lang="en-US" dirty="0"/>
              <a:t>Program which runs (can be changed.)</a:t>
            </a:r>
          </a:p>
          <a:p>
            <a:endParaRPr lang="en-US" dirty="0"/>
          </a:p>
          <a:p>
            <a:r>
              <a:rPr lang="en-US" sz="2400" b="1" dirty="0" err="1"/>
              <a:t>Image_Optional_Header</a:t>
            </a:r>
            <a:endParaRPr lang="en-US" sz="2400" b="1" dirty="0"/>
          </a:p>
          <a:p>
            <a:r>
              <a:rPr lang="en-US" dirty="0"/>
              <a:t>Not optional. Contains necessary start up information for binary</a:t>
            </a:r>
          </a:p>
          <a:p>
            <a:endParaRPr lang="en-US" dirty="0"/>
          </a:p>
          <a:p>
            <a:r>
              <a:rPr lang="en-US" sz="2400" b="1" dirty="0"/>
              <a:t>Data Directories</a:t>
            </a:r>
          </a:p>
          <a:p>
            <a:r>
              <a:rPr lang="en-US" dirty="0"/>
              <a:t>The data directory indicates where to find other important components of executable information in the file. It is really nothing more than an array of </a:t>
            </a:r>
            <a:r>
              <a:rPr lang="en-US" b="1" dirty="0"/>
              <a:t>IMAGE_DATA_DIRECTOR </a:t>
            </a:r>
            <a:r>
              <a:rPr lang="en-US" dirty="0"/>
              <a:t>(size and address).</a:t>
            </a:r>
          </a:p>
        </p:txBody>
      </p:sp>
    </p:spTree>
    <p:extLst>
      <p:ext uri="{BB962C8B-B14F-4D97-AF65-F5344CB8AC3E}">
        <p14:creationId xmlns:p14="http://schemas.microsoft.com/office/powerpoint/2010/main" val="243520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369-850A-8748-9870-D2ED02DC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Break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7106-77FA-9D4C-B16E-F2E24DDD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 Headers (ELF Header)</a:t>
            </a:r>
          </a:p>
          <a:p>
            <a:pPr lvl="1"/>
            <a:r>
              <a:rPr lang="en-US" dirty="0"/>
              <a:t>3 different parts</a:t>
            </a:r>
          </a:p>
          <a:p>
            <a:pPr lvl="2"/>
            <a:r>
              <a:rPr lang="en-US" dirty="0"/>
              <a:t>Signature (Magic Bytes) – 4 bytes</a:t>
            </a:r>
          </a:p>
          <a:p>
            <a:pPr lvl="3"/>
            <a:r>
              <a:rPr lang="en-US" dirty="0"/>
              <a:t>MZ</a:t>
            </a:r>
          </a:p>
          <a:p>
            <a:pPr lvl="2"/>
            <a:r>
              <a:rPr lang="en-US" dirty="0"/>
              <a:t>PE File Header</a:t>
            </a:r>
          </a:p>
          <a:p>
            <a:pPr lvl="2"/>
            <a:r>
              <a:rPr lang="en-US" dirty="0"/>
              <a:t>PE Optional Header</a:t>
            </a:r>
          </a:p>
        </p:txBody>
      </p:sp>
    </p:spTree>
    <p:extLst>
      <p:ext uri="{BB962C8B-B14F-4D97-AF65-F5344CB8AC3E}">
        <p14:creationId xmlns:p14="http://schemas.microsoft.com/office/powerpoint/2010/main" val="399399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AEBD-B3A9-EA4C-94E8-2CE16BCE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18A9-76B4-A047-A7AB-3FCC6F59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Comprised of </a:t>
            </a:r>
            <a:r>
              <a:rPr lang="en-US" i="1" dirty="0"/>
              <a:t>many</a:t>
            </a:r>
            <a:r>
              <a:rPr lang="en-US" dirty="0"/>
              <a:t> fields.</a:t>
            </a:r>
          </a:p>
          <a:p>
            <a:r>
              <a:rPr lang="en-US" dirty="0"/>
              <a:t>Some important fields include:</a:t>
            </a:r>
          </a:p>
          <a:p>
            <a:pPr lvl="1"/>
            <a:r>
              <a:rPr lang="en-US" dirty="0" err="1"/>
              <a:t>e_machine</a:t>
            </a:r>
            <a:r>
              <a:rPr lang="en-US" dirty="0"/>
              <a:t>		:	describes the architecture</a:t>
            </a:r>
          </a:p>
          <a:p>
            <a:pPr lvl="1"/>
            <a:r>
              <a:rPr lang="en-US" dirty="0" err="1"/>
              <a:t>NumberOfSections</a:t>
            </a:r>
            <a:r>
              <a:rPr lang="en-US" dirty="0"/>
              <a:t>	:	number of entries in section header table</a:t>
            </a:r>
          </a:p>
          <a:p>
            <a:pPr lvl="1"/>
            <a:r>
              <a:rPr lang="en-US" dirty="0" err="1"/>
              <a:t>SizeOfOptionalHeader</a:t>
            </a:r>
            <a:r>
              <a:rPr lang="en-US" dirty="0"/>
              <a:t>	:	size in bytes of optional header (next)</a:t>
            </a:r>
          </a:p>
        </p:txBody>
      </p:sp>
    </p:spTree>
    <p:extLst>
      <p:ext uri="{BB962C8B-B14F-4D97-AF65-F5344CB8AC3E}">
        <p14:creationId xmlns:p14="http://schemas.microsoft.com/office/powerpoint/2010/main" val="109830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818A-CB65-A24B-96F8-E1C5539B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file formats?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5422-ECEB-D24A-9027-D5B02C49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need explicit instructions to operate</a:t>
            </a:r>
          </a:p>
          <a:p>
            <a:pPr lvl="1"/>
            <a:r>
              <a:rPr lang="en-US" dirty="0"/>
              <a:t>Pedantically so…</a:t>
            </a:r>
          </a:p>
          <a:p>
            <a:r>
              <a:rPr lang="en-US" dirty="0"/>
              <a:t>File formats exactly describe every detail and resource</a:t>
            </a:r>
          </a:p>
          <a:p>
            <a:pPr lvl="1"/>
            <a:r>
              <a:rPr lang="en-US" dirty="0"/>
              <a:t>Optional and required</a:t>
            </a:r>
          </a:p>
          <a:p>
            <a:r>
              <a:rPr lang="en-US" dirty="0"/>
              <a:t>Different people thought they knew best</a:t>
            </a:r>
          </a:p>
          <a:p>
            <a:r>
              <a:rPr lang="en-US" dirty="0"/>
              <a:t>Affects where to look for artifacts</a:t>
            </a:r>
          </a:p>
        </p:txBody>
      </p:sp>
    </p:spTree>
    <p:extLst>
      <p:ext uri="{BB962C8B-B14F-4D97-AF65-F5344CB8AC3E}">
        <p14:creationId xmlns:p14="http://schemas.microsoft.com/office/powerpoint/2010/main" val="131882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549B-B2F3-F44A-BEB8-8608B033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</a:t>
            </a:r>
            <a:r>
              <a:rPr lang="en-US"/>
              <a:t>Virtual Address (RVA)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E3F5-B978-9748-91CD-04202FD9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reference addresses within binary</a:t>
            </a:r>
          </a:p>
          <a:p>
            <a:r>
              <a:rPr lang="en-US" dirty="0"/>
              <a:t>Needed pieces</a:t>
            </a:r>
          </a:p>
          <a:p>
            <a:pPr lvl="1"/>
            <a:r>
              <a:rPr lang="en-US" dirty="0"/>
              <a:t>Start with base value (0x010)</a:t>
            </a:r>
          </a:p>
          <a:p>
            <a:pPr lvl="2"/>
            <a:r>
              <a:rPr lang="en-US" dirty="0"/>
              <a:t>Represents ‘beginning’ of binary on disk.</a:t>
            </a:r>
          </a:p>
          <a:p>
            <a:pPr lvl="1"/>
            <a:r>
              <a:rPr lang="en-US" dirty="0"/>
              <a:t>Offset into binary (0x50): RVA</a:t>
            </a:r>
          </a:p>
          <a:p>
            <a:pPr lvl="2"/>
            <a:r>
              <a:rPr lang="en-US" dirty="0"/>
              <a:t>Represents a section, table header, or something of other significance</a:t>
            </a:r>
          </a:p>
          <a:p>
            <a:pPr lvl="2"/>
            <a:r>
              <a:rPr lang="en-US" dirty="0"/>
              <a:t>0x50 bytes into file relative to base value</a:t>
            </a:r>
          </a:p>
          <a:p>
            <a:r>
              <a:rPr lang="en-US" dirty="0"/>
              <a:t>Calculate virtual address:</a:t>
            </a:r>
          </a:p>
          <a:p>
            <a:pPr lvl="1"/>
            <a:r>
              <a:rPr lang="en-US" dirty="0"/>
              <a:t>Base value + offset (RVA) = virtual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A997-CBBE-454A-9FC8-B8AB653C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Optional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2E7-8319-3440-B5D9-18FB7F8A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61270" cy="3581400"/>
          </a:xfrm>
        </p:spPr>
        <p:txBody>
          <a:bodyPr>
            <a:normAutofit/>
          </a:bodyPr>
          <a:lstStyle/>
          <a:p>
            <a:r>
              <a:rPr lang="en-US" dirty="0"/>
              <a:t>Present in almost every binary</a:t>
            </a:r>
          </a:p>
          <a:p>
            <a:r>
              <a:rPr lang="en-US" dirty="0"/>
              <a:t>Lots of fields, some important ones listed:</a:t>
            </a:r>
          </a:p>
          <a:p>
            <a:pPr lvl="1"/>
            <a:r>
              <a:rPr lang="en-US" dirty="0" err="1"/>
              <a:t>ImageBase</a:t>
            </a:r>
            <a:r>
              <a:rPr lang="en-US" dirty="0"/>
              <a:t>		:	address to load the binary from*</a:t>
            </a:r>
          </a:p>
          <a:p>
            <a:pPr lvl="1"/>
            <a:r>
              <a:rPr lang="en-US" dirty="0" err="1"/>
              <a:t>BaseOfCode</a:t>
            </a:r>
            <a:r>
              <a:rPr lang="en-US" dirty="0"/>
              <a:t>		:	describes base address of code sections as RVA</a:t>
            </a:r>
          </a:p>
          <a:p>
            <a:pPr lvl="1"/>
            <a:r>
              <a:rPr lang="en-US" dirty="0" err="1"/>
              <a:t>AddressOfEntryPoint</a:t>
            </a:r>
            <a:r>
              <a:rPr lang="en-US" dirty="0"/>
              <a:t>	:	entry point address as an RVA</a:t>
            </a:r>
          </a:p>
          <a:p>
            <a:pPr lvl="1"/>
            <a:r>
              <a:rPr lang="en-US" dirty="0" err="1"/>
              <a:t>DataDirectory</a:t>
            </a:r>
            <a:r>
              <a:rPr lang="en-US" dirty="0"/>
              <a:t>		:	array containing IMAGE_DATA_DIRECTORY structs</a:t>
            </a:r>
          </a:p>
          <a:p>
            <a:r>
              <a:rPr lang="en-US" dirty="0"/>
              <a:t>IMAGE_DATA_DIRECTORY struct consists of 2 fields:</a:t>
            </a:r>
          </a:p>
          <a:p>
            <a:pPr lvl="1"/>
            <a:r>
              <a:rPr lang="en-US" dirty="0"/>
              <a:t>RVA</a:t>
            </a:r>
          </a:p>
          <a:p>
            <a:pPr lvl="1"/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91790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3A1A-5A7F-754B-B869-762EED4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IMAGE_DATA_DIRECTORY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621D-E05C-5B40-9A40-AF564E73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index in directory has special meaning</a:t>
            </a:r>
          </a:p>
          <a:p>
            <a:pPr lvl="1"/>
            <a:r>
              <a:rPr lang="en-US" dirty="0"/>
              <a:t>0 – export directory</a:t>
            </a:r>
          </a:p>
          <a:p>
            <a:pPr lvl="1"/>
            <a:r>
              <a:rPr lang="en-US" dirty="0"/>
              <a:t>1 – import directory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5 – relocation table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806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3196-2283-1649-AD07-CAF5BDE6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Section Header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1158-D6D7-F54E-8937-9CED4E2B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ELF Section header.</a:t>
            </a:r>
          </a:p>
          <a:p>
            <a:pPr lvl="1"/>
            <a:r>
              <a:rPr lang="en-US" dirty="0"/>
              <a:t>Array of IMAGE_SECTION_HEADER structures describing sections</a:t>
            </a:r>
          </a:p>
          <a:p>
            <a:r>
              <a:rPr lang="en-US" dirty="0"/>
              <a:t>Some, but not all sections:</a:t>
            </a:r>
          </a:p>
          <a:p>
            <a:pPr lvl="1"/>
            <a:r>
              <a:rPr lang="en-US" dirty="0"/>
              <a:t>Name			:	8 byte name of section</a:t>
            </a:r>
          </a:p>
          <a:p>
            <a:pPr lvl="1"/>
            <a:r>
              <a:rPr lang="en-US" dirty="0" err="1"/>
              <a:t>SizeOfRawData</a:t>
            </a:r>
            <a:r>
              <a:rPr lang="en-US" dirty="0"/>
              <a:t>		:	Size in the file</a:t>
            </a:r>
          </a:p>
          <a:p>
            <a:pPr lvl="1"/>
            <a:r>
              <a:rPr lang="en-US" dirty="0" err="1"/>
              <a:t>VirtualSize</a:t>
            </a:r>
            <a:r>
              <a:rPr lang="en-US" dirty="0"/>
              <a:t>		:	Size in memory</a:t>
            </a:r>
          </a:p>
          <a:p>
            <a:pPr lvl="1"/>
            <a:r>
              <a:rPr lang="en-US" dirty="0" err="1"/>
              <a:t>PointerToRawData</a:t>
            </a:r>
            <a:r>
              <a:rPr lang="en-US" dirty="0"/>
              <a:t>	:	File offset</a:t>
            </a:r>
          </a:p>
          <a:p>
            <a:pPr lvl="1"/>
            <a:r>
              <a:rPr lang="en-US" dirty="0" err="1"/>
              <a:t>VirtualAddress</a:t>
            </a:r>
            <a:r>
              <a:rPr lang="en-US" dirty="0"/>
              <a:t>		:	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218915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9E36-F498-B34B-A5D3-9DB5C0D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F4E8-146E-7848-8C4D-97FB2CE3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682223" cy="3581400"/>
          </a:xfrm>
        </p:spPr>
        <p:txBody>
          <a:bodyPr>
            <a:normAutofit/>
          </a:bodyPr>
          <a:lstStyle/>
          <a:p>
            <a:r>
              <a:rPr lang="en-US" dirty="0"/>
              <a:t>Some will look familiar</a:t>
            </a:r>
          </a:p>
          <a:p>
            <a:pPr lvl="1"/>
            <a:r>
              <a:rPr lang="en-US" dirty="0"/>
              <a:t>.text		:	executable code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		:	read only data</a:t>
            </a:r>
          </a:p>
          <a:p>
            <a:pPr lvl="1"/>
            <a:r>
              <a:rPr lang="en-US" dirty="0"/>
              <a:t>.data		:	read/write data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		:	uninitialized data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pdata</a:t>
            </a:r>
            <a:r>
              <a:rPr lang="en-US" dirty="0"/>
              <a:t>		:	array of function table entries for exception handling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reloc</a:t>
            </a:r>
            <a:r>
              <a:rPr lang="en-US" dirty="0"/>
              <a:t>		:	relocation information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		:	table of exported functions (</a:t>
            </a:r>
            <a:r>
              <a:rPr lang="en-US" dirty="0" err="1"/>
              <a:t>DataDirectory</a:t>
            </a:r>
            <a:r>
              <a:rPr lang="en-US" dirty="0"/>
              <a:t> references)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		:	table of imported functions (</a:t>
            </a:r>
            <a:r>
              <a:rPr lang="en-US" dirty="0" err="1"/>
              <a:t>DataDirectory</a:t>
            </a:r>
            <a:r>
              <a:rPr lang="en-US" dirty="0"/>
              <a:t> references)</a:t>
            </a:r>
          </a:p>
        </p:txBody>
      </p:sp>
    </p:spTree>
    <p:extLst>
      <p:ext uri="{BB962C8B-B14F-4D97-AF65-F5344CB8AC3E}">
        <p14:creationId xmlns:p14="http://schemas.microsoft.com/office/powerpoint/2010/main" val="391601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023E-514E-CD44-AF9C-B6F62286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Binary format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FFD0-66D4-E44B-AED9-44B90B89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https://en.wikibooks.org/wiki/X86_Disassembly/Windows_Executable_Files#MS-DOS_header</a:t>
            </a:r>
            <a:endParaRPr lang="en-US" dirty="0"/>
          </a:p>
          <a:p>
            <a:r>
              <a:rPr lang="en-US" dirty="0">
                <a:hlinkClick r:id="rId3"/>
              </a:rPr>
              <a:t>https://resources.infosecinstitute.com/2-malware-researchers-handbook-demystifying-pe-file/#gref</a:t>
            </a:r>
            <a:endParaRPr lang="en-US" dirty="0"/>
          </a:p>
          <a:p>
            <a:r>
              <a:rPr lang="en-US" dirty="0">
                <a:hlinkClick r:id="rId4"/>
              </a:rPr>
              <a:t>https://blog.kowalczyk.info/articles/pefileformat.html</a:t>
            </a:r>
            <a:endParaRPr lang="en-US" dirty="0"/>
          </a:p>
          <a:p>
            <a:r>
              <a:rPr lang="en-US" dirty="0">
                <a:hlinkClick r:id="rId5"/>
              </a:rPr>
              <a:t>http://www.hexacorn.com/blog/2016/12/15/pe-section-names-re-visited/</a:t>
            </a:r>
            <a:endParaRPr lang="en-US" dirty="0"/>
          </a:p>
          <a:p>
            <a:r>
              <a:rPr lang="en-US" dirty="0">
                <a:hlinkClick r:id="rId6"/>
              </a:rPr>
              <a:t>https://resources.infosecinstitute.com/complete-tour-of-pe-and-elf-part-1/#gref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https://docs.microsoft.com/en-us/windows/win32/debug/pe-format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3405-8609-2F47-94F0-49293426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Executable and Linker format (ELF)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4D6B-E90A-D945-BD86-54F3E0F2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*nix format (Linux and Unix)</a:t>
            </a:r>
          </a:p>
          <a:p>
            <a:r>
              <a:rPr lang="en-US" sz="2000" dirty="0"/>
              <a:t>ELF Header followed by file data</a:t>
            </a:r>
          </a:p>
          <a:p>
            <a:r>
              <a:rPr lang="en-US" sz="2000" dirty="0"/>
              <a:t>Data comprised of</a:t>
            </a:r>
          </a:p>
          <a:p>
            <a:pPr lvl="1"/>
            <a:r>
              <a:rPr lang="en-US" sz="1600" dirty="0"/>
              <a:t>Program header table</a:t>
            </a:r>
          </a:p>
          <a:p>
            <a:pPr lvl="1"/>
            <a:r>
              <a:rPr lang="en-US" sz="1600" dirty="0"/>
              <a:t>Section header table</a:t>
            </a:r>
          </a:p>
          <a:p>
            <a:pPr lvl="1"/>
            <a:r>
              <a:rPr lang="en-US" sz="1600" dirty="0"/>
              <a:t>data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A85D1D-A885-3842-971E-A6F271871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9108" y="618518"/>
            <a:ext cx="505006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21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D48F-B579-604C-8948-EF7796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Broken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004C-B1D1-D547-9DF1-1B0A3DE5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ELF Header</a:t>
            </a:r>
          </a:p>
          <a:p>
            <a:pPr lvl="1"/>
            <a:r>
              <a:rPr lang="en-US" dirty="0"/>
              <a:t>Always at the top of the binary</a:t>
            </a:r>
          </a:p>
          <a:p>
            <a:pPr lvl="2"/>
            <a:r>
              <a:rPr lang="en-US" dirty="0"/>
              <a:t>Only such ‘absolute’ in the binary</a:t>
            </a:r>
          </a:p>
          <a:p>
            <a:pPr lvl="1"/>
            <a:r>
              <a:rPr lang="en-US" dirty="0"/>
              <a:t>Contains pointers and values to other places in the binary</a:t>
            </a:r>
          </a:p>
          <a:p>
            <a:pPr lvl="2"/>
            <a:r>
              <a:rPr lang="en-US" dirty="0"/>
              <a:t>section locations, header offsets</a:t>
            </a:r>
          </a:p>
          <a:p>
            <a:pPr lvl="1"/>
            <a:r>
              <a:rPr lang="en-US" dirty="0"/>
              <a:t>Contains description information about binary</a:t>
            </a:r>
          </a:p>
          <a:p>
            <a:pPr lvl="2"/>
            <a:r>
              <a:rPr lang="en-US" dirty="0"/>
              <a:t>Architecture, magic bytes</a:t>
            </a:r>
          </a:p>
          <a:p>
            <a:pPr lvl="1"/>
            <a:r>
              <a:rPr lang="en-US" dirty="0"/>
              <a:t>Essential to navigate the rest of binary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2ADB-89CF-494E-8DD7-87007A6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9E3F-95A8-8640-BB6B-70D5EC7B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2910"/>
          </a:xfrm>
        </p:spPr>
        <p:txBody>
          <a:bodyPr>
            <a:normAutofit/>
          </a:bodyPr>
          <a:lstStyle/>
          <a:p>
            <a:r>
              <a:rPr lang="en-US" dirty="0"/>
              <a:t>Available online and in source code (elf64_ehdr): </a:t>
            </a:r>
            <a:r>
              <a:rPr lang="en-US" dirty="0" err="1"/>
              <a:t>readelf</a:t>
            </a:r>
            <a:r>
              <a:rPr lang="en-US" dirty="0"/>
              <a:t> -h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D847A-4D1F-3145-BF28-384BDDA978F8}"/>
              </a:ext>
            </a:extLst>
          </p:cNvPr>
          <p:cNvSpPr txBox="1"/>
          <p:nvPr/>
        </p:nvSpPr>
        <p:spPr>
          <a:xfrm>
            <a:off x="1371600" y="2994660"/>
            <a:ext cx="8835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unsigned char	 </a:t>
            </a:r>
            <a:r>
              <a:rPr lang="en-US" dirty="0" err="1"/>
              <a:t>e_ident</a:t>
            </a:r>
            <a:r>
              <a:rPr lang="en-US" dirty="0"/>
              <a:t>[16]		:	magic number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e_type</a:t>
            </a:r>
            <a:r>
              <a:rPr lang="en-US" dirty="0"/>
              <a:t>		:	object file type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e_machine</a:t>
            </a:r>
            <a:r>
              <a:rPr lang="en-US" dirty="0"/>
              <a:t>	:	architecture</a:t>
            </a:r>
          </a:p>
          <a:p>
            <a:pPr lvl="1"/>
            <a:r>
              <a:rPr lang="en-US" dirty="0"/>
              <a:t>uint32_t			</a:t>
            </a:r>
            <a:r>
              <a:rPr lang="en-US" dirty="0" err="1"/>
              <a:t>e_version</a:t>
            </a:r>
            <a:r>
              <a:rPr lang="en-US" dirty="0"/>
              <a:t>	:	object file version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e_entry</a:t>
            </a:r>
            <a:r>
              <a:rPr lang="en-US" dirty="0"/>
              <a:t>		: 	entry point VA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e_phoff</a:t>
            </a:r>
            <a:r>
              <a:rPr lang="en-US" dirty="0"/>
              <a:t>		:	program header table file offset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e_shoff</a:t>
            </a:r>
            <a:r>
              <a:rPr lang="en-US" dirty="0"/>
              <a:t>		:	section header table file offset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B75-4462-954B-B866-530324AD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3BD2-0BB0-E94D-A3EF-542364A0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91490"/>
          </a:xfrm>
        </p:spPr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A1ED8-BCE4-CD44-B694-FA59EA12CA5C}"/>
              </a:ext>
            </a:extLst>
          </p:cNvPr>
          <p:cNvSpPr txBox="1"/>
          <p:nvPr/>
        </p:nvSpPr>
        <p:spPr>
          <a:xfrm>
            <a:off x="1371600" y="2994660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uint32_t			</a:t>
            </a:r>
            <a:r>
              <a:rPr lang="en-US" dirty="0" err="1"/>
              <a:t>e_flags</a:t>
            </a:r>
            <a:r>
              <a:rPr lang="en-US" dirty="0"/>
              <a:t>		:	processor-specific flags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e_hsize</a:t>
            </a:r>
            <a:r>
              <a:rPr lang="en-US" dirty="0"/>
              <a:t>		:	elf header size in bytes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e_phentsize</a:t>
            </a:r>
            <a:r>
              <a:rPr lang="en-US" dirty="0"/>
              <a:t>	:	program header table entry size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e_phnum</a:t>
            </a:r>
            <a:r>
              <a:rPr lang="en-US" dirty="0"/>
              <a:t>		:	program header table entry count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e_shentsize</a:t>
            </a:r>
            <a:r>
              <a:rPr lang="en-US" dirty="0"/>
              <a:t>	:	section header table entry size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e_shnum</a:t>
            </a:r>
            <a:r>
              <a:rPr lang="en-US" dirty="0"/>
              <a:t>		:	section header table entry count</a:t>
            </a:r>
          </a:p>
          <a:p>
            <a:pPr lvl="1"/>
            <a:r>
              <a:rPr lang="en-US" dirty="0"/>
              <a:t>uint16_t			</a:t>
            </a:r>
            <a:r>
              <a:rPr lang="en-US" dirty="0" err="1"/>
              <a:t>e_shstrndx</a:t>
            </a:r>
            <a:r>
              <a:rPr lang="en-US" dirty="0"/>
              <a:t>	:	section header string table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B75-4462-954B-B866-530324AD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Section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3BD2-0BB0-E94D-A3EF-542364A0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91490"/>
          </a:xfrm>
        </p:spPr>
        <p:txBody>
          <a:bodyPr/>
          <a:lstStyle/>
          <a:p>
            <a:r>
              <a:rPr lang="en-US" dirty="0"/>
              <a:t>Describes the </a:t>
            </a:r>
            <a:r>
              <a:rPr lang="en-US" b="1" i="1" dirty="0"/>
              <a:t>sections </a:t>
            </a:r>
            <a:r>
              <a:rPr lang="en-US" dirty="0"/>
              <a:t>of a binary (60 bytes): </a:t>
            </a:r>
            <a:r>
              <a:rPr lang="en-US" dirty="0" err="1"/>
              <a:t>readelf</a:t>
            </a:r>
            <a:r>
              <a:rPr lang="en-US" dirty="0"/>
              <a:t> --sections --wide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A1ED8-BCE4-CD44-B694-FA59EA12CA5C}"/>
              </a:ext>
            </a:extLst>
          </p:cNvPr>
          <p:cNvSpPr txBox="1"/>
          <p:nvPr/>
        </p:nvSpPr>
        <p:spPr>
          <a:xfrm>
            <a:off x="1371600" y="2994660"/>
            <a:ext cx="982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uint32_t			</a:t>
            </a:r>
            <a:r>
              <a:rPr lang="en-US" dirty="0" err="1"/>
              <a:t>sh_name</a:t>
            </a:r>
            <a:r>
              <a:rPr lang="en-US" dirty="0"/>
              <a:t>		:	name of section (string table index)</a:t>
            </a:r>
          </a:p>
          <a:p>
            <a:pPr lvl="1"/>
            <a:r>
              <a:rPr lang="en-US" dirty="0"/>
              <a:t>uint32_t			</a:t>
            </a:r>
            <a:r>
              <a:rPr lang="en-US" dirty="0" err="1"/>
              <a:t>sh_type</a:t>
            </a:r>
            <a:r>
              <a:rPr lang="en-US" dirty="0"/>
              <a:t>		:	Section type (several possible values)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sh_flags</a:t>
            </a:r>
            <a:r>
              <a:rPr lang="en-US" dirty="0"/>
              <a:t>		:	section flags (SHF_WRITE|SHF_ALLOC|SHFEXECINSTR)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sh_addr</a:t>
            </a:r>
            <a:r>
              <a:rPr lang="en-US" dirty="0"/>
              <a:t>		:	section virtual address at execution (0 if not loaded)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sh_offset</a:t>
            </a:r>
            <a:r>
              <a:rPr lang="en-US" dirty="0"/>
              <a:t>		:	File offset (bytes from start of file)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B75-4462-954B-B866-530324AD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Section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3BD2-0BB0-E94D-A3EF-542364A0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91490"/>
          </a:xfrm>
        </p:spPr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A1ED8-BCE4-CD44-B694-FA59EA12CA5C}"/>
              </a:ext>
            </a:extLst>
          </p:cNvPr>
          <p:cNvSpPr txBox="1"/>
          <p:nvPr/>
        </p:nvSpPr>
        <p:spPr>
          <a:xfrm>
            <a:off x="1371600" y="2994660"/>
            <a:ext cx="992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uint64_t			</a:t>
            </a:r>
            <a:r>
              <a:rPr lang="en-US" dirty="0" err="1"/>
              <a:t>sh_size</a:t>
            </a:r>
            <a:r>
              <a:rPr lang="en-US" dirty="0"/>
              <a:t>		:	section header table entry count</a:t>
            </a:r>
          </a:p>
          <a:p>
            <a:pPr lvl="1"/>
            <a:r>
              <a:rPr lang="en-US" dirty="0"/>
              <a:t>uint32_t			</a:t>
            </a:r>
            <a:r>
              <a:rPr lang="en-US" dirty="0" err="1"/>
              <a:t>sh_link</a:t>
            </a:r>
            <a:r>
              <a:rPr lang="en-US" dirty="0"/>
              <a:t>		:	section header string table index</a:t>
            </a:r>
          </a:p>
          <a:p>
            <a:pPr lvl="1"/>
            <a:r>
              <a:rPr lang="en-US" dirty="0"/>
              <a:t>uint32_t			</a:t>
            </a:r>
            <a:r>
              <a:rPr lang="en-US" dirty="0" err="1"/>
              <a:t>sh_info</a:t>
            </a:r>
            <a:r>
              <a:rPr lang="en-US" dirty="0"/>
              <a:t>		:	additional section info (varies between section)</a:t>
            </a:r>
          </a:p>
          <a:p>
            <a:pPr lvl="1"/>
            <a:r>
              <a:rPr lang="en-US" dirty="0"/>
              <a:t>uint32_t			</a:t>
            </a:r>
            <a:r>
              <a:rPr lang="en-US" dirty="0" err="1"/>
              <a:t>sh_addralign</a:t>
            </a:r>
            <a:r>
              <a:rPr lang="en-US" dirty="0"/>
              <a:t>	:	Section alignment in bytes (0 or 1 indicates no alignment)</a:t>
            </a:r>
          </a:p>
          <a:p>
            <a:pPr lvl="1"/>
            <a:r>
              <a:rPr lang="en-US" dirty="0"/>
              <a:t>uint64_t			</a:t>
            </a:r>
            <a:r>
              <a:rPr lang="en-US" dirty="0" err="1"/>
              <a:t>sh_entsize</a:t>
            </a:r>
            <a:r>
              <a:rPr lang="en-US" dirty="0"/>
              <a:t>	:	entry size if section holds table (0 for no table)</a:t>
            </a:r>
          </a:p>
        </p:txBody>
      </p:sp>
    </p:spTree>
    <p:extLst>
      <p:ext uri="{BB962C8B-B14F-4D97-AF65-F5344CB8AC3E}">
        <p14:creationId xmlns:p14="http://schemas.microsoft.com/office/powerpoint/2010/main" val="147823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25C-EAAE-8942-A560-E338BFCA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sh_types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981D-A152-E34D-AE36-8950CF2B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SHT_PROGBITS	: Program data</a:t>
            </a:r>
          </a:p>
          <a:p>
            <a:r>
              <a:rPr lang="en-US" dirty="0"/>
              <a:t>SHT_SYMTAB		: Static symbol tables</a:t>
            </a:r>
          </a:p>
          <a:p>
            <a:r>
              <a:rPr lang="en-US" dirty="0"/>
              <a:t>SHT_DYNSYM	: Dynamic linker symbol table</a:t>
            </a:r>
          </a:p>
          <a:p>
            <a:r>
              <a:rPr lang="en-US" dirty="0"/>
              <a:t>SHT_STRTAB		: String table</a:t>
            </a:r>
          </a:p>
          <a:p>
            <a:r>
              <a:rPr lang="en-US" dirty="0"/>
              <a:t>SHT_REL		: Relocation entry without addend</a:t>
            </a:r>
          </a:p>
          <a:p>
            <a:r>
              <a:rPr lang="en-US" dirty="0"/>
              <a:t>SHT_RELA		: Relocation entry with addend</a:t>
            </a:r>
          </a:p>
          <a:p>
            <a:r>
              <a:rPr lang="en-US" sz="1200" dirty="0"/>
              <a:t>* addend: think like adding a virtual address to a base address</a:t>
            </a:r>
          </a:p>
        </p:txBody>
      </p:sp>
    </p:spTree>
    <p:extLst>
      <p:ext uri="{BB962C8B-B14F-4D97-AF65-F5344CB8AC3E}">
        <p14:creationId xmlns:p14="http://schemas.microsoft.com/office/powerpoint/2010/main" val="22519023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1682</Words>
  <Application>Microsoft Macintosh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Franklin Gothic Book</vt:lpstr>
      <vt:lpstr>Crop</vt:lpstr>
      <vt:lpstr>File Headers and binary structure</vt:lpstr>
      <vt:lpstr>Why file formats?</vt:lpstr>
      <vt:lpstr>Executable and Linker format (ELF)</vt:lpstr>
      <vt:lpstr>ELF Broken Down</vt:lpstr>
      <vt:lpstr>ELF Header Fields</vt:lpstr>
      <vt:lpstr>ELF Header Fields</vt:lpstr>
      <vt:lpstr>ELF Section Header</vt:lpstr>
      <vt:lpstr>ELF Section Header</vt:lpstr>
      <vt:lpstr>sh_types</vt:lpstr>
      <vt:lpstr>Sections</vt:lpstr>
      <vt:lpstr>Program Header</vt:lpstr>
      <vt:lpstr>PowerPoint Presentation</vt:lpstr>
      <vt:lpstr>ELF Program Header</vt:lpstr>
      <vt:lpstr>Linux commands</vt:lpstr>
      <vt:lpstr>ELF Resources</vt:lpstr>
      <vt:lpstr>Portable Executable (PE)</vt:lpstr>
      <vt:lpstr>PowerPoint Presentation</vt:lpstr>
      <vt:lpstr>PE Break Down</vt:lpstr>
      <vt:lpstr>PE File Header</vt:lpstr>
      <vt:lpstr>Relative Virtual Address (RVA)</vt:lpstr>
      <vt:lpstr>PE Optional Header</vt:lpstr>
      <vt:lpstr>IMAGE_DATA_DIRECTORY</vt:lpstr>
      <vt:lpstr>PE Section Header Table</vt:lpstr>
      <vt:lpstr>PE Sections</vt:lpstr>
      <vt:lpstr>Windows Binary format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Headers and binary structure</dc:title>
  <dc:creator>Wollman, Alex</dc:creator>
  <cp:lastModifiedBy>Wollman, Alex</cp:lastModifiedBy>
  <cp:revision>1</cp:revision>
  <dcterms:created xsi:type="dcterms:W3CDTF">2020-02-05T21:08:21Z</dcterms:created>
  <dcterms:modified xsi:type="dcterms:W3CDTF">2020-02-06T19:56:54Z</dcterms:modified>
</cp:coreProperties>
</file>