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3" r:id="rId11"/>
    <p:sldId id="265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69" r:id="rId20"/>
    <p:sldId id="276" r:id="rId21"/>
    <p:sldId id="277" r:id="rId22"/>
    <p:sldId id="275" r:id="rId23"/>
    <p:sldId id="281" r:id="rId24"/>
    <p:sldId id="282" r:id="rId25"/>
    <p:sldId id="278" r:id="rId26"/>
    <p:sldId id="280" r:id="rId27"/>
    <p:sldId id="284" r:id="rId28"/>
    <p:sldId id="283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9801D5-3167-3C45-B2F6-020FDB344F12}" v="74" dt="2019-10-02T02:14:24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llman, Alex" userId="eaebeae5-cfde-473c-8fc9-c21f1685ebf7" providerId="ADAL" clId="{F49801D5-3167-3C45-B2F6-020FDB344F12}"/>
    <pc:docChg chg="undo custSel mod addSld delSld modSld sldOrd">
      <pc:chgData name="Wollman, Alex" userId="eaebeae5-cfde-473c-8fc9-c21f1685ebf7" providerId="ADAL" clId="{F49801D5-3167-3C45-B2F6-020FDB344F12}" dt="2019-10-02T02:18:49.586" v="951" actId="20577"/>
      <pc:docMkLst>
        <pc:docMk/>
      </pc:docMkLst>
      <pc:sldChg chg="modSp">
        <pc:chgData name="Wollman, Alex" userId="eaebeae5-cfde-473c-8fc9-c21f1685ebf7" providerId="ADAL" clId="{F49801D5-3167-3C45-B2F6-020FDB344F12}" dt="2019-10-02T01:40:09.062" v="1" actId="20577"/>
        <pc:sldMkLst>
          <pc:docMk/>
          <pc:sldMk cId="638485448" sldId="257"/>
        </pc:sldMkLst>
        <pc:spChg chg="mod">
          <ac:chgData name="Wollman, Alex" userId="eaebeae5-cfde-473c-8fc9-c21f1685ebf7" providerId="ADAL" clId="{F49801D5-3167-3C45-B2F6-020FDB344F12}" dt="2019-10-02T01:40:09.062" v="1" actId="20577"/>
          <ac:spMkLst>
            <pc:docMk/>
            <pc:sldMk cId="638485448" sldId="257"/>
            <ac:spMk id="3" creationId="{3CDAB5C3-61FE-F943-8249-7F0AC7EA10D4}"/>
          </ac:spMkLst>
        </pc:spChg>
      </pc:sldChg>
      <pc:sldChg chg="modSp add">
        <pc:chgData name="Wollman, Alex" userId="eaebeae5-cfde-473c-8fc9-c21f1685ebf7" providerId="ADAL" clId="{F49801D5-3167-3C45-B2F6-020FDB344F12}" dt="2019-10-02T01:42:36.767" v="169" actId="20577"/>
        <pc:sldMkLst>
          <pc:docMk/>
          <pc:sldMk cId="2319043269" sldId="258"/>
        </pc:sldMkLst>
        <pc:spChg chg="mod">
          <ac:chgData name="Wollman, Alex" userId="eaebeae5-cfde-473c-8fc9-c21f1685ebf7" providerId="ADAL" clId="{F49801D5-3167-3C45-B2F6-020FDB344F12}" dt="2019-10-02T01:41:01.815" v="15" actId="20577"/>
          <ac:spMkLst>
            <pc:docMk/>
            <pc:sldMk cId="2319043269" sldId="258"/>
            <ac:spMk id="2" creationId="{ADC685D2-1FE3-A142-96D6-E2342972868D}"/>
          </ac:spMkLst>
        </pc:spChg>
        <pc:spChg chg="mod">
          <ac:chgData name="Wollman, Alex" userId="eaebeae5-cfde-473c-8fc9-c21f1685ebf7" providerId="ADAL" clId="{F49801D5-3167-3C45-B2F6-020FDB344F12}" dt="2019-10-02T01:42:36.767" v="169" actId="20577"/>
          <ac:spMkLst>
            <pc:docMk/>
            <pc:sldMk cId="2319043269" sldId="258"/>
            <ac:spMk id="3" creationId="{8AA56212-B9F3-2445-9DFF-1FC8E0B849F1}"/>
          </ac:spMkLst>
        </pc:spChg>
      </pc:sldChg>
      <pc:sldChg chg="addSp delSp modSp add mod setBg">
        <pc:chgData name="Wollman, Alex" userId="eaebeae5-cfde-473c-8fc9-c21f1685ebf7" providerId="ADAL" clId="{F49801D5-3167-3C45-B2F6-020FDB344F12}" dt="2019-10-02T01:44:24.225" v="206" actId="20577"/>
        <pc:sldMkLst>
          <pc:docMk/>
          <pc:sldMk cId="2871014501" sldId="259"/>
        </pc:sldMkLst>
        <pc:spChg chg="mod">
          <ac:chgData name="Wollman, Alex" userId="eaebeae5-cfde-473c-8fc9-c21f1685ebf7" providerId="ADAL" clId="{F49801D5-3167-3C45-B2F6-020FDB344F12}" dt="2019-10-02T01:44:24.225" v="206" actId="20577"/>
          <ac:spMkLst>
            <pc:docMk/>
            <pc:sldMk cId="2871014501" sldId="259"/>
            <ac:spMk id="2" creationId="{2AAA0CE6-3989-9345-B690-1B2B2DBCCE87}"/>
          </ac:spMkLst>
        </pc:spChg>
        <pc:spChg chg="add del mod">
          <ac:chgData name="Wollman, Alex" userId="eaebeae5-cfde-473c-8fc9-c21f1685ebf7" providerId="ADAL" clId="{F49801D5-3167-3C45-B2F6-020FDB344F12}" dt="2019-10-02T01:44:18.739" v="205" actId="26606"/>
          <ac:spMkLst>
            <pc:docMk/>
            <pc:sldMk cId="2871014501" sldId="259"/>
            <ac:spMk id="3" creationId="{64F84226-67EF-F34C-8E9B-0715BCC39C7B}"/>
          </ac:spMkLst>
        </pc:spChg>
        <pc:spChg chg="add del">
          <ac:chgData name="Wollman, Alex" userId="eaebeae5-cfde-473c-8fc9-c21f1685ebf7" providerId="ADAL" clId="{F49801D5-3167-3C45-B2F6-020FDB344F12}" dt="2019-10-02T01:44:18.739" v="205" actId="26606"/>
          <ac:spMkLst>
            <pc:docMk/>
            <pc:sldMk cId="2871014501" sldId="259"/>
            <ac:spMk id="10" creationId="{0AB6E427-3F73-4C06-A5D5-AE52C3883B50}"/>
          </ac:spMkLst>
        </pc:spChg>
        <pc:spChg chg="add del">
          <ac:chgData name="Wollman, Alex" userId="eaebeae5-cfde-473c-8fc9-c21f1685ebf7" providerId="ADAL" clId="{F49801D5-3167-3C45-B2F6-020FDB344F12}" dt="2019-10-02T01:44:18.739" v="205" actId="26606"/>
          <ac:spMkLst>
            <pc:docMk/>
            <pc:sldMk cId="2871014501" sldId="259"/>
            <ac:spMk id="12" creationId="{D8C9BDAA-0390-4B39-9B5C-BC95E5120DA4}"/>
          </ac:spMkLst>
        </pc:spChg>
        <pc:spChg chg="add del">
          <ac:chgData name="Wollman, Alex" userId="eaebeae5-cfde-473c-8fc9-c21f1685ebf7" providerId="ADAL" clId="{F49801D5-3167-3C45-B2F6-020FDB344F12}" dt="2019-10-02T01:44:18.730" v="204" actId="26606"/>
          <ac:spMkLst>
            <pc:docMk/>
            <pc:sldMk cId="2871014501" sldId="259"/>
            <ac:spMk id="19" creationId="{39E3965E-AC41-4711-9D10-E25ABB132D86}"/>
          </ac:spMkLst>
        </pc:spChg>
        <pc:spChg chg="add del">
          <ac:chgData name="Wollman, Alex" userId="eaebeae5-cfde-473c-8fc9-c21f1685ebf7" providerId="ADAL" clId="{F49801D5-3167-3C45-B2F6-020FDB344F12}" dt="2019-10-02T01:44:18.730" v="204" actId="26606"/>
          <ac:spMkLst>
            <pc:docMk/>
            <pc:sldMk cId="2871014501" sldId="259"/>
            <ac:spMk id="23" creationId="{B4D0E555-16F6-44D0-BF56-AF5FF5BDE9D6}"/>
          </ac:spMkLst>
        </pc:spChg>
        <pc:spChg chg="add del">
          <ac:chgData name="Wollman, Alex" userId="eaebeae5-cfde-473c-8fc9-c21f1685ebf7" providerId="ADAL" clId="{F49801D5-3167-3C45-B2F6-020FDB344F12}" dt="2019-10-02T01:44:18.730" v="204" actId="26606"/>
          <ac:spMkLst>
            <pc:docMk/>
            <pc:sldMk cId="2871014501" sldId="259"/>
            <ac:spMk id="25" creationId="{8117041D-1A7B-4ECA-AB68-3CFDB6726B8E}"/>
          </ac:spMkLst>
        </pc:spChg>
        <pc:spChg chg="add">
          <ac:chgData name="Wollman, Alex" userId="eaebeae5-cfde-473c-8fc9-c21f1685ebf7" providerId="ADAL" clId="{F49801D5-3167-3C45-B2F6-020FDB344F12}" dt="2019-10-02T01:44:18.739" v="205" actId="26606"/>
          <ac:spMkLst>
            <pc:docMk/>
            <pc:sldMk cId="2871014501" sldId="259"/>
            <ac:spMk id="29" creationId="{39E3965E-AC41-4711-9D10-E25ABB132D86}"/>
          </ac:spMkLst>
        </pc:spChg>
        <pc:spChg chg="add">
          <ac:chgData name="Wollman, Alex" userId="eaebeae5-cfde-473c-8fc9-c21f1685ebf7" providerId="ADAL" clId="{F49801D5-3167-3C45-B2F6-020FDB344F12}" dt="2019-10-02T01:44:18.739" v="205" actId="26606"/>
          <ac:spMkLst>
            <pc:docMk/>
            <pc:sldMk cId="2871014501" sldId="259"/>
            <ac:spMk id="31" creationId="{33428ACC-71EC-4171-9527-10983BA6B41D}"/>
          </ac:spMkLst>
        </pc:spChg>
        <pc:spChg chg="add">
          <ac:chgData name="Wollman, Alex" userId="eaebeae5-cfde-473c-8fc9-c21f1685ebf7" providerId="ADAL" clId="{F49801D5-3167-3C45-B2F6-020FDB344F12}" dt="2019-10-02T01:44:18.739" v="205" actId="26606"/>
          <ac:spMkLst>
            <pc:docMk/>
            <pc:sldMk cId="2871014501" sldId="259"/>
            <ac:spMk id="33" creationId="{2FA54FBA-21C0-44C9-AD0D-565DB1ACACB1}"/>
          </ac:spMkLst>
        </pc:spChg>
        <pc:picChg chg="add mod">
          <ac:chgData name="Wollman, Alex" userId="eaebeae5-cfde-473c-8fc9-c21f1685ebf7" providerId="ADAL" clId="{F49801D5-3167-3C45-B2F6-020FDB344F12}" dt="2019-10-02T01:44:18.739" v="205" actId="26606"/>
          <ac:picMkLst>
            <pc:docMk/>
            <pc:sldMk cId="2871014501" sldId="259"/>
            <ac:picMk id="5" creationId="{61495F93-AC28-A94D-AC28-3542B6065637}"/>
          </ac:picMkLst>
        </pc:picChg>
        <pc:cxnChg chg="add del">
          <ac:chgData name="Wollman, Alex" userId="eaebeae5-cfde-473c-8fc9-c21f1685ebf7" providerId="ADAL" clId="{F49801D5-3167-3C45-B2F6-020FDB344F12}" dt="2019-10-02T01:44:18.739" v="205" actId="26606"/>
          <ac:cxnSpMkLst>
            <pc:docMk/>
            <pc:sldMk cId="2871014501" sldId="259"/>
            <ac:cxnSpMk id="14" creationId="{E04A321A-A039-4720-87B4-66A4210E0D57}"/>
          </ac:cxnSpMkLst>
        </pc:cxnChg>
        <pc:cxnChg chg="add del">
          <ac:chgData name="Wollman, Alex" userId="eaebeae5-cfde-473c-8fc9-c21f1685ebf7" providerId="ADAL" clId="{F49801D5-3167-3C45-B2F6-020FDB344F12}" dt="2019-10-02T01:44:18.730" v="204" actId="26606"/>
          <ac:cxnSpMkLst>
            <pc:docMk/>
            <pc:sldMk cId="2871014501" sldId="259"/>
            <ac:cxnSpMk id="21" creationId="{1F5DC8C3-BA5F-4EED-BB9A-A14272BD82A1}"/>
          </ac:cxnSpMkLst>
        </pc:cxnChg>
        <pc:cxnChg chg="add del">
          <ac:chgData name="Wollman, Alex" userId="eaebeae5-cfde-473c-8fc9-c21f1685ebf7" providerId="ADAL" clId="{F49801D5-3167-3C45-B2F6-020FDB344F12}" dt="2019-10-02T01:44:18.730" v="204" actId="26606"/>
          <ac:cxnSpMkLst>
            <pc:docMk/>
            <pc:sldMk cId="2871014501" sldId="259"/>
            <ac:cxnSpMk id="27" creationId="{ABCD2462-4C1E-401A-AC2D-F799A138B245}"/>
          </ac:cxnSpMkLst>
        </pc:cxnChg>
        <pc:cxnChg chg="add">
          <ac:chgData name="Wollman, Alex" userId="eaebeae5-cfde-473c-8fc9-c21f1685ebf7" providerId="ADAL" clId="{F49801D5-3167-3C45-B2F6-020FDB344F12}" dt="2019-10-02T01:44:18.739" v="205" actId="26606"/>
          <ac:cxnSpMkLst>
            <pc:docMk/>
            <pc:sldMk cId="2871014501" sldId="259"/>
            <ac:cxnSpMk id="30" creationId="{1F5DC8C3-BA5F-4EED-BB9A-A14272BD82A1}"/>
          </ac:cxnSpMkLst>
        </pc:cxnChg>
        <pc:cxnChg chg="add">
          <ac:chgData name="Wollman, Alex" userId="eaebeae5-cfde-473c-8fc9-c21f1685ebf7" providerId="ADAL" clId="{F49801D5-3167-3C45-B2F6-020FDB344F12}" dt="2019-10-02T01:44:18.739" v="205" actId="26606"/>
          <ac:cxnSpMkLst>
            <pc:docMk/>
            <pc:sldMk cId="2871014501" sldId="259"/>
            <ac:cxnSpMk id="32" creationId="{BA22713B-ABB6-4391-97F9-0449A2B9B664}"/>
          </ac:cxnSpMkLst>
        </pc:cxnChg>
      </pc:sldChg>
      <pc:sldChg chg="add del">
        <pc:chgData name="Wollman, Alex" userId="eaebeae5-cfde-473c-8fc9-c21f1685ebf7" providerId="ADAL" clId="{F49801D5-3167-3C45-B2F6-020FDB344F12}" dt="2019-10-02T01:44:37.788" v="207" actId="2696"/>
        <pc:sldMkLst>
          <pc:docMk/>
          <pc:sldMk cId="3646375829" sldId="260"/>
        </pc:sldMkLst>
      </pc:sldChg>
      <pc:sldChg chg="addSp delSp modSp add mod setBg">
        <pc:chgData name="Wollman, Alex" userId="eaebeae5-cfde-473c-8fc9-c21f1685ebf7" providerId="ADAL" clId="{F49801D5-3167-3C45-B2F6-020FDB344F12}" dt="2019-10-02T01:48:52.620" v="329" actId="26606"/>
        <pc:sldMkLst>
          <pc:docMk/>
          <pc:sldMk cId="3732116302" sldId="260"/>
        </pc:sldMkLst>
        <pc:spChg chg="mod">
          <ac:chgData name="Wollman, Alex" userId="eaebeae5-cfde-473c-8fc9-c21f1685ebf7" providerId="ADAL" clId="{F49801D5-3167-3C45-B2F6-020FDB344F12}" dt="2019-10-02T01:48:52.620" v="329" actId="26606"/>
          <ac:spMkLst>
            <pc:docMk/>
            <pc:sldMk cId="3732116302" sldId="260"/>
            <ac:spMk id="2" creationId="{FAE1B9D2-E1A1-0E4B-9CF8-7E2385FFEF6C}"/>
          </ac:spMkLst>
        </pc:spChg>
        <pc:spChg chg="del">
          <ac:chgData name="Wollman, Alex" userId="eaebeae5-cfde-473c-8fc9-c21f1685ebf7" providerId="ADAL" clId="{F49801D5-3167-3C45-B2F6-020FDB344F12}" dt="2019-10-02T01:45:02.012" v="249" actId="931"/>
          <ac:spMkLst>
            <pc:docMk/>
            <pc:sldMk cId="3732116302" sldId="260"/>
            <ac:spMk id="3" creationId="{ACC66D05-5181-CE4A-9DFA-83652C0EA9EA}"/>
          </ac:spMkLst>
        </pc:spChg>
        <pc:spChg chg="add">
          <ac:chgData name="Wollman, Alex" userId="eaebeae5-cfde-473c-8fc9-c21f1685ebf7" providerId="ADAL" clId="{F49801D5-3167-3C45-B2F6-020FDB344F12}" dt="2019-10-02T01:48:52.620" v="329" actId="26606"/>
          <ac:spMkLst>
            <pc:docMk/>
            <pc:sldMk cId="3732116302" sldId="260"/>
            <ac:spMk id="10" creationId="{39E3965E-AC41-4711-9D10-E25ABB132D86}"/>
          </ac:spMkLst>
        </pc:spChg>
        <pc:spChg chg="add">
          <ac:chgData name="Wollman, Alex" userId="eaebeae5-cfde-473c-8fc9-c21f1685ebf7" providerId="ADAL" clId="{F49801D5-3167-3C45-B2F6-020FDB344F12}" dt="2019-10-02T01:48:52.620" v="329" actId="26606"/>
          <ac:spMkLst>
            <pc:docMk/>
            <pc:sldMk cId="3732116302" sldId="260"/>
            <ac:spMk id="14" creationId="{33428ACC-71EC-4171-9527-10983BA6B41D}"/>
          </ac:spMkLst>
        </pc:spChg>
        <pc:spChg chg="add">
          <ac:chgData name="Wollman, Alex" userId="eaebeae5-cfde-473c-8fc9-c21f1685ebf7" providerId="ADAL" clId="{F49801D5-3167-3C45-B2F6-020FDB344F12}" dt="2019-10-02T01:48:52.620" v="329" actId="26606"/>
          <ac:spMkLst>
            <pc:docMk/>
            <pc:sldMk cId="3732116302" sldId="260"/>
            <ac:spMk id="18" creationId="{2FA54FBA-21C0-44C9-AD0D-565DB1ACACB1}"/>
          </ac:spMkLst>
        </pc:spChg>
        <pc:picChg chg="add mod">
          <ac:chgData name="Wollman, Alex" userId="eaebeae5-cfde-473c-8fc9-c21f1685ebf7" providerId="ADAL" clId="{F49801D5-3167-3C45-B2F6-020FDB344F12}" dt="2019-10-02T01:48:52.620" v="329" actId="26606"/>
          <ac:picMkLst>
            <pc:docMk/>
            <pc:sldMk cId="3732116302" sldId="260"/>
            <ac:picMk id="5" creationId="{4FF7E4D9-D85E-3342-A1B8-AD65C89B9ECF}"/>
          </ac:picMkLst>
        </pc:picChg>
        <pc:cxnChg chg="add">
          <ac:chgData name="Wollman, Alex" userId="eaebeae5-cfde-473c-8fc9-c21f1685ebf7" providerId="ADAL" clId="{F49801D5-3167-3C45-B2F6-020FDB344F12}" dt="2019-10-02T01:48:52.620" v="329" actId="26606"/>
          <ac:cxnSpMkLst>
            <pc:docMk/>
            <pc:sldMk cId="3732116302" sldId="260"/>
            <ac:cxnSpMk id="12" creationId="{1F5DC8C3-BA5F-4EED-BB9A-A14272BD82A1}"/>
          </ac:cxnSpMkLst>
        </pc:cxnChg>
        <pc:cxnChg chg="add">
          <ac:chgData name="Wollman, Alex" userId="eaebeae5-cfde-473c-8fc9-c21f1685ebf7" providerId="ADAL" clId="{F49801D5-3167-3C45-B2F6-020FDB344F12}" dt="2019-10-02T01:48:52.620" v="329" actId="26606"/>
          <ac:cxnSpMkLst>
            <pc:docMk/>
            <pc:sldMk cId="3732116302" sldId="260"/>
            <ac:cxnSpMk id="16" creationId="{BA22713B-ABB6-4391-97F9-0449A2B9B664}"/>
          </ac:cxnSpMkLst>
        </pc:cxnChg>
      </pc:sldChg>
      <pc:sldChg chg="addSp delSp modSp add mod setBg">
        <pc:chgData name="Wollman, Alex" userId="eaebeae5-cfde-473c-8fc9-c21f1685ebf7" providerId="ADAL" clId="{F49801D5-3167-3C45-B2F6-020FDB344F12}" dt="2019-10-02T01:48:50.139" v="328" actId="26606"/>
        <pc:sldMkLst>
          <pc:docMk/>
          <pc:sldMk cId="1642290466" sldId="261"/>
        </pc:sldMkLst>
        <pc:spChg chg="mod">
          <ac:chgData name="Wollman, Alex" userId="eaebeae5-cfde-473c-8fc9-c21f1685ebf7" providerId="ADAL" clId="{F49801D5-3167-3C45-B2F6-020FDB344F12}" dt="2019-10-02T01:48:50.139" v="328" actId="26606"/>
          <ac:spMkLst>
            <pc:docMk/>
            <pc:sldMk cId="1642290466" sldId="261"/>
            <ac:spMk id="2" creationId="{564662C1-E2FD-E843-ABEA-FDF597230F31}"/>
          </ac:spMkLst>
        </pc:spChg>
        <pc:spChg chg="del">
          <ac:chgData name="Wollman, Alex" userId="eaebeae5-cfde-473c-8fc9-c21f1685ebf7" providerId="ADAL" clId="{F49801D5-3167-3C45-B2F6-020FDB344F12}" dt="2019-10-02T01:45:58.476" v="301" actId="931"/>
          <ac:spMkLst>
            <pc:docMk/>
            <pc:sldMk cId="1642290466" sldId="261"/>
            <ac:spMk id="3" creationId="{21A6A0EF-D4CE-9F49-9E0F-B69C6113E631}"/>
          </ac:spMkLst>
        </pc:spChg>
        <pc:spChg chg="add">
          <ac:chgData name="Wollman, Alex" userId="eaebeae5-cfde-473c-8fc9-c21f1685ebf7" providerId="ADAL" clId="{F49801D5-3167-3C45-B2F6-020FDB344F12}" dt="2019-10-02T01:48:50.139" v="328" actId="26606"/>
          <ac:spMkLst>
            <pc:docMk/>
            <pc:sldMk cId="1642290466" sldId="261"/>
            <ac:spMk id="10" creationId="{39E3965E-AC41-4711-9D10-E25ABB132D86}"/>
          </ac:spMkLst>
        </pc:spChg>
        <pc:spChg chg="add">
          <ac:chgData name="Wollman, Alex" userId="eaebeae5-cfde-473c-8fc9-c21f1685ebf7" providerId="ADAL" clId="{F49801D5-3167-3C45-B2F6-020FDB344F12}" dt="2019-10-02T01:48:50.139" v="328" actId="26606"/>
          <ac:spMkLst>
            <pc:docMk/>
            <pc:sldMk cId="1642290466" sldId="261"/>
            <ac:spMk id="14" creationId="{33428ACC-71EC-4171-9527-10983BA6B41D}"/>
          </ac:spMkLst>
        </pc:spChg>
        <pc:spChg chg="add">
          <ac:chgData name="Wollman, Alex" userId="eaebeae5-cfde-473c-8fc9-c21f1685ebf7" providerId="ADAL" clId="{F49801D5-3167-3C45-B2F6-020FDB344F12}" dt="2019-10-02T01:48:50.139" v="328" actId="26606"/>
          <ac:spMkLst>
            <pc:docMk/>
            <pc:sldMk cId="1642290466" sldId="261"/>
            <ac:spMk id="18" creationId="{2FA54FBA-21C0-44C9-AD0D-565DB1ACACB1}"/>
          </ac:spMkLst>
        </pc:spChg>
        <pc:picChg chg="add mod">
          <ac:chgData name="Wollman, Alex" userId="eaebeae5-cfde-473c-8fc9-c21f1685ebf7" providerId="ADAL" clId="{F49801D5-3167-3C45-B2F6-020FDB344F12}" dt="2019-10-02T01:48:50.139" v="328" actId="26606"/>
          <ac:picMkLst>
            <pc:docMk/>
            <pc:sldMk cId="1642290466" sldId="261"/>
            <ac:picMk id="5" creationId="{BFD8BCE5-3C4D-E548-9D58-8C7B971B78EA}"/>
          </ac:picMkLst>
        </pc:picChg>
        <pc:cxnChg chg="add">
          <ac:chgData name="Wollman, Alex" userId="eaebeae5-cfde-473c-8fc9-c21f1685ebf7" providerId="ADAL" clId="{F49801D5-3167-3C45-B2F6-020FDB344F12}" dt="2019-10-02T01:48:50.139" v="328" actId="26606"/>
          <ac:cxnSpMkLst>
            <pc:docMk/>
            <pc:sldMk cId="1642290466" sldId="261"/>
            <ac:cxnSpMk id="12" creationId="{1F5DC8C3-BA5F-4EED-BB9A-A14272BD82A1}"/>
          </ac:cxnSpMkLst>
        </pc:cxnChg>
        <pc:cxnChg chg="add">
          <ac:chgData name="Wollman, Alex" userId="eaebeae5-cfde-473c-8fc9-c21f1685ebf7" providerId="ADAL" clId="{F49801D5-3167-3C45-B2F6-020FDB344F12}" dt="2019-10-02T01:48:50.139" v="328" actId="26606"/>
          <ac:cxnSpMkLst>
            <pc:docMk/>
            <pc:sldMk cId="1642290466" sldId="261"/>
            <ac:cxnSpMk id="16" creationId="{BA22713B-ABB6-4391-97F9-0449A2B9B664}"/>
          </ac:cxnSpMkLst>
        </pc:cxnChg>
      </pc:sldChg>
      <pc:sldChg chg="addSp delSp modSp add mod setBg">
        <pc:chgData name="Wollman, Alex" userId="eaebeae5-cfde-473c-8fc9-c21f1685ebf7" providerId="ADAL" clId="{F49801D5-3167-3C45-B2F6-020FDB344F12}" dt="2019-10-02T01:48:46.468" v="327" actId="26606"/>
        <pc:sldMkLst>
          <pc:docMk/>
          <pc:sldMk cId="269278270" sldId="262"/>
        </pc:sldMkLst>
        <pc:spChg chg="mod">
          <ac:chgData name="Wollman, Alex" userId="eaebeae5-cfde-473c-8fc9-c21f1685ebf7" providerId="ADAL" clId="{F49801D5-3167-3C45-B2F6-020FDB344F12}" dt="2019-10-02T01:48:46.468" v="327" actId="26606"/>
          <ac:spMkLst>
            <pc:docMk/>
            <pc:sldMk cId="269278270" sldId="262"/>
            <ac:spMk id="2" creationId="{564662C1-E2FD-E843-ABEA-FDF597230F31}"/>
          </ac:spMkLst>
        </pc:spChg>
        <pc:spChg chg="add del mod">
          <ac:chgData name="Wollman, Alex" userId="eaebeae5-cfde-473c-8fc9-c21f1685ebf7" providerId="ADAL" clId="{F49801D5-3167-3C45-B2F6-020FDB344F12}" dt="2019-10-02T01:47:39.327" v="317" actId="478"/>
          <ac:spMkLst>
            <pc:docMk/>
            <pc:sldMk cId="269278270" sldId="262"/>
            <ac:spMk id="4" creationId="{3E0809A5-8E77-FC45-BC62-2ABD1DE09227}"/>
          </ac:spMkLst>
        </pc:spChg>
        <pc:spChg chg="add del mod">
          <ac:chgData name="Wollman, Alex" userId="eaebeae5-cfde-473c-8fc9-c21f1685ebf7" providerId="ADAL" clId="{F49801D5-3167-3C45-B2F6-020FDB344F12}" dt="2019-10-02T01:48:32.998" v="323" actId="931"/>
          <ac:spMkLst>
            <pc:docMk/>
            <pc:sldMk cId="269278270" sldId="262"/>
            <ac:spMk id="7" creationId="{A5B7F660-419E-F24D-AC4A-8A5075A0D4D7}"/>
          </ac:spMkLst>
        </pc:spChg>
        <pc:spChg chg="add">
          <ac:chgData name="Wollman, Alex" userId="eaebeae5-cfde-473c-8fc9-c21f1685ebf7" providerId="ADAL" clId="{F49801D5-3167-3C45-B2F6-020FDB344F12}" dt="2019-10-02T01:48:46.468" v="327" actId="26606"/>
          <ac:spMkLst>
            <pc:docMk/>
            <pc:sldMk cId="269278270" sldId="262"/>
            <ac:spMk id="14" creationId="{39E3965E-AC41-4711-9D10-E25ABB132D86}"/>
          </ac:spMkLst>
        </pc:spChg>
        <pc:spChg chg="add">
          <ac:chgData name="Wollman, Alex" userId="eaebeae5-cfde-473c-8fc9-c21f1685ebf7" providerId="ADAL" clId="{F49801D5-3167-3C45-B2F6-020FDB344F12}" dt="2019-10-02T01:48:46.468" v="327" actId="26606"/>
          <ac:spMkLst>
            <pc:docMk/>
            <pc:sldMk cId="269278270" sldId="262"/>
            <ac:spMk id="18" creationId="{33428ACC-71EC-4171-9527-10983BA6B41D}"/>
          </ac:spMkLst>
        </pc:spChg>
        <pc:spChg chg="add">
          <ac:chgData name="Wollman, Alex" userId="eaebeae5-cfde-473c-8fc9-c21f1685ebf7" providerId="ADAL" clId="{F49801D5-3167-3C45-B2F6-020FDB344F12}" dt="2019-10-02T01:48:46.468" v="327" actId="26606"/>
          <ac:spMkLst>
            <pc:docMk/>
            <pc:sldMk cId="269278270" sldId="262"/>
            <ac:spMk id="22" creationId="{2FA54FBA-21C0-44C9-AD0D-565DB1ACACB1}"/>
          </ac:spMkLst>
        </pc:spChg>
        <pc:picChg chg="add del">
          <ac:chgData name="Wollman, Alex" userId="eaebeae5-cfde-473c-8fc9-c21f1685ebf7" providerId="ADAL" clId="{F49801D5-3167-3C45-B2F6-020FDB344F12}" dt="2019-10-02T01:47:40.981" v="318" actId="478"/>
          <ac:picMkLst>
            <pc:docMk/>
            <pc:sldMk cId="269278270" sldId="262"/>
            <ac:picMk id="5" creationId="{BFD8BCE5-3C4D-E548-9D58-8C7B971B78EA}"/>
          </ac:picMkLst>
        </pc:picChg>
        <pc:picChg chg="add mod">
          <ac:chgData name="Wollman, Alex" userId="eaebeae5-cfde-473c-8fc9-c21f1685ebf7" providerId="ADAL" clId="{F49801D5-3167-3C45-B2F6-020FDB344F12}" dt="2019-10-02T01:48:46.468" v="327" actId="26606"/>
          <ac:picMkLst>
            <pc:docMk/>
            <pc:sldMk cId="269278270" sldId="262"/>
            <ac:picMk id="9" creationId="{7D51E5B8-F41C-5742-A842-02880AF2E834}"/>
          </ac:picMkLst>
        </pc:picChg>
        <pc:cxnChg chg="add">
          <ac:chgData name="Wollman, Alex" userId="eaebeae5-cfde-473c-8fc9-c21f1685ebf7" providerId="ADAL" clId="{F49801D5-3167-3C45-B2F6-020FDB344F12}" dt="2019-10-02T01:48:46.468" v="327" actId="26606"/>
          <ac:cxnSpMkLst>
            <pc:docMk/>
            <pc:sldMk cId="269278270" sldId="262"/>
            <ac:cxnSpMk id="16" creationId="{1F5DC8C3-BA5F-4EED-BB9A-A14272BD82A1}"/>
          </ac:cxnSpMkLst>
        </pc:cxnChg>
        <pc:cxnChg chg="add">
          <ac:chgData name="Wollman, Alex" userId="eaebeae5-cfde-473c-8fc9-c21f1685ebf7" providerId="ADAL" clId="{F49801D5-3167-3C45-B2F6-020FDB344F12}" dt="2019-10-02T01:48:46.468" v="327" actId="26606"/>
          <ac:cxnSpMkLst>
            <pc:docMk/>
            <pc:sldMk cId="269278270" sldId="262"/>
            <ac:cxnSpMk id="20" creationId="{BA22713B-ABB6-4391-97F9-0449A2B9B664}"/>
          </ac:cxnSpMkLst>
        </pc:cxnChg>
      </pc:sldChg>
      <pc:sldChg chg="add del">
        <pc:chgData name="Wollman, Alex" userId="eaebeae5-cfde-473c-8fc9-c21f1685ebf7" providerId="ADAL" clId="{F49801D5-3167-3C45-B2F6-020FDB344F12}" dt="2019-10-02T01:47:22.384" v="311" actId="2696"/>
        <pc:sldMkLst>
          <pc:docMk/>
          <pc:sldMk cId="559170029" sldId="262"/>
        </pc:sldMkLst>
      </pc:sldChg>
      <pc:sldChg chg="addSp delSp modSp add mod setBg">
        <pc:chgData name="Wollman, Alex" userId="eaebeae5-cfde-473c-8fc9-c21f1685ebf7" providerId="ADAL" clId="{F49801D5-3167-3C45-B2F6-020FDB344F12}" dt="2019-10-02T01:52:10.318" v="427" actId="26606"/>
        <pc:sldMkLst>
          <pc:docMk/>
          <pc:sldMk cId="2612992891" sldId="263"/>
        </pc:sldMkLst>
        <pc:spChg chg="mod">
          <ac:chgData name="Wollman, Alex" userId="eaebeae5-cfde-473c-8fc9-c21f1685ebf7" providerId="ADAL" clId="{F49801D5-3167-3C45-B2F6-020FDB344F12}" dt="2019-10-02T01:52:10.318" v="427" actId="26606"/>
          <ac:spMkLst>
            <pc:docMk/>
            <pc:sldMk cId="2612992891" sldId="263"/>
            <ac:spMk id="2" creationId="{564662C1-E2FD-E843-ABEA-FDF597230F31}"/>
          </ac:spMkLst>
        </pc:spChg>
        <pc:spChg chg="del">
          <ac:chgData name="Wollman, Alex" userId="eaebeae5-cfde-473c-8fc9-c21f1685ebf7" providerId="ADAL" clId="{F49801D5-3167-3C45-B2F6-020FDB344F12}" dt="2019-10-02T01:52:08.057" v="426" actId="931"/>
          <ac:spMkLst>
            <pc:docMk/>
            <pc:sldMk cId="2612992891" sldId="263"/>
            <ac:spMk id="7" creationId="{A5B7F660-419E-F24D-AC4A-8A5075A0D4D7}"/>
          </ac:spMkLst>
        </pc:spChg>
        <pc:spChg chg="add">
          <ac:chgData name="Wollman, Alex" userId="eaebeae5-cfde-473c-8fc9-c21f1685ebf7" providerId="ADAL" clId="{F49801D5-3167-3C45-B2F6-020FDB344F12}" dt="2019-10-02T01:52:10.318" v="427" actId="26606"/>
          <ac:spMkLst>
            <pc:docMk/>
            <pc:sldMk cId="2612992891" sldId="263"/>
            <ac:spMk id="9" creationId="{39E3965E-AC41-4711-9D10-E25ABB132D86}"/>
          </ac:spMkLst>
        </pc:spChg>
        <pc:spChg chg="add">
          <ac:chgData name="Wollman, Alex" userId="eaebeae5-cfde-473c-8fc9-c21f1685ebf7" providerId="ADAL" clId="{F49801D5-3167-3C45-B2F6-020FDB344F12}" dt="2019-10-02T01:52:10.318" v="427" actId="26606"/>
          <ac:spMkLst>
            <pc:docMk/>
            <pc:sldMk cId="2612992891" sldId="263"/>
            <ac:spMk id="13" creationId="{33428ACC-71EC-4171-9527-10983BA6B41D}"/>
          </ac:spMkLst>
        </pc:spChg>
        <pc:spChg chg="add">
          <ac:chgData name="Wollman, Alex" userId="eaebeae5-cfde-473c-8fc9-c21f1685ebf7" providerId="ADAL" clId="{F49801D5-3167-3C45-B2F6-020FDB344F12}" dt="2019-10-02T01:52:10.318" v="427" actId="26606"/>
          <ac:spMkLst>
            <pc:docMk/>
            <pc:sldMk cId="2612992891" sldId="263"/>
            <ac:spMk id="17" creationId="{2FA54FBA-21C0-44C9-AD0D-565DB1ACACB1}"/>
          </ac:spMkLst>
        </pc:spChg>
        <pc:picChg chg="add mod">
          <ac:chgData name="Wollman, Alex" userId="eaebeae5-cfde-473c-8fc9-c21f1685ebf7" providerId="ADAL" clId="{F49801D5-3167-3C45-B2F6-020FDB344F12}" dt="2019-10-02T01:52:10.318" v="427" actId="26606"/>
          <ac:picMkLst>
            <pc:docMk/>
            <pc:sldMk cId="2612992891" sldId="263"/>
            <ac:picMk id="4" creationId="{18CCEDE1-01F6-2445-9134-D1C41CA3C937}"/>
          </ac:picMkLst>
        </pc:picChg>
        <pc:cxnChg chg="add">
          <ac:chgData name="Wollman, Alex" userId="eaebeae5-cfde-473c-8fc9-c21f1685ebf7" providerId="ADAL" clId="{F49801D5-3167-3C45-B2F6-020FDB344F12}" dt="2019-10-02T01:52:10.318" v="427" actId="26606"/>
          <ac:cxnSpMkLst>
            <pc:docMk/>
            <pc:sldMk cId="2612992891" sldId="263"/>
            <ac:cxnSpMk id="11" creationId="{1F5DC8C3-BA5F-4EED-BB9A-A14272BD82A1}"/>
          </ac:cxnSpMkLst>
        </pc:cxnChg>
        <pc:cxnChg chg="add">
          <ac:chgData name="Wollman, Alex" userId="eaebeae5-cfde-473c-8fc9-c21f1685ebf7" providerId="ADAL" clId="{F49801D5-3167-3C45-B2F6-020FDB344F12}" dt="2019-10-02T01:52:10.318" v="427" actId="26606"/>
          <ac:cxnSpMkLst>
            <pc:docMk/>
            <pc:sldMk cId="2612992891" sldId="263"/>
            <ac:cxnSpMk id="15" creationId="{BA22713B-ABB6-4391-97F9-0449A2B9B664}"/>
          </ac:cxnSpMkLst>
        </pc:cxnChg>
      </pc:sldChg>
      <pc:sldChg chg="add del">
        <pc:chgData name="Wollman, Alex" userId="eaebeae5-cfde-473c-8fc9-c21f1685ebf7" providerId="ADAL" clId="{F49801D5-3167-3C45-B2F6-020FDB344F12}" dt="2019-10-02T01:47:20.929" v="310" actId="2696"/>
        <pc:sldMkLst>
          <pc:docMk/>
          <pc:sldMk cId="4179096107" sldId="263"/>
        </pc:sldMkLst>
      </pc:sldChg>
      <pc:sldChg chg="addSp delSp modSp add mod ord setBg">
        <pc:chgData name="Wollman, Alex" userId="eaebeae5-cfde-473c-8fc9-c21f1685ebf7" providerId="ADAL" clId="{F49801D5-3167-3C45-B2F6-020FDB344F12}" dt="2019-10-02T01:50:00.615" v="333"/>
        <pc:sldMkLst>
          <pc:docMk/>
          <pc:sldMk cId="4019360136" sldId="264"/>
        </pc:sldMkLst>
        <pc:spChg chg="mod">
          <ac:chgData name="Wollman, Alex" userId="eaebeae5-cfde-473c-8fc9-c21f1685ebf7" providerId="ADAL" clId="{F49801D5-3167-3C45-B2F6-020FDB344F12}" dt="2019-10-02T01:49:51.814" v="332" actId="26606"/>
          <ac:spMkLst>
            <pc:docMk/>
            <pc:sldMk cId="4019360136" sldId="264"/>
            <ac:spMk id="2" creationId="{564662C1-E2FD-E843-ABEA-FDF597230F31}"/>
          </ac:spMkLst>
        </pc:spChg>
        <pc:spChg chg="del">
          <ac:chgData name="Wollman, Alex" userId="eaebeae5-cfde-473c-8fc9-c21f1685ebf7" providerId="ADAL" clId="{F49801D5-3167-3C45-B2F6-020FDB344F12}" dt="2019-10-02T01:49:49.711" v="331" actId="931"/>
          <ac:spMkLst>
            <pc:docMk/>
            <pc:sldMk cId="4019360136" sldId="264"/>
            <ac:spMk id="7" creationId="{A5B7F660-419E-F24D-AC4A-8A5075A0D4D7}"/>
          </ac:spMkLst>
        </pc:spChg>
        <pc:spChg chg="add">
          <ac:chgData name="Wollman, Alex" userId="eaebeae5-cfde-473c-8fc9-c21f1685ebf7" providerId="ADAL" clId="{F49801D5-3167-3C45-B2F6-020FDB344F12}" dt="2019-10-02T01:49:51.814" v="332" actId="26606"/>
          <ac:spMkLst>
            <pc:docMk/>
            <pc:sldMk cId="4019360136" sldId="264"/>
            <ac:spMk id="9" creationId="{39E3965E-AC41-4711-9D10-E25ABB132D86}"/>
          </ac:spMkLst>
        </pc:spChg>
        <pc:spChg chg="add">
          <ac:chgData name="Wollman, Alex" userId="eaebeae5-cfde-473c-8fc9-c21f1685ebf7" providerId="ADAL" clId="{F49801D5-3167-3C45-B2F6-020FDB344F12}" dt="2019-10-02T01:49:51.814" v="332" actId="26606"/>
          <ac:spMkLst>
            <pc:docMk/>
            <pc:sldMk cId="4019360136" sldId="264"/>
            <ac:spMk id="13" creationId="{33428ACC-71EC-4171-9527-10983BA6B41D}"/>
          </ac:spMkLst>
        </pc:spChg>
        <pc:spChg chg="add">
          <ac:chgData name="Wollman, Alex" userId="eaebeae5-cfde-473c-8fc9-c21f1685ebf7" providerId="ADAL" clId="{F49801D5-3167-3C45-B2F6-020FDB344F12}" dt="2019-10-02T01:49:51.814" v="332" actId="26606"/>
          <ac:spMkLst>
            <pc:docMk/>
            <pc:sldMk cId="4019360136" sldId="264"/>
            <ac:spMk id="17" creationId="{2FA54FBA-21C0-44C9-AD0D-565DB1ACACB1}"/>
          </ac:spMkLst>
        </pc:spChg>
        <pc:picChg chg="add mod">
          <ac:chgData name="Wollman, Alex" userId="eaebeae5-cfde-473c-8fc9-c21f1685ebf7" providerId="ADAL" clId="{F49801D5-3167-3C45-B2F6-020FDB344F12}" dt="2019-10-02T01:49:51.814" v="332" actId="26606"/>
          <ac:picMkLst>
            <pc:docMk/>
            <pc:sldMk cId="4019360136" sldId="264"/>
            <ac:picMk id="4" creationId="{44098BBE-E2BE-4F47-8E64-A02C15414D46}"/>
          </ac:picMkLst>
        </pc:picChg>
        <pc:cxnChg chg="add">
          <ac:chgData name="Wollman, Alex" userId="eaebeae5-cfde-473c-8fc9-c21f1685ebf7" providerId="ADAL" clId="{F49801D5-3167-3C45-B2F6-020FDB344F12}" dt="2019-10-02T01:49:51.814" v="332" actId="26606"/>
          <ac:cxnSpMkLst>
            <pc:docMk/>
            <pc:sldMk cId="4019360136" sldId="264"/>
            <ac:cxnSpMk id="11" creationId="{1F5DC8C3-BA5F-4EED-BB9A-A14272BD82A1}"/>
          </ac:cxnSpMkLst>
        </pc:cxnChg>
        <pc:cxnChg chg="add">
          <ac:chgData name="Wollman, Alex" userId="eaebeae5-cfde-473c-8fc9-c21f1685ebf7" providerId="ADAL" clId="{F49801D5-3167-3C45-B2F6-020FDB344F12}" dt="2019-10-02T01:49:51.814" v="332" actId="26606"/>
          <ac:cxnSpMkLst>
            <pc:docMk/>
            <pc:sldMk cId="4019360136" sldId="264"/>
            <ac:cxnSpMk id="15" creationId="{BA22713B-ABB6-4391-97F9-0449A2B9B664}"/>
          </ac:cxnSpMkLst>
        </pc:cxnChg>
      </pc:sldChg>
      <pc:sldChg chg="addSp delSp modSp add mod setBg">
        <pc:chgData name="Wollman, Alex" userId="eaebeae5-cfde-473c-8fc9-c21f1685ebf7" providerId="ADAL" clId="{F49801D5-3167-3C45-B2F6-020FDB344F12}" dt="2019-10-02T01:52:53.053" v="430" actId="26606"/>
        <pc:sldMkLst>
          <pc:docMk/>
          <pc:sldMk cId="2612781646" sldId="265"/>
        </pc:sldMkLst>
        <pc:spChg chg="mod">
          <ac:chgData name="Wollman, Alex" userId="eaebeae5-cfde-473c-8fc9-c21f1685ebf7" providerId="ADAL" clId="{F49801D5-3167-3C45-B2F6-020FDB344F12}" dt="2019-10-02T01:52:53.053" v="430" actId="26606"/>
          <ac:spMkLst>
            <pc:docMk/>
            <pc:sldMk cId="2612781646" sldId="265"/>
            <ac:spMk id="2" creationId="{564662C1-E2FD-E843-ABEA-FDF597230F31}"/>
          </ac:spMkLst>
        </pc:spChg>
        <pc:spChg chg="del">
          <ac:chgData name="Wollman, Alex" userId="eaebeae5-cfde-473c-8fc9-c21f1685ebf7" providerId="ADAL" clId="{F49801D5-3167-3C45-B2F6-020FDB344F12}" dt="2019-10-02T01:52:50.234" v="429" actId="931"/>
          <ac:spMkLst>
            <pc:docMk/>
            <pc:sldMk cId="2612781646" sldId="265"/>
            <ac:spMk id="7" creationId="{A5B7F660-419E-F24D-AC4A-8A5075A0D4D7}"/>
          </ac:spMkLst>
        </pc:spChg>
        <pc:spChg chg="add">
          <ac:chgData name="Wollman, Alex" userId="eaebeae5-cfde-473c-8fc9-c21f1685ebf7" providerId="ADAL" clId="{F49801D5-3167-3C45-B2F6-020FDB344F12}" dt="2019-10-02T01:52:53.053" v="430" actId="26606"/>
          <ac:spMkLst>
            <pc:docMk/>
            <pc:sldMk cId="2612781646" sldId="265"/>
            <ac:spMk id="9" creationId="{39E3965E-AC41-4711-9D10-E25ABB132D86}"/>
          </ac:spMkLst>
        </pc:spChg>
        <pc:spChg chg="add">
          <ac:chgData name="Wollman, Alex" userId="eaebeae5-cfde-473c-8fc9-c21f1685ebf7" providerId="ADAL" clId="{F49801D5-3167-3C45-B2F6-020FDB344F12}" dt="2019-10-02T01:52:53.053" v="430" actId="26606"/>
          <ac:spMkLst>
            <pc:docMk/>
            <pc:sldMk cId="2612781646" sldId="265"/>
            <ac:spMk id="13" creationId="{33428ACC-71EC-4171-9527-10983BA6B41D}"/>
          </ac:spMkLst>
        </pc:spChg>
        <pc:spChg chg="add">
          <ac:chgData name="Wollman, Alex" userId="eaebeae5-cfde-473c-8fc9-c21f1685ebf7" providerId="ADAL" clId="{F49801D5-3167-3C45-B2F6-020FDB344F12}" dt="2019-10-02T01:52:53.053" v="430" actId="26606"/>
          <ac:spMkLst>
            <pc:docMk/>
            <pc:sldMk cId="2612781646" sldId="265"/>
            <ac:spMk id="17" creationId="{2FA54FBA-21C0-44C9-AD0D-565DB1ACACB1}"/>
          </ac:spMkLst>
        </pc:spChg>
        <pc:picChg chg="add mod">
          <ac:chgData name="Wollman, Alex" userId="eaebeae5-cfde-473c-8fc9-c21f1685ebf7" providerId="ADAL" clId="{F49801D5-3167-3C45-B2F6-020FDB344F12}" dt="2019-10-02T01:52:53.053" v="430" actId="26606"/>
          <ac:picMkLst>
            <pc:docMk/>
            <pc:sldMk cId="2612781646" sldId="265"/>
            <ac:picMk id="4" creationId="{FA1608F6-6269-9E45-8B23-5878045CC332}"/>
          </ac:picMkLst>
        </pc:picChg>
        <pc:cxnChg chg="add">
          <ac:chgData name="Wollman, Alex" userId="eaebeae5-cfde-473c-8fc9-c21f1685ebf7" providerId="ADAL" clId="{F49801D5-3167-3C45-B2F6-020FDB344F12}" dt="2019-10-02T01:52:53.053" v="430" actId="26606"/>
          <ac:cxnSpMkLst>
            <pc:docMk/>
            <pc:sldMk cId="2612781646" sldId="265"/>
            <ac:cxnSpMk id="11" creationId="{1F5DC8C3-BA5F-4EED-BB9A-A14272BD82A1}"/>
          </ac:cxnSpMkLst>
        </pc:cxnChg>
        <pc:cxnChg chg="add">
          <ac:chgData name="Wollman, Alex" userId="eaebeae5-cfde-473c-8fc9-c21f1685ebf7" providerId="ADAL" clId="{F49801D5-3167-3C45-B2F6-020FDB344F12}" dt="2019-10-02T01:52:53.053" v="430" actId="26606"/>
          <ac:cxnSpMkLst>
            <pc:docMk/>
            <pc:sldMk cId="2612781646" sldId="265"/>
            <ac:cxnSpMk id="15" creationId="{BA22713B-ABB6-4391-97F9-0449A2B9B664}"/>
          </ac:cxnSpMkLst>
        </pc:cxnChg>
      </pc:sldChg>
      <pc:sldChg chg="addSp modSp add">
        <pc:chgData name="Wollman, Alex" userId="eaebeae5-cfde-473c-8fc9-c21f1685ebf7" providerId="ADAL" clId="{F49801D5-3167-3C45-B2F6-020FDB344F12}" dt="2019-10-02T01:51:33.743" v="425" actId="20577"/>
        <pc:sldMkLst>
          <pc:docMk/>
          <pc:sldMk cId="1683461265" sldId="266"/>
        </pc:sldMkLst>
        <pc:spChg chg="add mod">
          <ac:chgData name="Wollman, Alex" userId="eaebeae5-cfde-473c-8fc9-c21f1685ebf7" providerId="ADAL" clId="{F49801D5-3167-3C45-B2F6-020FDB344F12}" dt="2019-10-02T01:50:48.927" v="342" actId="1076"/>
          <ac:spMkLst>
            <pc:docMk/>
            <pc:sldMk cId="1683461265" sldId="266"/>
            <ac:spMk id="3" creationId="{E2CF9B54-BFF0-6A4F-AAEB-77C07E771F8B}"/>
          </ac:spMkLst>
        </pc:spChg>
        <pc:spChg chg="add mod">
          <ac:chgData name="Wollman, Alex" userId="eaebeae5-cfde-473c-8fc9-c21f1685ebf7" providerId="ADAL" clId="{F49801D5-3167-3C45-B2F6-020FDB344F12}" dt="2019-10-02T01:51:33.743" v="425" actId="20577"/>
          <ac:spMkLst>
            <pc:docMk/>
            <pc:sldMk cId="1683461265" sldId="266"/>
            <ac:spMk id="5" creationId="{B726837C-8C59-5E4F-AF55-74AB1F3E2201}"/>
          </ac:spMkLst>
        </pc:spChg>
        <pc:spChg chg="add mod">
          <ac:chgData name="Wollman, Alex" userId="eaebeae5-cfde-473c-8fc9-c21f1685ebf7" providerId="ADAL" clId="{F49801D5-3167-3C45-B2F6-020FDB344F12}" dt="2019-10-02T01:50:45.254" v="341" actId="1076"/>
          <ac:spMkLst>
            <pc:docMk/>
            <pc:sldMk cId="1683461265" sldId="266"/>
            <ac:spMk id="10" creationId="{BB66C729-D453-344D-AEB0-0B4F4D19FFBF}"/>
          </ac:spMkLst>
        </pc:spChg>
      </pc:sldChg>
      <pc:sldChg chg="addSp delSp modSp add mod setBg">
        <pc:chgData name="Wollman, Alex" userId="eaebeae5-cfde-473c-8fc9-c21f1685ebf7" providerId="ADAL" clId="{F49801D5-3167-3C45-B2F6-020FDB344F12}" dt="2019-10-02T01:54:34.098" v="433" actId="26606"/>
        <pc:sldMkLst>
          <pc:docMk/>
          <pc:sldMk cId="1896758711" sldId="267"/>
        </pc:sldMkLst>
        <pc:spChg chg="mod">
          <ac:chgData name="Wollman, Alex" userId="eaebeae5-cfde-473c-8fc9-c21f1685ebf7" providerId="ADAL" clId="{F49801D5-3167-3C45-B2F6-020FDB344F12}" dt="2019-10-02T01:54:34.098" v="433" actId="26606"/>
          <ac:spMkLst>
            <pc:docMk/>
            <pc:sldMk cId="1896758711" sldId="267"/>
            <ac:spMk id="2" creationId="{564662C1-E2FD-E843-ABEA-FDF597230F31}"/>
          </ac:spMkLst>
        </pc:spChg>
        <pc:spChg chg="del">
          <ac:chgData name="Wollman, Alex" userId="eaebeae5-cfde-473c-8fc9-c21f1685ebf7" providerId="ADAL" clId="{F49801D5-3167-3C45-B2F6-020FDB344F12}" dt="2019-10-02T01:54:30.791" v="432" actId="931"/>
          <ac:spMkLst>
            <pc:docMk/>
            <pc:sldMk cId="1896758711" sldId="267"/>
            <ac:spMk id="7" creationId="{A5B7F660-419E-F24D-AC4A-8A5075A0D4D7}"/>
          </ac:spMkLst>
        </pc:spChg>
        <pc:spChg chg="add">
          <ac:chgData name="Wollman, Alex" userId="eaebeae5-cfde-473c-8fc9-c21f1685ebf7" providerId="ADAL" clId="{F49801D5-3167-3C45-B2F6-020FDB344F12}" dt="2019-10-02T01:54:34.098" v="433" actId="26606"/>
          <ac:spMkLst>
            <pc:docMk/>
            <pc:sldMk cId="1896758711" sldId="267"/>
            <ac:spMk id="9" creationId="{39E3965E-AC41-4711-9D10-E25ABB132D86}"/>
          </ac:spMkLst>
        </pc:spChg>
        <pc:spChg chg="add">
          <ac:chgData name="Wollman, Alex" userId="eaebeae5-cfde-473c-8fc9-c21f1685ebf7" providerId="ADAL" clId="{F49801D5-3167-3C45-B2F6-020FDB344F12}" dt="2019-10-02T01:54:34.098" v="433" actId="26606"/>
          <ac:spMkLst>
            <pc:docMk/>
            <pc:sldMk cId="1896758711" sldId="267"/>
            <ac:spMk id="13" creationId="{33428ACC-71EC-4171-9527-10983BA6B41D}"/>
          </ac:spMkLst>
        </pc:spChg>
        <pc:spChg chg="add">
          <ac:chgData name="Wollman, Alex" userId="eaebeae5-cfde-473c-8fc9-c21f1685ebf7" providerId="ADAL" clId="{F49801D5-3167-3C45-B2F6-020FDB344F12}" dt="2019-10-02T01:54:34.098" v="433" actId="26606"/>
          <ac:spMkLst>
            <pc:docMk/>
            <pc:sldMk cId="1896758711" sldId="267"/>
            <ac:spMk id="17" creationId="{2FA54FBA-21C0-44C9-AD0D-565DB1ACACB1}"/>
          </ac:spMkLst>
        </pc:spChg>
        <pc:picChg chg="add mod">
          <ac:chgData name="Wollman, Alex" userId="eaebeae5-cfde-473c-8fc9-c21f1685ebf7" providerId="ADAL" clId="{F49801D5-3167-3C45-B2F6-020FDB344F12}" dt="2019-10-02T01:54:34.098" v="433" actId="26606"/>
          <ac:picMkLst>
            <pc:docMk/>
            <pc:sldMk cId="1896758711" sldId="267"/>
            <ac:picMk id="4" creationId="{5C076BC1-D917-3048-A165-21097A9E5092}"/>
          </ac:picMkLst>
        </pc:picChg>
        <pc:cxnChg chg="add">
          <ac:chgData name="Wollman, Alex" userId="eaebeae5-cfde-473c-8fc9-c21f1685ebf7" providerId="ADAL" clId="{F49801D5-3167-3C45-B2F6-020FDB344F12}" dt="2019-10-02T01:54:34.098" v="433" actId="26606"/>
          <ac:cxnSpMkLst>
            <pc:docMk/>
            <pc:sldMk cId="1896758711" sldId="267"/>
            <ac:cxnSpMk id="11" creationId="{1F5DC8C3-BA5F-4EED-BB9A-A14272BD82A1}"/>
          </ac:cxnSpMkLst>
        </pc:cxnChg>
        <pc:cxnChg chg="add">
          <ac:chgData name="Wollman, Alex" userId="eaebeae5-cfde-473c-8fc9-c21f1685ebf7" providerId="ADAL" clId="{F49801D5-3167-3C45-B2F6-020FDB344F12}" dt="2019-10-02T01:54:34.098" v="433" actId="26606"/>
          <ac:cxnSpMkLst>
            <pc:docMk/>
            <pc:sldMk cId="1896758711" sldId="267"/>
            <ac:cxnSpMk id="15" creationId="{BA22713B-ABB6-4391-97F9-0449A2B9B664}"/>
          </ac:cxnSpMkLst>
        </pc:cxnChg>
      </pc:sldChg>
      <pc:sldChg chg="addSp delSp modSp add mod setBg">
        <pc:chgData name="Wollman, Alex" userId="eaebeae5-cfde-473c-8fc9-c21f1685ebf7" providerId="ADAL" clId="{F49801D5-3167-3C45-B2F6-020FDB344F12}" dt="2019-10-02T01:55:11.982" v="436" actId="26606"/>
        <pc:sldMkLst>
          <pc:docMk/>
          <pc:sldMk cId="3821464019" sldId="268"/>
        </pc:sldMkLst>
        <pc:spChg chg="mod">
          <ac:chgData name="Wollman, Alex" userId="eaebeae5-cfde-473c-8fc9-c21f1685ebf7" providerId="ADAL" clId="{F49801D5-3167-3C45-B2F6-020FDB344F12}" dt="2019-10-02T01:55:11.982" v="436" actId="26606"/>
          <ac:spMkLst>
            <pc:docMk/>
            <pc:sldMk cId="3821464019" sldId="268"/>
            <ac:spMk id="2" creationId="{564662C1-E2FD-E843-ABEA-FDF597230F31}"/>
          </ac:spMkLst>
        </pc:spChg>
        <pc:spChg chg="del">
          <ac:chgData name="Wollman, Alex" userId="eaebeae5-cfde-473c-8fc9-c21f1685ebf7" providerId="ADAL" clId="{F49801D5-3167-3C45-B2F6-020FDB344F12}" dt="2019-10-02T01:55:09.799" v="435" actId="931"/>
          <ac:spMkLst>
            <pc:docMk/>
            <pc:sldMk cId="3821464019" sldId="268"/>
            <ac:spMk id="7" creationId="{A5B7F660-419E-F24D-AC4A-8A5075A0D4D7}"/>
          </ac:spMkLst>
        </pc:spChg>
        <pc:spChg chg="add">
          <ac:chgData name="Wollman, Alex" userId="eaebeae5-cfde-473c-8fc9-c21f1685ebf7" providerId="ADAL" clId="{F49801D5-3167-3C45-B2F6-020FDB344F12}" dt="2019-10-02T01:55:11.982" v="436" actId="26606"/>
          <ac:spMkLst>
            <pc:docMk/>
            <pc:sldMk cId="3821464019" sldId="268"/>
            <ac:spMk id="9" creationId="{39E3965E-AC41-4711-9D10-E25ABB132D86}"/>
          </ac:spMkLst>
        </pc:spChg>
        <pc:spChg chg="add">
          <ac:chgData name="Wollman, Alex" userId="eaebeae5-cfde-473c-8fc9-c21f1685ebf7" providerId="ADAL" clId="{F49801D5-3167-3C45-B2F6-020FDB344F12}" dt="2019-10-02T01:55:11.982" v="436" actId="26606"/>
          <ac:spMkLst>
            <pc:docMk/>
            <pc:sldMk cId="3821464019" sldId="268"/>
            <ac:spMk id="13" creationId="{33428ACC-71EC-4171-9527-10983BA6B41D}"/>
          </ac:spMkLst>
        </pc:spChg>
        <pc:spChg chg="add">
          <ac:chgData name="Wollman, Alex" userId="eaebeae5-cfde-473c-8fc9-c21f1685ebf7" providerId="ADAL" clId="{F49801D5-3167-3C45-B2F6-020FDB344F12}" dt="2019-10-02T01:55:11.982" v="436" actId="26606"/>
          <ac:spMkLst>
            <pc:docMk/>
            <pc:sldMk cId="3821464019" sldId="268"/>
            <ac:spMk id="17" creationId="{2FA54FBA-21C0-44C9-AD0D-565DB1ACACB1}"/>
          </ac:spMkLst>
        </pc:spChg>
        <pc:picChg chg="add mod">
          <ac:chgData name="Wollman, Alex" userId="eaebeae5-cfde-473c-8fc9-c21f1685ebf7" providerId="ADAL" clId="{F49801D5-3167-3C45-B2F6-020FDB344F12}" dt="2019-10-02T01:55:11.982" v="436" actId="26606"/>
          <ac:picMkLst>
            <pc:docMk/>
            <pc:sldMk cId="3821464019" sldId="268"/>
            <ac:picMk id="4" creationId="{5BB75A08-2770-854B-80D4-AC7F298CAB8A}"/>
          </ac:picMkLst>
        </pc:picChg>
        <pc:cxnChg chg="add">
          <ac:chgData name="Wollman, Alex" userId="eaebeae5-cfde-473c-8fc9-c21f1685ebf7" providerId="ADAL" clId="{F49801D5-3167-3C45-B2F6-020FDB344F12}" dt="2019-10-02T01:55:11.982" v="436" actId="26606"/>
          <ac:cxnSpMkLst>
            <pc:docMk/>
            <pc:sldMk cId="3821464019" sldId="268"/>
            <ac:cxnSpMk id="11" creationId="{1F5DC8C3-BA5F-4EED-BB9A-A14272BD82A1}"/>
          </ac:cxnSpMkLst>
        </pc:cxnChg>
        <pc:cxnChg chg="add">
          <ac:chgData name="Wollman, Alex" userId="eaebeae5-cfde-473c-8fc9-c21f1685ebf7" providerId="ADAL" clId="{F49801D5-3167-3C45-B2F6-020FDB344F12}" dt="2019-10-02T01:55:11.982" v="436" actId="26606"/>
          <ac:cxnSpMkLst>
            <pc:docMk/>
            <pc:sldMk cId="3821464019" sldId="268"/>
            <ac:cxnSpMk id="15" creationId="{BA22713B-ABB6-4391-97F9-0449A2B9B664}"/>
          </ac:cxnSpMkLst>
        </pc:cxnChg>
      </pc:sldChg>
      <pc:sldChg chg="addSp delSp modSp add mod setBg">
        <pc:chgData name="Wollman, Alex" userId="eaebeae5-cfde-473c-8fc9-c21f1685ebf7" providerId="ADAL" clId="{F49801D5-3167-3C45-B2F6-020FDB344F12}" dt="2019-10-02T02:00:34.541" v="653" actId="26606"/>
        <pc:sldMkLst>
          <pc:docMk/>
          <pc:sldMk cId="1143846414" sldId="269"/>
        </pc:sldMkLst>
        <pc:spChg chg="mod">
          <ac:chgData name="Wollman, Alex" userId="eaebeae5-cfde-473c-8fc9-c21f1685ebf7" providerId="ADAL" clId="{F49801D5-3167-3C45-B2F6-020FDB344F12}" dt="2019-10-02T02:00:34.541" v="653" actId="26606"/>
          <ac:spMkLst>
            <pc:docMk/>
            <pc:sldMk cId="1143846414" sldId="269"/>
            <ac:spMk id="2" creationId="{564662C1-E2FD-E843-ABEA-FDF597230F31}"/>
          </ac:spMkLst>
        </pc:spChg>
        <pc:spChg chg="del">
          <ac:chgData name="Wollman, Alex" userId="eaebeae5-cfde-473c-8fc9-c21f1685ebf7" providerId="ADAL" clId="{F49801D5-3167-3C45-B2F6-020FDB344F12}" dt="2019-10-02T02:00:32.073" v="652" actId="931"/>
          <ac:spMkLst>
            <pc:docMk/>
            <pc:sldMk cId="1143846414" sldId="269"/>
            <ac:spMk id="7" creationId="{A5B7F660-419E-F24D-AC4A-8A5075A0D4D7}"/>
          </ac:spMkLst>
        </pc:spChg>
        <pc:spChg chg="add">
          <ac:chgData name="Wollman, Alex" userId="eaebeae5-cfde-473c-8fc9-c21f1685ebf7" providerId="ADAL" clId="{F49801D5-3167-3C45-B2F6-020FDB344F12}" dt="2019-10-02T02:00:34.541" v="653" actId="26606"/>
          <ac:spMkLst>
            <pc:docMk/>
            <pc:sldMk cId="1143846414" sldId="269"/>
            <ac:spMk id="9" creationId="{39E3965E-AC41-4711-9D10-E25ABB132D86}"/>
          </ac:spMkLst>
        </pc:spChg>
        <pc:spChg chg="add">
          <ac:chgData name="Wollman, Alex" userId="eaebeae5-cfde-473c-8fc9-c21f1685ebf7" providerId="ADAL" clId="{F49801D5-3167-3C45-B2F6-020FDB344F12}" dt="2019-10-02T02:00:34.541" v="653" actId="26606"/>
          <ac:spMkLst>
            <pc:docMk/>
            <pc:sldMk cId="1143846414" sldId="269"/>
            <ac:spMk id="13" creationId="{33428ACC-71EC-4171-9527-10983BA6B41D}"/>
          </ac:spMkLst>
        </pc:spChg>
        <pc:spChg chg="add">
          <ac:chgData name="Wollman, Alex" userId="eaebeae5-cfde-473c-8fc9-c21f1685ebf7" providerId="ADAL" clId="{F49801D5-3167-3C45-B2F6-020FDB344F12}" dt="2019-10-02T02:00:34.541" v="653" actId="26606"/>
          <ac:spMkLst>
            <pc:docMk/>
            <pc:sldMk cId="1143846414" sldId="269"/>
            <ac:spMk id="17" creationId="{2FA54FBA-21C0-44C9-AD0D-565DB1ACACB1}"/>
          </ac:spMkLst>
        </pc:spChg>
        <pc:picChg chg="add mod">
          <ac:chgData name="Wollman, Alex" userId="eaebeae5-cfde-473c-8fc9-c21f1685ebf7" providerId="ADAL" clId="{F49801D5-3167-3C45-B2F6-020FDB344F12}" dt="2019-10-02T02:00:34.541" v="653" actId="26606"/>
          <ac:picMkLst>
            <pc:docMk/>
            <pc:sldMk cId="1143846414" sldId="269"/>
            <ac:picMk id="4" creationId="{790C74CD-A2C8-DC4C-BE48-DE30AED01034}"/>
          </ac:picMkLst>
        </pc:picChg>
        <pc:cxnChg chg="add">
          <ac:chgData name="Wollman, Alex" userId="eaebeae5-cfde-473c-8fc9-c21f1685ebf7" providerId="ADAL" clId="{F49801D5-3167-3C45-B2F6-020FDB344F12}" dt="2019-10-02T02:00:34.541" v="653" actId="26606"/>
          <ac:cxnSpMkLst>
            <pc:docMk/>
            <pc:sldMk cId="1143846414" sldId="269"/>
            <ac:cxnSpMk id="11" creationId="{1F5DC8C3-BA5F-4EED-BB9A-A14272BD82A1}"/>
          </ac:cxnSpMkLst>
        </pc:cxnChg>
        <pc:cxnChg chg="add">
          <ac:chgData name="Wollman, Alex" userId="eaebeae5-cfde-473c-8fc9-c21f1685ebf7" providerId="ADAL" clId="{F49801D5-3167-3C45-B2F6-020FDB344F12}" dt="2019-10-02T02:00:34.541" v="653" actId="26606"/>
          <ac:cxnSpMkLst>
            <pc:docMk/>
            <pc:sldMk cId="1143846414" sldId="269"/>
            <ac:cxnSpMk id="15" creationId="{BA22713B-ABB6-4391-97F9-0449A2B9B664}"/>
          </ac:cxnSpMkLst>
        </pc:cxnChg>
      </pc:sldChg>
      <pc:sldChg chg="addSp modSp add">
        <pc:chgData name="Wollman, Alex" userId="eaebeae5-cfde-473c-8fc9-c21f1685ebf7" providerId="ADAL" clId="{F49801D5-3167-3C45-B2F6-020FDB344F12}" dt="2019-10-02T01:56:07.732" v="483" actId="20577"/>
        <pc:sldMkLst>
          <pc:docMk/>
          <pc:sldMk cId="710566150" sldId="270"/>
        </pc:sldMkLst>
        <pc:spChg chg="add mod">
          <ac:chgData name="Wollman, Alex" userId="eaebeae5-cfde-473c-8fc9-c21f1685ebf7" providerId="ADAL" clId="{F49801D5-3167-3C45-B2F6-020FDB344F12}" dt="2019-10-02T01:55:44.241" v="442" actId="14100"/>
          <ac:spMkLst>
            <pc:docMk/>
            <pc:sldMk cId="710566150" sldId="270"/>
            <ac:spMk id="3" creationId="{9F7F637C-764D-D94B-AC3B-8895A8F066FA}"/>
          </ac:spMkLst>
        </pc:spChg>
        <pc:spChg chg="add mod">
          <ac:chgData name="Wollman, Alex" userId="eaebeae5-cfde-473c-8fc9-c21f1685ebf7" providerId="ADAL" clId="{F49801D5-3167-3C45-B2F6-020FDB344F12}" dt="2019-10-02T01:56:07.732" v="483" actId="20577"/>
          <ac:spMkLst>
            <pc:docMk/>
            <pc:sldMk cId="710566150" sldId="270"/>
            <ac:spMk id="5" creationId="{3F78F9B7-C54E-3F4D-9DD7-C1AE26181F37}"/>
          </ac:spMkLst>
        </pc:spChg>
      </pc:sldChg>
      <pc:sldChg chg="modSp add">
        <pc:chgData name="Wollman, Alex" userId="eaebeae5-cfde-473c-8fc9-c21f1685ebf7" providerId="ADAL" clId="{F49801D5-3167-3C45-B2F6-020FDB344F12}" dt="2019-10-02T01:58:20.271" v="632" actId="1038"/>
        <pc:sldMkLst>
          <pc:docMk/>
          <pc:sldMk cId="4202719624" sldId="271"/>
        </pc:sldMkLst>
        <pc:spChg chg="mod">
          <ac:chgData name="Wollman, Alex" userId="eaebeae5-cfde-473c-8fc9-c21f1685ebf7" providerId="ADAL" clId="{F49801D5-3167-3C45-B2F6-020FDB344F12}" dt="2019-10-02T01:56:19.624" v="487" actId="14100"/>
          <ac:spMkLst>
            <pc:docMk/>
            <pc:sldMk cId="4202719624" sldId="271"/>
            <ac:spMk id="3" creationId="{9F7F637C-764D-D94B-AC3B-8895A8F066FA}"/>
          </ac:spMkLst>
        </pc:spChg>
        <pc:spChg chg="mod">
          <ac:chgData name="Wollman, Alex" userId="eaebeae5-cfde-473c-8fc9-c21f1685ebf7" providerId="ADAL" clId="{F49801D5-3167-3C45-B2F6-020FDB344F12}" dt="2019-10-02T01:58:20.271" v="632" actId="1038"/>
          <ac:spMkLst>
            <pc:docMk/>
            <pc:sldMk cId="4202719624" sldId="271"/>
            <ac:spMk id="5" creationId="{3F78F9B7-C54E-3F4D-9DD7-C1AE26181F37}"/>
          </ac:spMkLst>
        </pc:spChg>
      </pc:sldChg>
      <pc:sldChg chg="modSp add">
        <pc:chgData name="Wollman, Alex" userId="eaebeae5-cfde-473c-8fc9-c21f1685ebf7" providerId="ADAL" clId="{F49801D5-3167-3C45-B2F6-020FDB344F12}" dt="2019-10-02T01:58:28.445" v="634" actId="1076"/>
        <pc:sldMkLst>
          <pc:docMk/>
          <pc:sldMk cId="2233875231" sldId="272"/>
        </pc:sldMkLst>
        <pc:spChg chg="mod">
          <ac:chgData name="Wollman, Alex" userId="eaebeae5-cfde-473c-8fc9-c21f1685ebf7" providerId="ADAL" clId="{F49801D5-3167-3C45-B2F6-020FDB344F12}" dt="2019-10-02T01:57:15.288" v="565" actId="14100"/>
          <ac:spMkLst>
            <pc:docMk/>
            <pc:sldMk cId="2233875231" sldId="272"/>
            <ac:spMk id="3" creationId="{9F7F637C-764D-D94B-AC3B-8895A8F066FA}"/>
          </ac:spMkLst>
        </pc:spChg>
        <pc:spChg chg="mod">
          <ac:chgData name="Wollman, Alex" userId="eaebeae5-cfde-473c-8fc9-c21f1685ebf7" providerId="ADAL" clId="{F49801D5-3167-3C45-B2F6-020FDB344F12}" dt="2019-10-02T01:58:28.445" v="634" actId="1076"/>
          <ac:spMkLst>
            <pc:docMk/>
            <pc:sldMk cId="2233875231" sldId="272"/>
            <ac:spMk id="5" creationId="{3F78F9B7-C54E-3F4D-9DD7-C1AE26181F37}"/>
          </ac:spMkLst>
        </pc:spChg>
      </pc:sldChg>
      <pc:sldChg chg="add del">
        <pc:chgData name="Wollman, Alex" userId="eaebeae5-cfde-473c-8fc9-c21f1685ebf7" providerId="ADAL" clId="{F49801D5-3167-3C45-B2F6-020FDB344F12}" dt="2019-10-02T01:57:06.463" v="543" actId="2696"/>
        <pc:sldMkLst>
          <pc:docMk/>
          <pc:sldMk cId="3575644727" sldId="272"/>
        </pc:sldMkLst>
      </pc:sldChg>
      <pc:sldChg chg="modSp add">
        <pc:chgData name="Wollman, Alex" userId="eaebeae5-cfde-473c-8fc9-c21f1685ebf7" providerId="ADAL" clId="{F49801D5-3167-3C45-B2F6-020FDB344F12}" dt="2019-10-02T01:58:36.970" v="636" actId="1076"/>
        <pc:sldMkLst>
          <pc:docMk/>
          <pc:sldMk cId="1059298374" sldId="273"/>
        </pc:sldMkLst>
        <pc:spChg chg="mod">
          <ac:chgData name="Wollman, Alex" userId="eaebeae5-cfde-473c-8fc9-c21f1685ebf7" providerId="ADAL" clId="{F49801D5-3167-3C45-B2F6-020FDB344F12}" dt="2019-10-02T01:57:57.021" v="603" actId="14100"/>
          <ac:spMkLst>
            <pc:docMk/>
            <pc:sldMk cId="1059298374" sldId="273"/>
            <ac:spMk id="3" creationId="{9F7F637C-764D-D94B-AC3B-8895A8F066FA}"/>
          </ac:spMkLst>
        </pc:spChg>
        <pc:spChg chg="mod">
          <ac:chgData name="Wollman, Alex" userId="eaebeae5-cfde-473c-8fc9-c21f1685ebf7" providerId="ADAL" clId="{F49801D5-3167-3C45-B2F6-020FDB344F12}" dt="2019-10-02T01:58:36.970" v="636" actId="1076"/>
          <ac:spMkLst>
            <pc:docMk/>
            <pc:sldMk cId="1059298374" sldId="273"/>
            <ac:spMk id="5" creationId="{3F78F9B7-C54E-3F4D-9DD7-C1AE26181F37}"/>
          </ac:spMkLst>
        </pc:spChg>
      </pc:sldChg>
      <pc:sldChg chg="add del">
        <pc:chgData name="Wollman, Alex" userId="eaebeae5-cfde-473c-8fc9-c21f1685ebf7" providerId="ADAL" clId="{F49801D5-3167-3C45-B2F6-020FDB344F12}" dt="2019-10-02T01:57:05.302" v="542" actId="2696"/>
        <pc:sldMkLst>
          <pc:docMk/>
          <pc:sldMk cId="3320478063" sldId="273"/>
        </pc:sldMkLst>
      </pc:sldChg>
      <pc:sldChg chg="modSp add">
        <pc:chgData name="Wollman, Alex" userId="eaebeae5-cfde-473c-8fc9-c21f1685ebf7" providerId="ADAL" clId="{F49801D5-3167-3C45-B2F6-020FDB344F12}" dt="2019-10-02T01:59:27.026" v="650" actId="20577"/>
        <pc:sldMkLst>
          <pc:docMk/>
          <pc:sldMk cId="664680046" sldId="274"/>
        </pc:sldMkLst>
        <pc:spChg chg="mod">
          <ac:chgData name="Wollman, Alex" userId="eaebeae5-cfde-473c-8fc9-c21f1685ebf7" providerId="ADAL" clId="{F49801D5-3167-3C45-B2F6-020FDB344F12}" dt="2019-10-02T01:59:17.023" v="640" actId="14100"/>
          <ac:spMkLst>
            <pc:docMk/>
            <pc:sldMk cId="664680046" sldId="274"/>
            <ac:spMk id="3" creationId="{9F7F637C-764D-D94B-AC3B-8895A8F066FA}"/>
          </ac:spMkLst>
        </pc:spChg>
        <pc:spChg chg="mod">
          <ac:chgData name="Wollman, Alex" userId="eaebeae5-cfde-473c-8fc9-c21f1685ebf7" providerId="ADAL" clId="{F49801D5-3167-3C45-B2F6-020FDB344F12}" dt="2019-10-02T01:59:27.026" v="650" actId="20577"/>
          <ac:spMkLst>
            <pc:docMk/>
            <pc:sldMk cId="664680046" sldId="274"/>
            <ac:spMk id="5" creationId="{3F78F9B7-C54E-3F4D-9DD7-C1AE26181F37}"/>
          </ac:spMkLst>
        </pc:spChg>
      </pc:sldChg>
      <pc:sldChg chg="addSp delSp modSp add mod setBg">
        <pc:chgData name="Wollman, Alex" userId="eaebeae5-cfde-473c-8fc9-c21f1685ebf7" providerId="ADAL" clId="{F49801D5-3167-3C45-B2F6-020FDB344F12}" dt="2019-10-02T02:04:08.932" v="767" actId="26606"/>
        <pc:sldMkLst>
          <pc:docMk/>
          <pc:sldMk cId="1266409324" sldId="275"/>
        </pc:sldMkLst>
        <pc:spChg chg="mod">
          <ac:chgData name="Wollman, Alex" userId="eaebeae5-cfde-473c-8fc9-c21f1685ebf7" providerId="ADAL" clId="{F49801D5-3167-3C45-B2F6-020FDB344F12}" dt="2019-10-02T02:04:08.932" v="767" actId="26606"/>
          <ac:spMkLst>
            <pc:docMk/>
            <pc:sldMk cId="1266409324" sldId="275"/>
            <ac:spMk id="2" creationId="{564662C1-E2FD-E843-ABEA-FDF597230F31}"/>
          </ac:spMkLst>
        </pc:spChg>
        <pc:spChg chg="del">
          <ac:chgData name="Wollman, Alex" userId="eaebeae5-cfde-473c-8fc9-c21f1685ebf7" providerId="ADAL" clId="{F49801D5-3167-3C45-B2F6-020FDB344F12}" dt="2019-10-02T02:04:06.241" v="766" actId="931"/>
          <ac:spMkLst>
            <pc:docMk/>
            <pc:sldMk cId="1266409324" sldId="275"/>
            <ac:spMk id="7" creationId="{A5B7F660-419E-F24D-AC4A-8A5075A0D4D7}"/>
          </ac:spMkLst>
        </pc:spChg>
        <pc:spChg chg="add">
          <ac:chgData name="Wollman, Alex" userId="eaebeae5-cfde-473c-8fc9-c21f1685ebf7" providerId="ADAL" clId="{F49801D5-3167-3C45-B2F6-020FDB344F12}" dt="2019-10-02T02:04:08.932" v="767" actId="26606"/>
          <ac:spMkLst>
            <pc:docMk/>
            <pc:sldMk cId="1266409324" sldId="275"/>
            <ac:spMk id="9" creationId="{39E3965E-AC41-4711-9D10-E25ABB132D86}"/>
          </ac:spMkLst>
        </pc:spChg>
        <pc:spChg chg="add">
          <ac:chgData name="Wollman, Alex" userId="eaebeae5-cfde-473c-8fc9-c21f1685ebf7" providerId="ADAL" clId="{F49801D5-3167-3C45-B2F6-020FDB344F12}" dt="2019-10-02T02:04:08.932" v="767" actId="26606"/>
          <ac:spMkLst>
            <pc:docMk/>
            <pc:sldMk cId="1266409324" sldId="275"/>
            <ac:spMk id="13" creationId="{33428ACC-71EC-4171-9527-10983BA6B41D}"/>
          </ac:spMkLst>
        </pc:spChg>
        <pc:spChg chg="add">
          <ac:chgData name="Wollman, Alex" userId="eaebeae5-cfde-473c-8fc9-c21f1685ebf7" providerId="ADAL" clId="{F49801D5-3167-3C45-B2F6-020FDB344F12}" dt="2019-10-02T02:04:08.932" v="767" actId="26606"/>
          <ac:spMkLst>
            <pc:docMk/>
            <pc:sldMk cId="1266409324" sldId="275"/>
            <ac:spMk id="17" creationId="{2FA54FBA-21C0-44C9-AD0D-565DB1ACACB1}"/>
          </ac:spMkLst>
        </pc:spChg>
        <pc:picChg chg="add mod">
          <ac:chgData name="Wollman, Alex" userId="eaebeae5-cfde-473c-8fc9-c21f1685ebf7" providerId="ADAL" clId="{F49801D5-3167-3C45-B2F6-020FDB344F12}" dt="2019-10-02T02:04:08.932" v="767" actId="26606"/>
          <ac:picMkLst>
            <pc:docMk/>
            <pc:sldMk cId="1266409324" sldId="275"/>
            <ac:picMk id="4" creationId="{98AB0A00-4991-F849-B8ED-73CC2BA04143}"/>
          </ac:picMkLst>
        </pc:picChg>
        <pc:cxnChg chg="add">
          <ac:chgData name="Wollman, Alex" userId="eaebeae5-cfde-473c-8fc9-c21f1685ebf7" providerId="ADAL" clId="{F49801D5-3167-3C45-B2F6-020FDB344F12}" dt="2019-10-02T02:04:08.932" v="767" actId="26606"/>
          <ac:cxnSpMkLst>
            <pc:docMk/>
            <pc:sldMk cId="1266409324" sldId="275"/>
            <ac:cxnSpMk id="11" creationId="{1F5DC8C3-BA5F-4EED-BB9A-A14272BD82A1}"/>
          </ac:cxnSpMkLst>
        </pc:cxnChg>
        <pc:cxnChg chg="add">
          <ac:chgData name="Wollman, Alex" userId="eaebeae5-cfde-473c-8fc9-c21f1685ebf7" providerId="ADAL" clId="{F49801D5-3167-3C45-B2F6-020FDB344F12}" dt="2019-10-02T02:04:08.932" v="767" actId="26606"/>
          <ac:cxnSpMkLst>
            <pc:docMk/>
            <pc:sldMk cId="1266409324" sldId="275"/>
            <ac:cxnSpMk id="15" creationId="{BA22713B-ABB6-4391-97F9-0449A2B9B664}"/>
          </ac:cxnSpMkLst>
        </pc:cxnChg>
      </pc:sldChg>
      <pc:sldChg chg="addSp modSp add">
        <pc:chgData name="Wollman, Alex" userId="eaebeae5-cfde-473c-8fc9-c21f1685ebf7" providerId="ADAL" clId="{F49801D5-3167-3C45-B2F6-020FDB344F12}" dt="2019-10-02T02:01:35.742" v="709" actId="20577"/>
        <pc:sldMkLst>
          <pc:docMk/>
          <pc:sldMk cId="2468955074" sldId="276"/>
        </pc:sldMkLst>
        <pc:spChg chg="add mod">
          <ac:chgData name="Wollman, Alex" userId="eaebeae5-cfde-473c-8fc9-c21f1685ebf7" providerId="ADAL" clId="{F49801D5-3167-3C45-B2F6-020FDB344F12}" dt="2019-10-02T02:01:24.589" v="657" actId="1076"/>
          <ac:spMkLst>
            <pc:docMk/>
            <pc:sldMk cId="2468955074" sldId="276"/>
            <ac:spMk id="3" creationId="{3C039FE6-0F68-7B4D-9AAD-6B0AF1E56974}"/>
          </ac:spMkLst>
        </pc:spChg>
        <pc:spChg chg="add mod">
          <ac:chgData name="Wollman, Alex" userId="eaebeae5-cfde-473c-8fc9-c21f1685ebf7" providerId="ADAL" clId="{F49801D5-3167-3C45-B2F6-020FDB344F12}" dt="2019-10-02T02:01:35.742" v="709" actId="20577"/>
          <ac:spMkLst>
            <pc:docMk/>
            <pc:sldMk cId="2468955074" sldId="276"/>
            <ac:spMk id="5" creationId="{53CEC4E3-EEDE-9941-857A-DA50E38A3F2B}"/>
          </ac:spMkLst>
        </pc:spChg>
      </pc:sldChg>
      <pc:sldChg chg="addSp delSp modSp add mod ord setBg">
        <pc:chgData name="Wollman, Alex" userId="eaebeae5-cfde-473c-8fc9-c21f1685ebf7" providerId="ADAL" clId="{F49801D5-3167-3C45-B2F6-020FDB344F12}" dt="2019-10-02T02:03:46.292" v="764"/>
        <pc:sldMkLst>
          <pc:docMk/>
          <pc:sldMk cId="768253623" sldId="277"/>
        </pc:sldMkLst>
        <pc:spChg chg="mod">
          <ac:chgData name="Wollman, Alex" userId="eaebeae5-cfde-473c-8fc9-c21f1685ebf7" providerId="ADAL" clId="{F49801D5-3167-3C45-B2F6-020FDB344F12}" dt="2019-10-02T02:02:06.966" v="712" actId="26606"/>
          <ac:spMkLst>
            <pc:docMk/>
            <pc:sldMk cId="768253623" sldId="277"/>
            <ac:spMk id="2" creationId="{564662C1-E2FD-E843-ABEA-FDF597230F31}"/>
          </ac:spMkLst>
        </pc:spChg>
        <pc:spChg chg="del">
          <ac:chgData name="Wollman, Alex" userId="eaebeae5-cfde-473c-8fc9-c21f1685ebf7" providerId="ADAL" clId="{F49801D5-3167-3C45-B2F6-020FDB344F12}" dt="2019-10-02T02:02:04.097" v="711" actId="931"/>
          <ac:spMkLst>
            <pc:docMk/>
            <pc:sldMk cId="768253623" sldId="277"/>
            <ac:spMk id="7" creationId="{A5B7F660-419E-F24D-AC4A-8A5075A0D4D7}"/>
          </ac:spMkLst>
        </pc:spChg>
        <pc:spChg chg="add">
          <ac:chgData name="Wollman, Alex" userId="eaebeae5-cfde-473c-8fc9-c21f1685ebf7" providerId="ADAL" clId="{F49801D5-3167-3C45-B2F6-020FDB344F12}" dt="2019-10-02T02:02:06.966" v="712" actId="26606"/>
          <ac:spMkLst>
            <pc:docMk/>
            <pc:sldMk cId="768253623" sldId="277"/>
            <ac:spMk id="9" creationId="{39E3965E-AC41-4711-9D10-E25ABB132D86}"/>
          </ac:spMkLst>
        </pc:spChg>
        <pc:spChg chg="add">
          <ac:chgData name="Wollman, Alex" userId="eaebeae5-cfde-473c-8fc9-c21f1685ebf7" providerId="ADAL" clId="{F49801D5-3167-3C45-B2F6-020FDB344F12}" dt="2019-10-02T02:02:06.966" v="712" actId="26606"/>
          <ac:spMkLst>
            <pc:docMk/>
            <pc:sldMk cId="768253623" sldId="277"/>
            <ac:spMk id="13" creationId="{33428ACC-71EC-4171-9527-10983BA6B41D}"/>
          </ac:spMkLst>
        </pc:spChg>
        <pc:spChg chg="add">
          <ac:chgData name="Wollman, Alex" userId="eaebeae5-cfde-473c-8fc9-c21f1685ebf7" providerId="ADAL" clId="{F49801D5-3167-3C45-B2F6-020FDB344F12}" dt="2019-10-02T02:02:06.966" v="712" actId="26606"/>
          <ac:spMkLst>
            <pc:docMk/>
            <pc:sldMk cId="768253623" sldId="277"/>
            <ac:spMk id="17" creationId="{2FA54FBA-21C0-44C9-AD0D-565DB1ACACB1}"/>
          </ac:spMkLst>
        </pc:spChg>
        <pc:picChg chg="add mod">
          <ac:chgData name="Wollman, Alex" userId="eaebeae5-cfde-473c-8fc9-c21f1685ebf7" providerId="ADAL" clId="{F49801D5-3167-3C45-B2F6-020FDB344F12}" dt="2019-10-02T02:02:19.976" v="714" actId="14100"/>
          <ac:picMkLst>
            <pc:docMk/>
            <pc:sldMk cId="768253623" sldId="277"/>
            <ac:picMk id="4" creationId="{84D1E830-B16F-5C40-93DE-88F752F7C0BA}"/>
          </ac:picMkLst>
        </pc:picChg>
        <pc:cxnChg chg="add">
          <ac:chgData name="Wollman, Alex" userId="eaebeae5-cfde-473c-8fc9-c21f1685ebf7" providerId="ADAL" clId="{F49801D5-3167-3C45-B2F6-020FDB344F12}" dt="2019-10-02T02:02:06.966" v="712" actId="26606"/>
          <ac:cxnSpMkLst>
            <pc:docMk/>
            <pc:sldMk cId="768253623" sldId="277"/>
            <ac:cxnSpMk id="11" creationId="{1F5DC8C3-BA5F-4EED-BB9A-A14272BD82A1}"/>
          </ac:cxnSpMkLst>
        </pc:cxnChg>
        <pc:cxnChg chg="add">
          <ac:chgData name="Wollman, Alex" userId="eaebeae5-cfde-473c-8fc9-c21f1685ebf7" providerId="ADAL" clId="{F49801D5-3167-3C45-B2F6-020FDB344F12}" dt="2019-10-02T02:02:06.966" v="712" actId="26606"/>
          <ac:cxnSpMkLst>
            <pc:docMk/>
            <pc:sldMk cId="768253623" sldId="277"/>
            <ac:cxnSpMk id="15" creationId="{BA22713B-ABB6-4391-97F9-0449A2B9B664}"/>
          </ac:cxnSpMkLst>
        </pc:cxnChg>
      </pc:sldChg>
      <pc:sldChg chg="modSp add del">
        <pc:chgData name="Wollman, Alex" userId="eaebeae5-cfde-473c-8fc9-c21f1685ebf7" providerId="ADAL" clId="{F49801D5-3167-3C45-B2F6-020FDB344F12}" dt="2019-10-02T02:03:49.195" v="765" actId="2696"/>
        <pc:sldMkLst>
          <pc:docMk/>
          <pc:sldMk cId="1743582125" sldId="278"/>
        </pc:sldMkLst>
        <pc:spChg chg="mod">
          <ac:chgData name="Wollman, Alex" userId="eaebeae5-cfde-473c-8fc9-c21f1685ebf7" providerId="ADAL" clId="{F49801D5-3167-3C45-B2F6-020FDB344F12}" dt="2019-10-02T02:03:42.878" v="763" actId="20577"/>
          <ac:spMkLst>
            <pc:docMk/>
            <pc:sldMk cId="1743582125" sldId="278"/>
            <ac:spMk id="2" creationId="{34589B8B-37CC-CF47-BE02-9A1C4B1C842D}"/>
          </ac:spMkLst>
        </pc:spChg>
      </pc:sldChg>
      <pc:sldChg chg="addSp delSp modSp add mod setBg">
        <pc:chgData name="Wollman, Alex" userId="eaebeae5-cfde-473c-8fc9-c21f1685ebf7" providerId="ADAL" clId="{F49801D5-3167-3C45-B2F6-020FDB344F12}" dt="2019-10-02T02:11:51.965" v="868" actId="20577"/>
        <pc:sldMkLst>
          <pc:docMk/>
          <pc:sldMk cId="3629991840" sldId="278"/>
        </pc:sldMkLst>
        <pc:spChg chg="mod">
          <ac:chgData name="Wollman, Alex" userId="eaebeae5-cfde-473c-8fc9-c21f1685ebf7" providerId="ADAL" clId="{F49801D5-3167-3C45-B2F6-020FDB344F12}" dt="2019-10-02T02:11:51.965" v="868" actId="20577"/>
          <ac:spMkLst>
            <pc:docMk/>
            <pc:sldMk cId="3629991840" sldId="278"/>
            <ac:spMk id="2" creationId="{CF3F1334-415D-014D-9B7C-F80DA4352C08}"/>
          </ac:spMkLst>
        </pc:spChg>
        <pc:spChg chg="del">
          <ac:chgData name="Wollman, Alex" userId="eaebeae5-cfde-473c-8fc9-c21f1685ebf7" providerId="ADAL" clId="{F49801D5-3167-3C45-B2F6-020FDB344F12}" dt="2019-10-02T02:05:51.834" v="800" actId="931"/>
          <ac:spMkLst>
            <pc:docMk/>
            <pc:sldMk cId="3629991840" sldId="278"/>
            <ac:spMk id="3" creationId="{507901E7-37C7-874B-865B-35AFEFC8F74A}"/>
          </ac:spMkLst>
        </pc:spChg>
        <pc:spChg chg="add">
          <ac:chgData name="Wollman, Alex" userId="eaebeae5-cfde-473c-8fc9-c21f1685ebf7" providerId="ADAL" clId="{F49801D5-3167-3C45-B2F6-020FDB344F12}" dt="2019-10-02T02:06:05.895" v="802" actId="26606"/>
          <ac:spMkLst>
            <pc:docMk/>
            <pc:sldMk cId="3629991840" sldId="278"/>
            <ac:spMk id="10" creationId="{39E3965E-AC41-4711-9D10-E25ABB132D86}"/>
          </ac:spMkLst>
        </pc:spChg>
        <pc:spChg chg="add">
          <ac:chgData name="Wollman, Alex" userId="eaebeae5-cfde-473c-8fc9-c21f1685ebf7" providerId="ADAL" clId="{F49801D5-3167-3C45-B2F6-020FDB344F12}" dt="2019-10-02T02:06:05.895" v="802" actId="26606"/>
          <ac:spMkLst>
            <pc:docMk/>
            <pc:sldMk cId="3629991840" sldId="278"/>
            <ac:spMk id="14" creationId="{33428ACC-71EC-4171-9527-10983BA6B41D}"/>
          </ac:spMkLst>
        </pc:spChg>
        <pc:spChg chg="add">
          <ac:chgData name="Wollman, Alex" userId="eaebeae5-cfde-473c-8fc9-c21f1685ebf7" providerId="ADAL" clId="{F49801D5-3167-3C45-B2F6-020FDB344F12}" dt="2019-10-02T02:06:05.895" v="802" actId="26606"/>
          <ac:spMkLst>
            <pc:docMk/>
            <pc:sldMk cId="3629991840" sldId="278"/>
            <ac:spMk id="18" creationId="{2FA54FBA-21C0-44C9-AD0D-565DB1ACACB1}"/>
          </ac:spMkLst>
        </pc:spChg>
        <pc:picChg chg="add mod">
          <ac:chgData name="Wollman, Alex" userId="eaebeae5-cfde-473c-8fc9-c21f1685ebf7" providerId="ADAL" clId="{F49801D5-3167-3C45-B2F6-020FDB344F12}" dt="2019-10-02T02:06:05.895" v="802" actId="26606"/>
          <ac:picMkLst>
            <pc:docMk/>
            <pc:sldMk cId="3629991840" sldId="278"/>
            <ac:picMk id="5" creationId="{93577DA7-7C85-CA48-879C-33BA15F0267D}"/>
          </ac:picMkLst>
        </pc:picChg>
        <pc:cxnChg chg="add">
          <ac:chgData name="Wollman, Alex" userId="eaebeae5-cfde-473c-8fc9-c21f1685ebf7" providerId="ADAL" clId="{F49801D5-3167-3C45-B2F6-020FDB344F12}" dt="2019-10-02T02:06:05.895" v="802" actId="26606"/>
          <ac:cxnSpMkLst>
            <pc:docMk/>
            <pc:sldMk cId="3629991840" sldId="278"/>
            <ac:cxnSpMk id="12" creationId="{1F5DC8C3-BA5F-4EED-BB9A-A14272BD82A1}"/>
          </ac:cxnSpMkLst>
        </pc:cxnChg>
        <pc:cxnChg chg="add">
          <ac:chgData name="Wollman, Alex" userId="eaebeae5-cfde-473c-8fc9-c21f1685ebf7" providerId="ADAL" clId="{F49801D5-3167-3C45-B2F6-020FDB344F12}" dt="2019-10-02T02:06:05.895" v="802" actId="26606"/>
          <ac:cxnSpMkLst>
            <pc:docMk/>
            <pc:sldMk cId="3629991840" sldId="278"/>
            <ac:cxnSpMk id="16" creationId="{BA22713B-ABB6-4391-97F9-0449A2B9B664}"/>
          </ac:cxnSpMkLst>
        </pc:cxnChg>
      </pc:sldChg>
      <pc:sldChg chg="addSp delSp modSp add del mod ord setBg">
        <pc:chgData name="Wollman, Alex" userId="eaebeae5-cfde-473c-8fc9-c21f1685ebf7" providerId="ADAL" clId="{F49801D5-3167-3C45-B2F6-020FDB344F12}" dt="2019-10-02T02:13:04.314" v="896" actId="2696"/>
        <pc:sldMkLst>
          <pc:docMk/>
          <pc:sldMk cId="1495205708" sldId="279"/>
        </pc:sldMkLst>
        <pc:spChg chg="mod">
          <ac:chgData name="Wollman, Alex" userId="eaebeae5-cfde-473c-8fc9-c21f1685ebf7" providerId="ADAL" clId="{F49801D5-3167-3C45-B2F6-020FDB344F12}" dt="2019-10-02T02:12:49.401" v="894" actId="26606"/>
          <ac:spMkLst>
            <pc:docMk/>
            <pc:sldMk cId="1495205708" sldId="279"/>
            <ac:spMk id="2" creationId="{CF3F1334-415D-014D-9B7C-F80DA4352C08}"/>
          </ac:spMkLst>
        </pc:spChg>
        <pc:spChg chg="del">
          <ac:chgData name="Wollman, Alex" userId="eaebeae5-cfde-473c-8fc9-c21f1685ebf7" providerId="ADAL" clId="{F49801D5-3167-3C45-B2F6-020FDB344F12}" dt="2019-10-02T02:12:33.982" v="893" actId="931"/>
          <ac:spMkLst>
            <pc:docMk/>
            <pc:sldMk cId="1495205708" sldId="279"/>
            <ac:spMk id="3" creationId="{507901E7-37C7-874B-865B-35AFEFC8F74A}"/>
          </ac:spMkLst>
        </pc:spChg>
        <pc:spChg chg="add">
          <ac:chgData name="Wollman, Alex" userId="eaebeae5-cfde-473c-8fc9-c21f1685ebf7" providerId="ADAL" clId="{F49801D5-3167-3C45-B2F6-020FDB344F12}" dt="2019-10-02T02:12:49.401" v="894" actId="26606"/>
          <ac:spMkLst>
            <pc:docMk/>
            <pc:sldMk cId="1495205708" sldId="279"/>
            <ac:spMk id="9" creationId="{DD899C1F-F517-424A-AD44-3AD665CFF515}"/>
          </ac:spMkLst>
        </pc:spChg>
        <pc:spChg chg="add">
          <ac:chgData name="Wollman, Alex" userId="eaebeae5-cfde-473c-8fc9-c21f1685ebf7" providerId="ADAL" clId="{F49801D5-3167-3C45-B2F6-020FDB344F12}" dt="2019-10-02T02:12:49.401" v="894" actId="26606"/>
          <ac:spMkLst>
            <pc:docMk/>
            <pc:sldMk cId="1495205708" sldId="279"/>
            <ac:spMk id="12" creationId="{69426B45-4C4F-4D52-8537-76E9A5B89E2F}"/>
          </ac:spMkLst>
        </pc:spChg>
        <pc:spChg chg="add">
          <ac:chgData name="Wollman, Alex" userId="eaebeae5-cfde-473c-8fc9-c21f1685ebf7" providerId="ADAL" clId="{F49801D5-3167-3C45-B2F6-020FDB344F12}" dt="2019-10-02T02:12:49.401" v="894" actId="26606"/>
          <ac:spMkLst>
            <pc:docMk/>
            <pc:sldMk cId="1495205708" sldId="279"/>
            <ac:spMk id="16" creationId="{67E6FB20-7663-466F-A928-9371C34F955C}"/>
          </ac:spMkLst>
        </pc:spChg>
        <pc:picChg chg="add mod">
          <ac:chgData name="Wollman, Alex" userId="eaebeae5-cfde-473c-8fc9-c21f1685ebf7" providerId="ADAL" clId="{F49801D5-3167-3C45-B2F6-020FDB344F12}" dt="2019-10-02T02:12:49.401" v="894" actId="26606"/>
          <ac:picMkLst>
            <pc:docMk/>
            <pc:sldMk cId="1495205708" sldId="279"/>
            <ac:picMk id="5" creationId="{9A758C09-F011-554D-80A1-2D9026C51B36}"/>
          </ac:picMkLst>
        </pc:picChg>
        <pc:cxnChg chg="add">
          <ac:chgData name="Wollman, Alex" userId="eaebeae5-cfde-473c-8fc9-c21f1685ebf7" providerId="ADAL" clId="{F49801D5-3167-3C45-B2F6-020FDB344F12}" dt="2019-10-02T02:12:49.401" v="894" actId="26606"/>
          <ac:cxnSpMkLst>
            <pc:docMk/>
            <pc:sldMk cId="1495205708" sldId="279"/>
            <ac:cxnSpMk id="14" creationId="{CF117E1C-E964-4433-B1A8-BB2301D0FF14}"/>
          </ac:cxnSpMkLst>
        </pc:cxnChg>
      </pc:sldChg>
      <pc:sldChg chg="addSp delSp modSp add mod ord setBg">
        <pc:chgData name="Wollman, Alex" userId="eaebeae5-cfde-473c-8fc9-c21f1685ebf7" providerId="ADAL" clId="{F49801D5-3167-3C45-B2F6-020FDB344F12}" dt="2019-10-02T02:12:10.951" v="892" actId="20577"/>
        <pc:sldMkLst>
          <pc:docMk/>
          <pc:sldMk cId="2253861228" sldId="280"/>
        </pc:sldMkLst>
        <pc:spChg chg="mod">
          <ac:chgData name="Wollman, Alex" userId="eaebeae5-cfde-473c-8fc9-c21f1685ebf7" providerId="ADAL" clId="{F49801D5-3167-3C45-B2F6-020FDB344F12}" dt="2019-10-02T02:12:10.951" v="892" actId="20577"/>
          <ac:spMkLst>
            <pc:docMk/>
            <pc:sldMk cId="2253861228" sldId="280"/>
            <ac:spMk id="2" creationId="{CF3F1334-415D-014D-9B7C-F80DA4352C08}"/>
          </ac:spMkLst>
        </pc:spChg>
        <pc:spChg chg="del">
          <ac:chgData name="Wollman, Alex" userId="eaebeae5-cfde-473c-8fc9-c21f1685ebf7" providerId="ADAL" clId="{F49801D5-3167-3C45-B2F6-020FDB344F12}" dt="2019-10-02T02:06:51.467" v="804" actId="931"/>
          <ac:spMkLst>
            <pc:docMk/>
            <pc:sldMk cId="2253861228" sldId="280"/>
            <ac:spMk id="3" creationId="{507901E7-37C7-874B-865B-35AFEFC8F74A}"/>
          </ac:spMkLst>
        </pc:spChg>
        <pc:spChg chg="add del">
          <ac:chgData name="Wollman, Alex" userId="eaebeae5-cfde-473c-8fc9-c21f1685ebf7" providerId="ADAL" clId="{F49801D5-3167-3C45-B2F6-020FDB344F12}" dt="2019-10-02T02:07:39.757" v="806" actId="26606"/>
          <ac:spMkLst>
            <pc:docMk/>
            <pc:sldMk cId="2253861228" sldId="280"/>
            <ac:spMk id="9" creationId="{658DF4FF-5EC3-4B2A-9A5F-47207793EB68}"/>
          </ac:spMkLst>
        </pc:spChg>
        <pc:spChg chg="add">
          <ac:chgData name="Wollman, Alex" userId="eaebeae5-cfde-473c-8fc9-c21f1685ebf7" providerId="ADAL" clId="{F49801D5-3167-3C45-B2F6-020FDB344F12}" dt="2019-10-02T02:07:39.766" v="807" actId="26606"/>
          <ac:spMkLst>
            <pc:docMk/>
            <pc:sldMk cId="2253861228" sldId="280"/>
            <ac:spMk id="10" creationId="{39E3965E-AC41-4711-9D10-E25ABB132D86}"/>
          </ac:spMkLst>
        </pc:spChg>
        <pc:spChg chg="add del">
          <ac:chgData name="Wollman, Alex" userId="eaebeae5-cfde-473c-8fc9-c21f1685ebf7" providerId="ADAL" clId="{F49801D5-3167-3C45-B2F6-020FDB344F12}" dt="2019-10-02T02:07:39.757" v="806" actId="26606"/>
          <ac:spMkLst>
            <pc:docMk/>
            <pc:sldMk cId="2253861228" sldId="280"/>
            <ac:spMk id="12" creationId="{67B74F2B-9534-4540-96B0-5C8E958B940F}"/>
          </ac:spMkLst>
        </pc:spChg>
        <pc:spChg chg="add">
          <ac:chgData name="Wollman, Alex" userId="eaebeae5-cfde-473c-8fc9-c21f1685ebf7" providerId="ADAL" clId="{F49801D5-3167-3C45-B2F6-020FDB344F12}" dt="2019-10-02T02:07:39.766" v="807" actId="26606"/>
          <ac:spMkLst>
            <pc:docMk/>
            <pc:sldMk cId="2253861228" sldId="280"/>
            <ac:spMk id="18" creationId="{A9286AD2-18A9-4868-A4E3-7A2097A20810}"/>
          </ac:spMkLst>
        </pc:spChg>
        <pc:picChg chg="add mod">
          <ac:chgData name="Wollman, Alex" userId="eaebeae5-cfde-473c-8fc9-c21f1685ebf7" providerId="ADAL" clId="{F49801D5-3167-3C45-B2F6-020FDB344F12}" dt="2019-10-02T02:07:39.766" v="807" actId="26606"/>
          <ac:picMkLst>
            <pc:docMk/>
            <pc:sldMk cId="2253861228" sldId="280"/>
            <ac:picMk id="5" creationId="{2F59AF1A-6868-1548-8209-31718E341A27}"/>
          </ac:picMkLst>
        </pc:picChg>
        <pc:cxnChg chg="add del">
          <ac:chgData name="Wollman, Alex" userId="eaebeae5-cfde-473c-8fc9-c21f1685ebf7" providerId="ADAL" clId="{F49801D5-3167-3C45-B2F6-020FDB344F12}" dt="2019-10-02T02:07:39.757" v="806" actId="26606"/>
          <ac:cxnSpMkLst>
            <pc:docMk/>
            <pc:sldMk cId="2253861228" sldId="280"/>
            <ac:cxnSpMk id="14" creationId="{33BECB2B-2CFA-412C-880F-C4B60974936F}"/>
          </ac:cxnSpMkLst>
        </pc:cxnChg>
        <pc:cxnChg chg="add">
          <ac:chgData name="Wollman, Alex" userId="eaebeae5-cfde-473c-8fc9-c21f1685ebf7" providerId="ADAL" clId="{F49801D5-3167-3C45-B2F6-020FDB344F12}" dt="2019-10-02T02:07:39.766" v="807" actId="26606"/>
          <ac:cxnSpMkLst>
            <pc:docMk/>
            <pc:sldMk cId="2253861228" sldId="280"/>
            <ac:cxnSpMk id="16" creationId="{E7A7CD63-7EC3-44F3-95D0-595C4019FF24}"/>
          </ac:cxnSpMkLst>
        </pc:cxnChg>
        <pc:cxnChg chg="add">
          <ac:chgData name="Wollman, Alex" userId="eaebeae5-cfde-473c-8fc9-c21f1685ebf7" providerId="ADAL" clId="{F49801D5-3167-3C45-B2F6-020FDB344F12}" dt="2019-10-02T02:07:39.766" v="807" actId="26606"/>
          <ac:cxnSpMkLst>
            <pc:docMk/>
            <pc:sldMk cId="2253861228" sldId="280"/>
            <ac:cxnSpMk id="17" creationId="{1F5DC8C3-BA5F-4EED-BB9A-A14272BD82A1}"/>
          </ac:cxnSpMkLst>
        </pc:cxnChg>
      </pc:sldChg>
      <pc:sldChg chg="addSp modSp add mod ord setBg">
        <pc:chgData name="Wollman, Alex" userId="eaebeae5-cfde-473c-8fc9-c21f1685ebf7" providerId="ADAL" clId="{F49801D5-3167-3C45-B2F6-020FDB344F12}" dt="2019-10-02T02:09:28.435" v="816"/>
        <pc:sldMkLst>
          <pc:docMk/>
          <pc:sldMk cId="217817171" sldId="281"/>
        </pc:sldMkLst>
        <pc:spChg chg="add">
          <ac:chgData name="Wollman, Alex" userId="eaebeae5-cfde-473c-8fc9-c21f1685ebf7" providerId="ADAL" clId="{F49801D5-3167-3C45-B2F6-020FDB344F12}" dt="2019-10-02T02:09:13.025" v="813" actId="26606"/>
          <ac:spMkLst>
            <pc:docMk/>
            <pc:sldMk cId="217817171" sldId="281"/>
            <ac:spMk id="8" creationId="{8DA9D5E3-3A22-4873-81C8-59749E2165B5}"/>
          </ac:spMkLst>
        </pc:spChg>
        <pc:picChg chg="add mod">
          <ac:chgData name="Wollman, Alex" userId="eaebeae5-cfde-473c-8fc9-c21f1685ebf7" providerId="ADAL" clId="{F49801D5-3167-3C45-B2F6-020FDB344F12}" dt="2019-10-02T02:09:13.025" v="813" actId="26606"/>
          <ac:picMkLst>
            <pc:docMk/>
            <pc:sldMk cId="217817171" sldId="281"/>
            <ac:picMk id="3" creationId="{A5DF1BB5-081B-CA4C-A652-4EED27CBADFD}"/>
          </ac:picMkLst>
        </pc:picChg>
      </pc:sldChg>
      <pc:sldChg chg="add del">
        <pc:chgData name="Wollman, Alex" userId="eaebeae5-cfde-473c-8fc9-c21f1685ebf7" providerId="ADAL" clId="{F49801D5-3167-3C45-B2F6-020FDB344F12}" dt="2019-10-02T02:08:56.361" v="810" actId="2696"/>
        <pc:sldMkLst>
          <pc:docMk/>
          <pc:sldMk cId="2601697702" sldId="281"/>
        </pc:sldMkLst>
      </pc:sldChg>
      <pc:sldChg chg="addSp modSp add ord">
        <pc:chgData name="Wollman, Alex" userId="eaebeae5-cfde-473c-8fc9-c21f1685ebf7" providerId="ADAL" clId="{F49801D5-3167-3C45-B2F6-020FDB344F12}" dt="2019-10-02T02:11:42.799" v="847" actId="1036"/>
        <pc:sldMkLst>
          <pc:docMk/>
          <pc:sldMk cId="3677418407" sldId="282"/>
        </pc:sldMkLst>
        <pc:spChg chg="add mod">
          <ac:chgData name="Wollman, Alex" userId="eaebeae5-cfde-473c-8fc9-c21f1685ebf7" providerId="ADAL" clId="{F49801D5-3167-3C45-B2F6-020FDB344F12}" dt="2019-10-02T02:09:52.013" v="822" actId="1076"/>
          <ac:spMkLst>
            <pc:docMk/>
            <pc:sldMk cId="3677418407" sldId="282"/>
            <ac:spMk id="2" creationId="{D8F47D75-86FD-1749-AD53-708668E95524}"/>
          </ac:spMkLst>
        </pc:spChg>
        <pc:spChg chg="add mod">
          <ac:chgData name="Wollman, Alex" userId="eaebeae5-cfde-473c-8fc9-c21f1685ebf7" providerId="ADAL" clId="{F49801D5-3167-3C45-B2F6-020FDB344F12}" dt="2019-10-02T02:10:25.850" v="832" actId="14100"/>
          <ac:spMkLst>
            <pc:docMk/>
            <pc:sldMk cId="3677418407" sldId="282"/>
            <ac:spMk id="5" creationId="{3C3E5BE0-72F2-D44B-8B6C-7354822BCAD6}"/>
          </ac:spMkLst>
        </pc:spChg>
        <pc:spChg chg="add mod">
          <ac:chgData name="Wollman, Alex" userId="eaebeae5-cfde-473c-8fc9-c21f1685ebf7" providerId="ADAL" clId="{F49801D5-3167-3C45-B2F6-020FDB344F12}" dt="2019-10-02T02:10:44.476" v="837" actId="1076"/>
          <ac:spMkLst>
            <pc:docMk/>
            <pc:sldMk cId="3677418407" sldId="282"/>
            <ac:spMk id="6" creationId="{D3A27A08-138A-8E4E-93EE-F79D92D56EB3}"/>
          </ac:spMkLst>
        </pc:spChg>
        <pc:spChg chg="add mod">
          <ac:chgData name="Wollman, Alex" userId="eaebeae5-cfde-473c-8fc9-c21f1685ebf7" providerId="ADAL" clId="{F49801D5-3167-3C45-B2F6-020FDB344F12}" dt="2019-10-02T02:11:07.497" v="843" actId="688"/>
          <ac:spMkLst>
            <pc:docMk/>
            <pc:sldMk cId="3677418407" sldId="282"/>
            <ac:spMk id="7" creationId="{78328C98-8B9E-6145-B855-1AF228B2A86E}"/>
          </ac:spMkLst>
        </pc:spChg>
        <pc:spChg chg="add mod">
          <ac:chgData name="Wollman, Alex" userId="eaebeae5-cfde-473c-8fc9-c21f1685ebf7" providerId="ADAL" clId="{F49801D5-3167-3C45-B2F6-020FDB344F12}" dt="2019-10-02T02:11:11.824" v="845" actId="1076"/>
          <ac:spMkLst>
            <pc:docMk/>
            <pc:sldMk cId="3677418407" sldId="282"/>
            <ac:spMk id="9" creationId="{A64E8D87-D401-3B4A-8E3C-E30C965093A6}"/>
          </ac:spMkLst>
        </pc:spChg>
        <pc:picChg chg="mod">
          <ac:chgData name="Wollman, Alex" userId="eaebeae5-cfde-473c-8fc9-c21f1685ebf7" providerId="ADAL" clId="{F49801D5-3167-3C45-B2F6-020FDB344F12}" dt="2019-10-02T02:11:42.799" v="847" actId="1036"/>
          <ac:picMkLst>
            <pc:docMk/>
            <pc:sldMk cId="3677418407" sldId="282"/>
            <ac:picMk id="3" creationId="{A5DF1BB5-081B-CA4C-A652-4EED27CBADFD}"/>
          </ac:picMkLst>
        </pc:picChg>
      </pc:sldChg>
      <pc:sldChg chg="addSp delSp modSp add mod setBg">
        <pc:chgData name="Wollman, Alex" userId="eaebeae5-cfde-473c-8fc9-c21f1685ebf7" providerId="ADAL" clId="{F49801D5-3167-3C45-B2F6-020FDB344F12}" dt="2019-10-02T02:14:28.116" v="915" actId="26606"/>
        <pc:sldMkLst>
          <pc:docMk/>
          <pc:sldMk cId="2639342069" sldId="283"/>
        </pc:sldMkLst>
        <pc:spChg chg="mod">
          <ac:chgData name="Wollman, Alex" userId="eaebeae5-cfde-473c-8fc9-c21f1685ebf7" providerId="ADAL" clId="{F49801D5-3167-3C45-B2F6-020FDB344F12}" dt="2019-10-02T02:14:28.116" v="915" actId="26606"/>
          <ac:spMkLst>
            <pc:docMk/>
            <pc:sldMk cId="2639342069" sldId="283"/>
            <ac:spMk id="2" creationId="{CF3F1334-415D-014D-9B7C-F80DA4352C08}"/>
          </ac:spMkLst>
        </pc:spChg>
        <pc:spChg chg="del">
          <ac:chgData name="Wollman, Alex" userId="eaebeae5-cfde-473c-8fc9-c21f1685ebf7" providerId="ADAL" clId="{F49801D5-3167-3C45-B2F6-020FDB344F12}" dt="2019-10-02T02:14:24.483" v="914" actId="931"/>
          <ac:spMkLst>
            <pc:docMk/>
            <pc:sldMk cId="2639342069" sldId="283"/>
            <ac:spMk id="3" creationId="{507901E7-37C7-874B-865B-35AFEFC8F74A}"/>
          </ac:spMkLst>
        </pc:spChg>
        <pc:spChg chg="add">
          <ac:chgData name="Wollman, Alex" userId="eaebeae5-cfde-473c-8fc9-c21f1685ebf7" providerId="ADAL" clId="{F49801D5-3167-3C45-B2F6-020FDB344F12}" dt="2019-10-02T02:14:28.116" v="915" actId="26606"/>
          <ac:spMkLst>
            <pc:docMk/>
            <pc:sldMk cId="2639342069" sldId="283"/>
            <ac:spMk id="10" creationId="{39E3965E-AC41-4711-9D10-E25ABB132D86}"/>
          </ac:spMkLst>
        </pc:spChg>
        <pc:spChg chg="add">
          <ac:chgData name="Wollman, Alex" userId="eaebeae5-cfde-473c-8fc9-c21f1685ebf7" providerId="ADAL" clId="{F49801D5-3167-3C45-B2F6-020FDB344F12}" dt="2019-10-02T02:14:28.116" v="915" actId="26606"/>
          <ac:spMkLst>
            <pc:docMk/>
            <pc:sldMk cId="2639342069" sldId="283"/>
            <ac:spMk id="14" creationId="{EE362070-691D-44DB-98D4-BC61774B0E61}"/>
          </ac:spMkLst>
        </pc:spChg>
        <pc:spChg chg="add">
          <ac:chgData name="Wollman, Alex" userId="eaebeae5-cfde-473c-8fc9-c21f1685ebf7" providerId="ADAL" clId="{F49801D5-3167-3C45-B2F6-020FDB344F12}" dt="2019-10-02T02:14:28.116" v="915" actId="26606"/>
          <ac:spMkLst>
            <pc:docMk/>
            <pc:sldMk cId="2639342069" sldId="283"/>
            <ac:spMk id="18" creationId="{3816D44C-5F7C-41A5-BDC7-B2ADF0414F9E}"/>
          </ac:spMkLst>
        </pc:spChg>
        <pc:picChg chg="add mod">
          <ac:chgData name="Wollman, Alex" userId="eaebeae5-cfde-473c-8fc9-c21f1685ebf7" providerId="ADAL" clId="{F49801D5-3167-3C45-B2F6-020FDB344F12}" dt="2019-10-02T02:14:28.116" v="915" actId="26606"/>
          <ac:picMkLst>
            <pc:docMk/>
            <pc:sldMk cId="2639342069" sldId="283"/>
            <ac:picMk id="5" creationId="{13771DD0-EF30-0E43-8CFC-7F14708FAC8C}"/>
          </ac:picMkLst>
        </pc:picChg>
        <pc:cxnChg chg="add">
          <ac:chgData name="Wollman, Alex" userId="eaebeae5-cfde-473c-8fc9-c21f1685ebf7" providerId="ADAL" clId="{F49801D5-3167-3C45-B2F6-020FDB344F12}" dt="2019-10-02T02:14:28.116" v="915" actId="26606"/>
          <ac:cxnSpMkLst>
            <pc:docMk/>
            <pc:sldMk cId="2639342069" sldId="283"/>
            <ac:cxnSpMk id="12" creationId="{1F5DC8C3-BA5F-4EED-BB9A-A14272BD82A1}"/>
          </ac:cxnSpMkLst>
        </pc:cxnChg>
        <pc:cxnChg chg="add">
          <ac:chgData name="Wollman, Alex" userId="eaebeae5-cfde-473c-8fc9-c21f1685ebf7" providerId="ADAL" clId="{F49801D5-3167-3C45-B2F6-020FDB344F12}" dt="2019-10-02T02:14:28.116" v="915" actId="26606"/>
          <ac:cxnSpMkLst>
            <pc:docMk/>
            <pc:sldMk cId="2639342069" sldId="283"/>
            <ac:cxnSpMk id="16" creationId="{5A7EFE9C-DAE7-4ECA-BDB2-34E2534B8AB7}"/>
          </ac:cxnSpMkLst>
        </pc:cxnChg>
      </pc:sldChg>
      <pc:sldChg chg="addSp delSp modSp add">
        <pc:chgData name="Wollman, Alex" userId="eaebeae5-cfde-473c-8fc9-c21f1685ebf7" providerId="ADAL" clId="{F49801D5-3167-3C45-B2F6-020FDB344F12}" dt="2019-10-02T02:13:23.022" v="912" actId="14826"/>
        <pc:sldMkLst>
          <pc:docMk/>
          <pc:sldMk cId="382564988" sldId="284"/>
        </pc:sldMkLst>
        <pc:spChg chg="mod">
          <ac:chgData name="Wollman, Alex" userId="eaebeae5-cfde-473c-8fc9-c21f1685ebf7" providerId="ADAL" clId="{F49801D5-3167-3C45-B2F6-020FDB344F12}" dt="2019-10-02T02:13:09.996" v="909" actId="20577"/>
          <ac:spMkLst>
            <pc:docMk/>
            <pc:sldMk cId="382564988" sldId="284"/>
            <ac:spMk id="2" creationId="{CF3F1334-415D-014D-9B7C-F80DA4352C08}"/>
          </ac:spMkLst>
        </pc:spChg>
        <pc:spChg chg="add del mod">
          <ac:chgData name="Wollman, Alex" userId="eaebeae5-cfde-473c-8fc9-c21f1685ebf7" providerId="ADAL" clId="{F49801D5-3167-3C45-B2F6-020FDB344F12}" dt="2019-10-02T02:13:14.936" v="911" actId="478"/>
          <ac:spMkLst>
            <pc:docMk/>
            <pc:sldMk cId="382564988" sldId="284"/>
            <ac:spMk id="4" creationId="{788B8106-56AC-E74A-B554-A472DDD585A6}"/>
          </ac:spMkLst>
        </pc:spChg>
        <pc:picChg chg="add del mod">
          <ac:chgData name="Wollman, Alex" userId="eaebeae5-cfde-473c-8fc9-c21f1685ebf7" providerId="ADAL" clId="{F49801D5-3167-3C45-B2F6-020FDB344F12}" dt="2019-10-02T02:13:23.022" v="912" actId="14826"/>
          <ac:picMkLst>
            <pc:docMk/>
            <pc:sldMk cId="382564988" sldId="284"/>
            <ac:picMk id="5" creationId="{2F59AF1A-6868-1548-8209-31718E341A27}"/>
          </ac:picMkLst>
        </pc:picChg>
      </pc:sldChg>
      <pc:sldChg chg="modSp add">
        <pc:chgData name="Wollman, Alex" userId="eaebeae5-cfde-473c-8fc9-c21f1685ebf7" providerId="ADAL" clId="{F49801D5-3167-3C45-B2F6-020FDB344F12}" dt="2019-10-02T02:18:49.586" v="951" actId="20577"/>
        <pc:sldMkLst>
          <pc:docMk/>
          <pc:sldMk cId="129554528" sldId="285"/>
        </pc:sldMkLst>
        <pc:spChg chg="mod">
          <ac:chgData name="Wollman, Alex" userId="eaebeae5-cfde-473c-8fc9-c21f1685ebf7" providerId="ADAL" clId="{F49801D5-3167-3C45-B2F6-020FDB344F12}" dt="2019-10-02T02:18:49.586" v="951" actId="20577"/>
          <ac:spMkLst>
            <pc:docMk/>
            <pc:sldMk cId="129554528" sldId="285"/>
            <ac:spMk id="3" creationId="{507901E7-37C7-874B-865B-35AFEFC8F74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9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7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7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0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6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3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9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2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3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74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6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02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9" r:id="rId6"/>
    <p:sldLayoutId id="2147483744" r:id="rId7"/>
    <p:sldLayoutId id="2147483745" r:id="rId8"/>
    <p:sldLayoutId id="2147483746" r:id="rId9"/>
    <p:sldLayoutId id="2147483748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hidra-sre.org/" TargetMode="External"/><Relationship Id="rId2" Type="http://schemas.openxmlformats.org/officeDocument/2006/relationships/hyperlink" Target="https://github.com/NationalSecurityAgency/ghidr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56F05C0B-79D1-4421-8402-0CCF83E17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288" b="10089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33A4C-9E4C-2840-80CF-F6F729B46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Intro to Ghidra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13B7A-ACAE-8349-B690-2151B128B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916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662C1-E2FD-E843-ABEA-FDF59723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Ghidra – Getting Started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CCEDE1-01F6-2445-9134-D1C41CA3C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031" y="640081"/>
            <a:ext cx="6672153" cy="505415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2992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662C1-E2FD-E843-ABEA-FDF59723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Ghidra – Getting Started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1608F6-6269-9E45-8B23-5878045CC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0366" y="640081"/>
            <a:ext cx="3839483" cy="505415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2781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662C1-E2FD-E843-ABEA-FDF59723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Ghidra – Getting Started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076BC1-D917-3048-A165-21097A9E5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670" y="640081"/>
            <a:ext cx="6738875" cy="505415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6758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662C1-E2FD-E843-ABEA-FDF59723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Ghidra – Getting Started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B75A08-2770-854B-80D4-AC7F298CA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250834"/>
            <a:ext cx="6912217" cy="383264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1464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662C1-E2FD-E843-ABEA-FDF59723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Ghidra – Getting Started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B75A08-2770-854B-80D4-AC7F298CA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250834"/>
            <a:ext cx="6912217" cy="383264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9F7F637C-764D-D94B-AC3B-8895A8F066FA}"/>
              </a:ext>
            </a:extLst>
          </p:cNvPr>
          <p:cNvSpPr/>
          <p:nvPr/>
        </p:nvSpPr>
        <p:spPr>
          <a:xfrm rot="16200000">
            <a:off x="2932323" y="2681611"/>
            <a:ext cx="1568255" cy="971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8F9B7-C54E-3F4D-9DD7-C1AE26181F37}"/>
              </a:ext>
            </a:extLst>
          </p:cNvPr>
          <p:cNvSpPr txBox="1"/>
          <p:nvPr/>
        </p:nvSpPr>
        <p:spPr>
          <a:xfrm>
            <a:off x="2852057" y="4049486"/>
            <a:ext cx="278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Guessing the file format</a:t>
            </a:r>
          </a:p>
        </p:txBody>
      </p:sp>
    </p:spTree>
    <p:extLst>
      <p:ext uri="{BB962C8B-B14F-4D97-AF65-F5344CB8AC3E}">
        <p14:creationId xmlns:p14="http://schemas.microsoft.com/office/powerpoint/2010/main" val="710566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662C1-E2FD-E843-ABEA-FDF59723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Ghidra – Getting Started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B75A08-2770-854B-80D4-AC7F298CA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250834"/>
            <a:ext cx="6912217" cy="383264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9F7F637C-764D-D94B-AC3B-8895A8F066FA}"/>
              </a:ext>
            </a:extLst>
          </p:cNvPr>
          <p:cNvSpPr/>
          <p:nvPr/>
        </p:nvSpPr>
        <p:spPr>
          <a:xfrm rot="16200000">
            <a:off x="3570514" y="2888796"/>
            <a:ext cx="1349829" cy="971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8F9B7-C54E-3F4D-9DD7-C1AE26181F37}"/>
              </a:ext>
            </a:extLst>
          </p:cNvPr>
          <p:cNvSpPr txBox="1"/>
          <p:nvPr/>
        </p:nvSpPr>
        <p:spPr>
          <a:xfrm>
            <a:off x="3091544" y="4049486"/>
            <a:ext cx="309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Architecture :Endian :Compiler</a:t>
            </a:r>
          </a:p>
        </p:txBody>
      </p:sp>
    </p:spTree>
    <p:extLst>
      <p:ext uri="{BB962C8B-B14F-4D97-AF65-F5344CB8AC3E}">
        <p14:creationId xmlns:p14="http://schemas.microsoft.com/office/powerpoint/2010/main" val="4202719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662C1-E2FD-E843-ABEA-FDF59723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Ghidra – Getting Started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B75A08-2770-854B-80D4-AC7F298CA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250834"/>
            <a:ext cx="6912217" cy="383264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9F7F637C-764D-D94B-AC3B-8895A8F066FA}"/>
              </a:ext>
            </a:extLst>
          </p:cNvPr>
          <p:cNvSpPr/>
          <p:nvPr/>
        </p:nvSpPr>
        <p:spPr>
          <a:xfrm rot="16200000">
            <a:off x="4223659" y="3128282"/>
            <a:ext cx="870857" cy="971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8F9B7-C54E-3F4D-9DD7-C1AE26181F37}"/>
              </a:ext>
            </a:extLst>
          </p:cNvPr>
          <p:cNvSpPr txBox="1"/>
          <p:nvPr/>
        </p:nvSpPr>
        <p:spPr>
          <a:xfrm>
            <a:off x="3690258" y="4044806"/>
            <a:ext cx="193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location</a:t>
            </a:r>
          </a:p>
        </p:txBody>
      </p:sp>
    </p:spTree>
    <p:extLst>
      <p:ext uri="{BB962C8B-B14F-4D97-AF65-F5344CB8AC3E}">
        <p14:creationId xmlns:p14="http://schemas.microsoft.com/office/powerpoint/2010/main" val="2233875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662C1-E2FD-E843-ABEA-FDF59723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Ghidra – Getting Started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B75A08-2770-854B-80D4-AC7F298CA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250834"/>
            <a:ext cx="6912217" cy="383264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9F7F637C-764D-D94B-AC3B-8895A8F066FA}"/>
              </a:ext>
            </a:extLst>
          </p:cNvPr>
          <p:cNvSpPr/>
          <p:nvPr/>
        </p:nvSpPr>
        <p:spPr>
          <a:xfrm rot="16200000">
            <a:off x="4991103" y="3329667"/>
            <a:ext cx="468086" cy="971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8F9B7-C54E-3F4D-9DD7-C1AE26181F37}"/>
              </a:ext>
            </a:extLst>
          </p:cNvPr>
          <p:cNvSpPr txBox="1"/>
          <p:nvPr/>
        </p:nvSpPr>
        <p:spPr>
          <a:xfrm>
            <a:off x="4332514" y="4077447"/>
            <a:ext cx="17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Name</a:t>
            </a:r>
          </a:p>
        </p:txBody>
      </p:sp>
    </p:spTree>
    <p:extLst>
      <p:ext uri="{BB962C8B-B14F-4D97-AF65-F5344CB8AC3E}">
        <p14:creationId xmlns:p14="http://schemas.microsoft.com/office/powerpoint/2010/main" val="1059298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662C1-E2FD-E843-ABEA-FDF59723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Ghidra – Getting Started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B75A08-2770-854B-80D4-AC7F298CA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250834"/>
            <a:ext cx="6912217" cy="383264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9F7F637C-764D-D94B-AC3B-8895A8F066FA}"/>
              </a:ext>
            </a:extLst>
          </p:cNvPr>
          <p:cNvSpPr/>
          <p:nvPr/>
        </p:nvSpPr>
        <p:spPr>
          <a:xfrm>
            <a:off x="4991102" y="3777343"/>
            <a:ext cx="1104897" cy="523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8F9B7-C54E-3F4D-9DD7-C1AE26181F37}"/>
              </a:ext>
            </a:extLst>
          </p:cNvPr>
          <p:cNvSpPr txBox="1"/>
          <p:nvPr/>
        </p:nvSpPr>
        <p:spPr>
          <a:xfrm>
            <a:off x="3227616" y="3854614"/>
            <a:ext cx="17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Options?</a:t>
            </a:r>
          </a:p>
        </p:txBody>
      </p:sp>
    </p:spTree>
    <p:extLst>
      <p:ext uri="{BB962C8B-B14F-4D97-AF65-F5344CB8AC3E}">
        <p14:creationId xmlns:p14="http://schemas.microsoft.com/office/powerpoint/2010/main" val="664680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662C1-E2FD-E843-ABEA-FDF59723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Ghidra – Getting Started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0C74CD-A2C8-DC4C-BE48-DE30AED01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692" y="640081"/>
            <a:ext cx="4274830" cy="505415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384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B53D5C-B36C-F64E-9EB7-DCA1FB7E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 dirty="0"/>
              <a:t>Ghidra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AB5C3-61FE-F943-8249-7F0AC7EA1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en-US" dirty="0"/>
              <a:t>Reverse engineering tool</a:t>
            </a:r>
          </a:p>
          <a:p>
            <a:r>
              <a:rPr lang="en-US" dirty="0"/>
              <a:t>Created by the National Security Agency</a:t>
            </a:r>
          </a:p>
          <a:p>
            <a:pPr lvl="1"/>
            <a:r>
              <a:rPr lang="en-US" dirty="0"/>
              <a:t>Source code on </a:t>
            </a:r>
            <a:r>
              <a:rPr lang="en-US" dirty="0" err="1">
                <a:hlinkClick r:id="rId2"/>
              </a:rPr>
              <a:t>github</a:t>
            </a:r>
            <a:endParaRPr lang="en-US" dirty="0"/>
          </a:p>
          <a:p>
            <a:pPr lvl="1"/>
            <a:r>
              <a:rPr lang="en-US" dirty="0"/>
              <a:t>Downloadable from their </a:t>
            </a:r>
            <a:r>
              <a:rPr lang="en-US" dirty="0">
                <a:hlinkClick r:id="rId3"/>
              </a:rPr>
              <a:t>website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3A881-8F2A-0241-91AA-B75A62770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447" y="921422"/>
            <a:ext cx="6892560" cy="466970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CF30C0-9394-4459-976E-2AA223FB1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8485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662C1-E2FD-E843-ABEA-FDF59723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Ghidra – Getting Started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0C74CD-A2C8-DC4C-BE48-DE30AED01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692" y="640081"/>
            <a:ext cx="4274830" cy="505415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C039FE6-0F68-7B4D-9AAD-6B0AF1E56974}"/>
              </a:ext>
            </a:extLst>
          </p:cNvPr>
          <p:cNvSpPr/>
          <p:nvPr/>
        </p:nvSpPr>
        <p:spPr>
          <a:xfrm rot="13438182">
            <a:off x="5160365" y="3510847"/>
            <a:ext cx="1343025" cy="874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EC4E3-EEDE-9941-857A-DA50E38A3F2B}"/>
              </a:ext>
            </a:extLst>
          </p:cNvPr>
          <p:cNvSpPr txBox="1"/>
          <p:nvPr/>
        </p:nvSpPr>
        <p:spPr>
          <a:xfrm>
            <a:off x="6363425" y="4566944"/>
            <a:ext cx="2835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adjust starting address of program if necessary</a:t>
            </a:r>
          </a:p>
        </p:txBody>
      </p:sp>
    </p:spTree>
    <p:extLst>
      <p:ext uri="{BB962C8B-B14F-4D97-AF65-F5344CB8AC3E}">
        <p14:creationId xmlns:p14="http://schemas.microsoft.com/office/powerpoint/2010/main" val="2468955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662C1-E2FD-E843-ABEA-FDF59723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Ghidra – Getting Started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D1E830-B16F-5C40-93DE-88F752F7C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822" y="-29930"/>
            <a:ext cx="5996643" cy="643071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8253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662C1-E2FD-E843-ABEA-FDF59723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Ghidra – Getting Started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AB0A00-4991-F849-B8ED-73CC2BA04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750154"/>
            <a:ext cx="6912217" cy="283400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6409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DF1BB5-081B-CA4C-A652-4EED27CBA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A9D5E3-3A22-4873-81C8-59749E216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817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DF1BB5-081B-CA4C-A652-4EED27CBA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A9D5E3-3A22-4873-81C8-59749E216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D8F47D75-86FD-1749-AD53-708668E95524}"/>
              </a:ext>
            </a:extLst>
          </p:cNvPr>
          <p:cNvSpPr/>
          <p:nvPr/>
        </p:nvSpPr>
        <p:spPr>
          <a:xfrm rot="16200000">
            <a:off x="8860972" y="985155"/>
            <a:ext cx="1246417" cy="800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3C3E5BE0-72F2-D44B-8B6C-7354822BCAD6}"/>
              </a:ext>
            </a:extLst>
          </p:cNvPr>
          <p:cNvSpPr/>
          <p:nvPr/>
        </p:nvSpPr>
        <p:spPr>
          <a:xfrm rot="13424784">
            <a:off x="2563649" y="5673116"/>
            <a:ext cx="565869" cy="381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3A27A08-138A-8E4E-93EE-F79D92D56EB3}"/>
              </a:ext>
            </a:extLst>
          </p:cNvPr>
          <p:cNvSpPr/>
          <p:nvPr/>
        </p:nvSpPr>
        <p:spPr>
          <a:xfrm rot="5400000">
            <a:off x="4714876" y="1193348"/>
            <a:ext cx="971550" cy="658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78328C98-8B9E-6145-B855-1AF228B2A86E}"/>
              </a:ext>
            </a:extLst>
          </p:cNvPr>
          <p:cNvSpPr/>
          <p:nvPr/>
        </p:nvSpPr>
        <p:spPr>
          <a:xfrm rot="10800000">
            <a:off x="798060" y="2473098"/>
            <a:ext cx="967467" cy="549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A64E8D87-D401-3B4A-8E3C-E30C965093A6}"/>
              </a:ext>
            </a:extLst>
          </p:cNvPr>
          <p:cNvSpPr/>
          <p:nvPr/>
        </p:nvSpPr>
        <p:spPr>
          <a:xfrm rot="10800000">
            <a:off x="798059" y="487134"/>
            <a:ext cx="967467" cy="549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18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F1334-415D-014D-9B7C-F80DA435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Analyze – auto start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577DA7-7C85-CA48-879C-33BA15F02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886580"/>
            <a:ext cx="6912217" cy="256115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9991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F1334-415D-014D-9B7C-F80DA435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Analyze options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59AF1A-6868-1548-8209-31718E341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67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861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F1334-415D-014D-9B7C-F80DA435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Analysis menu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59AF1A-6868-1548-8209-31718E341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-1" y="2260595"/>
            <a:ext cx="4635315" cy="233681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64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F1334-415D-014D-9B7C-F80DA435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Ghidra – Getting Started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771DD0-EF30-0E43-8CFC-7F14708FA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2052" y="945821"/>
            <a:ext cx="856173" cy="444765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816D44C-5F7C-41A5-BDC7-B2ADF0414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9342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F1334-415D-014D-9B7C-F80DA435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Ghidra –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901E7-37C7-874B-865B-35AFEFC8F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685D2-1FE3-A142-96D6-E2342972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Ghidra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56212-B9F3-2445-9DFF-1FC8E0B84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Easily accessible python scripting engine</a:t>
            </a:r>
          </a:p>
          <a:p>
            <a:pPr lvl="1"/>
            <a:r>
              <a:rPr lang="en-US" dirty="0"/>
              <a:t>Analysis engine</a:t>
            </a:r>
          </a:p>
          <a:p>
            <a:pPr lvl="1"/>
            <a:r>
              <a:rPr lang="en-US" dirty="0"/>
              <a:t>Decompiled code view</a:t>
            </a:r>
          </a:p>
          <a:p>
            <a:pPr lvl="1"/>
            <a:r>
              <a:rPr lang="en-US" dirty="0"/>
              <a:t>Back button</a:t>
            </a:r>
          </a:p>
        </p:txBody>
      </p:sp>
    </p:spTree>
    <p:extLst>
      <p:ext uri="{BB962C8B-B14F-4D97-AF65-F5344CB8AC3E}">
        <p14:creationId xmlns:p14="http://schemas.microsoft.com/office/powerpoint/2010/main" val="231904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2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A0CE6-3989-9345-B690-1B2B2DBC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Ghidra - Getting Started</a:t>
            </a: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495F93-AC28-A94D-AC28-3542B6065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015732"/>
            <a:ext cx="6912217" cy="4302853"/>
          </a:xfrm>
          <a:prstGeom prst="rect">
            <a:avLst/>
          </a:prstGeom>
        </p:spPr>
      </p:pic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26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101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1B9D2-E1A1-0E4B-9CF8-7E2385FFE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Ghidra – Getting Started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F7E4D9-D85E-3342-A1B8-AD65C89B9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716" y="640081"/>
            <a:ext cx="4184782" cy="505415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211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662C1-E2FD-E843-ABEA-FDF59723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Ghidra – Getting Started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D8BCE5-3C4D-E548-9D58-8C7B971B7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136695"/>
            <a:ext cx="6912217" cy="406092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2290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662C1-E2FD-E843-ABEA-FDF59723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Ghidra – Getting Started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D51E5B8-F41C-5742-A842-02880AF2E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614" y="640081"/>
            <a:ext cx="6458986" cy="505415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27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662C1-E2FD-E843-ABEA-FDF59723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Ghidra – Getting Started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098BBE-E2BE-4F47-8E64-A02C15414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899" y="640081"/>
            <a:ext cx="6438417" cy="505415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9360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662C1-E2FD-E843-ABEA-FDF59723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Ghidra – Getting Started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098BBE-E2BE-4F47-8E64-A02C15414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899" y="640081"/>
            <a:ext cx="6438417" cy="505415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E2CF9B54-BFF0-6A4F-AAEB-77C07E771F8B}"/>
              </a:ext>
            </a:extLst>
          </p:cNvPr>
          <p:cNvSpPr/>
          <p:nvPr/>
        </p:nvSpPr>
        <p:spPr>
          <a:xfrm rot="5400000">
            <a:off x="2776137" y="2983857"/>
            <a:ext cx="1143000" cy="6531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BB66C729-D453-344D-AEB0-0B4F4D19FFBF}"/>
              </a:ext>
            </a:extLst>
          </p:cNvPr>
          <p:cNvSpPr/>
          <p:nvPr/>
        </p:nvSpPr>
        <p:spPr>
          <a:xfrm rot="5400000">
            <a:off x="3518606" y="2685130"/>
            <a:ext cx="1143000" cy="6531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26837C-8C59-5E4F-AF55-74AB1F3E2201}"/>
              </a:ext>
            </a:extLst>
          </p:cNvPr>
          <p:cNvSpPr txBox="1"/>
          <p:nvPr/>
        </p:nvSpPr>
        <p:spPr>
          <a:xfrm>
            <a:off x="3496835" y="3798294"/>
            <a:ext cx="1839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Neither are your target file</a:t>
            </a:r>
          </a:p>
        </p:txBody>
      </p:sp>
    </p:spTree>
    <p:extLst>
      <p:ext uri="{BB962C8B-B14F-4D97-AF65-F5344CB8AC3E}">
        <p14:creationId xmlns:p14="http://schemas.microsoft.com/office/powerpoint/2010/main" val="16834612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841"/>
      </a:dk2>
      <a:lt2>
        <a:srgbClr val="E3E2E8"/>
      </a:lt2>
      <a:accent1>
        <a:srgbClr val="9AA81E"/>
      </a:accent1>
      <a:accent2>
        <a:srgbClr val="D09517"/>
      </a:accent2>
      <a:accent3>
        <a:srgbClr val="E75C29"/>
      </a:accent3>
      <a:accent4>
        <a:srgbClr val="D51734"/>
      </a:accent4>
      <a:accent5>
        <a:srgbClr val="E72995"/>
      </a:accent5>
      <a:accent6>
        <a:srgbClr val="D517D2"/>
      </a:accent6>
      <a:hlink>
        <a:srgbClr val="C85A86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157</Words>
  <Application>Microsoft Macintosh PowerPoint</Application>
  <PresentationFormat>Widescreen</PresentationFormat>
  <Paragraphs>44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RetrospectVTI</vt:lpstr>
      <vt:lpstr>Intro to Ghidra</vt:lpstr>
      <vt:lpstr>Ghidra</vt:lpstr>
      <vt:lpstr>Ghidra</vt:lpstr>
      <vt:lpstr>Ghidra - Getting Started </vt:lpstr>
      <vt:lpstr>Ghidra – Getting Started</vt:lpstr>
      <vt:lpstr>Ghidra – Getting Started</vt:lpstr>
      <vt:lpstr>Ghidra – Getting Started</vt:lpstr>
      <vt:lpstr>Ghidra – Getting Started</vt:lpstr>
      <vt:lpstr>Ghidra – Getting Started</vt:lpstr>
      <vt:lpstr>Ghidra – Getting Started</vt:lpstr>
      <vt:lpstr>Ghidra – Getting Started</vt:lpstr>
      <vt:lpstr>Ghidra – Getting Started</vt:lpstr>
      <vt:lpstr>Ghidra – Getting Started</vt:lpstr>
      <vt:lpstr>Ghidra – Getting Started</vt:lpstr>
      <vt:lpstr>Ghidra – Getting Started</vt:lpstr>
      <vt:lpstr>Ghidra – Getting Started</vt:lpstr>
      <vt:lpstr>Ghidra – Getting Started</vt:lpstr>
      <vt:lpstr>Ghidra – Getting Started</vt:lpstr>
      <vt:lpstr>Ghidra – Getting Started</vt:lpstr>
      <vt:lpstr>Ghidra – Getting Started</vt:lpstr>
      <vt:lpstr>Ghidra – Getting Started</vt:lpstr>
      <vt:lpstr>Ghidra – Getting Started</vt:lpstr>
      <vt:lpstr>PowerPoint Presentation</vt:lpstr>
      <vt:lpstr>PowerPoint Presentation</vt:lpstr>
      <vt:lpstr>Analyze – auto start</vt:lpstr>
      <vt:lpstr>Analyze options</vt:lpstr>
      <vt:lpstr>Analysis menu</vt:lpstr>
      <vt:lpstr>Ghidra – Getting Started</vt:lpstr>
      <vt:lpstr>Ghidra – Getting Started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Ghidra</dc:title>
  <dc:creator>Wollman, Alex</dc:creator>
  <cp:lastModifiedBy>Wollman, Alex</cp:lastModifiedBy>
  <cp:revision>1</cp:revision>
  <dcterms:created xsi:type="dcterms:W3CDTF">2019-10-02T02:14:28Z</dcterms:created>
  <dcterms:modified xsi:type="dcterms:W3CDTF">2019-10-02T02:18:50Z</dcterms:modified>
</cp:coreProperties>
</file>