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4"/>
  </p:notesMasterIdLst>
  <p:sldIdLst>
    <p:sldId id="256" r:id="rId2"/>
    <p:sldId id="257" r:id="rId3"/>
    <p:sldId id="258" r:id="rId4"/>
    <p:sldId id="259" r:id="rId5"/>
    <p:sldId id="299" r:id="rId6"/>
    <p:sldId id="300" r:id="rId7"/>
    <p:sldId id="301" r:id="rId8"/>
    <p:sldId id="302" r:id="rId9"/>
    <p:sldId id="261" r:id="rId10"/>
    <p:sldId id="260" r:id="rId11"/>
    <p:sldId id="262" r:id="rId12"/>
    <p:sldId id="263" r:id="rId13"/>
    <p:sldId id="265" r:id="rId14"/>
    <p:sldId id="264" r:id="rId15"/>
    <p:sldId id="285" r:id="rId16"/>
    <p:sldId id="267" r:id="rId17"/>
    <p:sldId id="290" r:id="rId18"/>
    <p:sldId id="291" r:id="rId19"/>
    <p:sldId id="292" r:id="rId20"/>
    <p:sldId id="293" r:id="rId21"/>
    <p:sldId id="294" r:id="rId22"/>
    <p:sldId id="295" r:id="rId23"/>
    <p:sldId id="296" r:id="rId24"/>
    <p:sldId id="297" r:id="rId25"/>
    <p:sldId id="298" r:id="rId26"/>
    <p:sldId id="289" r:id="rId27"/>
    <p:sldId id="268" r:id="rId28"/>
    <p:sldId id="269" r:id="rId29"/>
    <p:sldId id="270" r:id="rId30"/>
    <p:sldId id="271" r:id="rId31"/>
    <p:sldId id="275" r:id="rId32"/>
    <p:sldId id="276" r:id="rId33"/>
    <p:sldId id="273" r:id="rId34"/>
    <p:sldId id="277" r:id="rId35"/>
    <p:sldId id="278" r:id="rId36"/>
    <p:sldId id="280" r:id="rId37"/>
    <p:sldId id="281" r:id="rId38"/>
    <p:sldId id="282" r:id="rId39"/>
    <p:sldId id="283" r:id="rId40"/>
    <p:sldId id="284" r:id="rId41"/>
    <p:sldId id="287" r:id="rId42"/>
    <p:sldId id="28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30ED58-040D-DB43-A0F9-4E983F8A731C}" v="25" dt="2020-05-26T14:16:38.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37"/>
    <p:restoredTop sz="94507"/>
  </p:normalViewPr>
  <p:slideViewPr>
    <p:cSldViewPr snapToGrid="0" snapToObjects="1">
      <p:cViewPr varScale="1">
        <p:scale>
          <a:sx n="148" d="100"/>
          <a:sy n="148" d="100"/>
        </p:scale>
        <p:origin x="12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llman, Alex" userId="eaebeae5-cfde-473c-8fc9-c21f1685ebf7" providerId="ADAL" clId="{96F6D68B-B09A-F749-B28B-BBDB0992EC2A}"/>
    <pc:docChg chg="undo redo custSel addSld delSld modSld sldOrd">
      <pc:chgData name="Wollman, Alex" userId="eaebeae5-cfde-473c-8fc9-c21f1685ebf7" providerId="ADAL" clId="{96F6D68B-B09A-F749-B28B-BBDB0992EC2A}" dt="2019-10-15T13:56:03.785" v="4622" actId="14"/>
      <pc:docMkLst>
        <pc:docMk/>
      </pc:docMkLst>
      <pc:sldChg chg="modSp">
        <pc:chgData name="Wollman, Alex" userId="eaebeae5-cfde-473c-8fc9-c21f1685ebf7" providerId="ADAL" clId="{96F6D68B-B09A-F749-B28B-BBDB0992EC2A}" dt="2019-10-14T13:39:30.086" v="178" actId="20577"/>
        <pc:sldMkLst>
          <pc:docMk/>
          <pc:sldMk cId="1177108076" sldId="257"/>
        </pc:sldMkLst>
        <pc:spChg chg="mod">
          <ac:chgData name="Wollman, Alex" userId="eaebeae5-cfde-473c-8fc9-c21f1685ebf7" providerId="ADAL" clId="{96F6D68B-B09A-F749-B28B-BBDB0992EC2A}" dt="2019-10-14T13:38:20.039" v="4" actId="20577"/>
          <ac:spMkLst>
            <pc:docMk/>
            <pc:sldMk cId="1177108076" sldId="257"/>
            <ac:spMk id="2" creationId="{6F546F40-7E1F-3B49-B5F9-153B35ECF509}"/>
          </ac:spMkLst>
        </pc:spChg>
        <pc:spChg chg="mod">
          <ac:chgData name="Wollman, Alex" userId="eaebeae5-cfde-473c-8fc9-c21f1685ebf7" providerId="ADAL" clId="{96F6D68B-B09A-F749-B28B-BBDB0992EC2A}" dt="2019-10-14T13:39:30.086" v="178" actId="20577"/>
          <ac:spMkLst>
            <pc:docMk/>
            <pc:sldMk cId="1177108076" sldId="257"/>
            <ac:spMk id="3" creationId="{F5A62417-D043-8240-A259-E450EC9AB380}"/>
          </ac:spMkLst>
        </pc:spChg>
      </pc:sldChg>
      <pc:sldChg chg="modSp add">
        <pc:chgData name="Wollman, Alex" userId="eaebeae5-cfde-473c-8fc9-c21f1685ebf7" providerId="ADAL" clId="{96F6D68B-B09A-F749-B28B-BBDB0992EC2A}" dt="2019-10-14T13:43:11.630" v="415" actId="114"/>
        <pc:sldMkLst>
          <pc:docMk/>
          <pc:sldMk cId="3801987670" sldId="258"/>
        </pc:sldMkLst>
        <pc:spChg chg="mod">
          <ac:chgData name="Wollman, Alex" userId="eaebeae5-cfde-473c-8fc9-c21f1685ebf7" providerId="ADAL" clId="{96F6D68B-B09A-F749-B28B-BBDB0992EC2A}" dt="2019-10-14T13:39:58.263" v="220" actId="20577"/>
          <ac:spMkLst>
            <pc:docMk/>
            <pc:sldMk cId="3801987670" sldId="258"/>
            <ac:spMk id="2" creationId="{6649AC31-650B-5849-B8B7-423B37DD25C4}"/>
          </ac:spMkLst>
        </pc:spChg>
        <pc:spChg chg="mod">
          <ac:chgData name="Wollman, Alex" userId="eaebeae5-cfde-473c-8fc9-c21f1685ebf7" providerId="ADAL" clId="{96F6D68B-B09A-F749-B28B-BBDB0992EC2A}" dt="2019-10-14T13:43:11.630" v="415" actId="114"/>
          <ac:spMkLst>
            <pc:docMk/>
            <pc:sldMk cId="3801987670" sldId="258"/>
            <ac:spMk id="3" creationId="{BE04650B-10B5-1042-96C8-E0CB34D97341}"/>
          </ac:spMkLst>
        </pc:spChg>
      </pc:sldChg>
      <pc:sldChg chg="addSp delSp modSp add">
        <pc:chgData name="Wollman, Alex" userId="eaebeae5-cfde-473c-8fc9-c21f1685ebf7" providerId="ADAL" clId="{96F6D68B-B09A-F749-B28B-BBDB0992EC2A}" dt="2019-10-15T13:43:52.596" v="4109" actId="20577"/>
        <pc:sldMkLst>
          <pc:docMk/>
          <pc:sldMk cId="470971347" sldId="259"/>
        </pc:sldMkLst>
        <pc:spChg chg="mod">
          <ac:chgData name="Wollman, Alex" userId="eaebeae5-cfde-473c-8fc9-c21f1685ebf7" providerId="ADAL" clId="{96F6D68B-B09A-F749-B28B-BBDB0992EC2A}" dt="2019-10-14T13:45:05.400" v="447" actId="20577"/>
          <ac:spMkLst>
            <pc:docMk/>
            <pc:sldMk cId="470971347" sldId="259"/>
            <ac:spMk id="2" creationId="{C75223D6-0D6F-9444-A887-2AC7839FEDEE}"/>
          </ac:spMkLst>
        </pc:spChg>
        <pc:spChg chg="del">
          <ac:chgData name="Wollman, Alex" userId="eaebeae5-cfde-473c-8fc9-c21f1685ebf7" providerId="ADAL" clId="{96F6D68B-B09A-F749-B28B-BBDB0992EC2A}" dt="2019-10-14T13:45:09.470" v="448" actId="478"/>
          <ac:spMkLst>
            <pc:docMk/>
            <pc:sldMk cId="470971347" sldId="259"/>
            <ac:spMk id="3" creationId="{439DD9BE-4D8F-8544-9279-51AAAB83247A}"/>
          </ac:spMkLst>
        </pc:spChg>
        <pc:spChg chg="add mod">
          <ac:chgData name="Wollman, Alex" userId="eaebeae5-cfde-473c-8fc9-c21f1685ebf7" providerId="ADAL" clId="{96F6D68B-B09A-F749-B28B-BBDB0992EC2A}" dt="2019-10-15T13:43:52.596" v="4109" actId="20577"/>
          <ac:spMkLst>
            <pc:docMk/>
            <pc:sldMk cId="470971347" sldId="259"/>
            <ac:spMk id="3" creationId="{52636679-8142-DE49-A1C0-61E955E3DDA7}"/>
          </ac:spMkLst>
        </pc:spChg>
        <pc:spChg chg="add mod">
          <ac:chgData name="Wollman, Alex" userId="eaebeae5-cfde-473c-8fc9-c21f1685ebf7" providerId="ADAL" clId="{96F6D68B-B09A-F749-B28B-BBDB0992EC2A}" dt="2019-10-14T13:47:40.997" v="646" actId="1036"/>
          <ac:spMkLst>
            <pc:docMk/>
            <pc:sldMk cId="470971347" sldId="259"/>
            <ac:spMk id="4" creationId="{AD064A34-09ED-224B-9126-751987AB0B30}"/>
          </ac:spMkLst>
        </pc:spChg>
        <pc:spChg chg="add mod">
          <ac:chgData name="Wollman, Alex" userId="eaebeae5-cfde-473c-8fc9-c21f1685ebf7" providerId="ADAL" clId="{96F6D68B-B09A-F749-B28B-BBDB0992EC2A}" dt="2019-10-14T13:47:40.997" v="646" actId="1036"/>
          <ac:spMkLst>
            <pc:docMk/>
            <pc:sldMk cId="470971347" sldId="259"/>
            <ac:spMk id="5" creationId="{E800D5C2-5245-174E-9B14-9A4FA1F1A1E6}"/>
          </ac:spMkLst>
        </pc:spChg>
        <pc:spChg chg="add mod">
          <ac:chgData name="Wollman, Alex" userId="eaebeae5-cfde-473c-8fc9-c21f1685ebf7" providerId="ADAL" clId="{96F6D68B-B09A-F749-B28B-BBDB0992EC2A}" dt="2019-10-14T13:47:40.997" v="646" actId="1036"/>
          <ac:spMkLst>
            <pc:docMk/>
            <pc:sldMk cId="470971347" sldId="259"/>
            <ac:spMk id="6" creationId="{56B48135-FC2A-0045-A88C-7421AE46A42A}"/>
          </ac:spMkLst>
        </pc:spChg>
        <pc:spChg chg="add mod">
          <ac:chgData name="Wollman, Alex" userId="eaebeae5-cfde-473c-8fc9-c21f1685ebf7" providerId="ADAL" clId="{96F6D68B-B09A-F749-B28B-BBDB0992EC2A}" dt="2019-10-14T13:47:40.997" v="646" actId="1036"/>
          <ac:spMkLst>
            <pc:docMk/>
            <pc:sldMk cId="470971347" sldId="259"/>
            <ac:spMk id="7" creationId="{64126B60-CFAD-224A-A957-B7776EE3B32C}"/>
          </ac:spMkLst>
        </pc:spChg>
        <pc:spChg chg="add mod">
          <ac:chgData name="Wollman, Alex" userId="eaebeae5-cfde-473c-8fc9-c21f1685ebf7" providerId="ADAL" clId="{96F6D68B-B09A-F749-B28B-BBDB0992EC2A}" dt="2019-10-14T13:47:26.467" v="628" actId="1035"/>
          <ac:spMkLst>
            <pc:docMk/>
            <pc:sldMk cId="470971347" sldId="259"/>
            <ac:spMk id="8" creationId="{7314F124-54A6-F640-9BD2-B69F82B66F90}"/>
          </ac:spMkLst>
        </pc:spChg>
        <pc:spChg chg="add mod">
          <ac:chgData name="Wollman, Alex" userId="eaebeae5-cfde-473c-8fc9-c21f1685ebf7" providerId="ADAL" clId="{96F6D68B-B09A-F749-B28B-BBDB0992EC2A}" dt="2019-10-14T13:47:26.467" v="628" actId="1035"/>
          <ac:spMkLst>
            <pc:docMk/>
            <pc:sldMk cId="470971347" sldId="259"/>
            <ac:spMk id="9" creationId="{25E7C5A3-9D75-9044-A851-D86D6FF0575D}"/>
          </ac:spMkLst>
        </pc:spChg>
        <pc:spChg chg="add mod">
          <ac:chgData name="Wollman, Alex" userId="eaebeae5-cfde-473c-8fc9-c21f1685ebf7" providerId="ADAL" clId="{96F6D68B-B09A-F749-B28B-BBDB0992EC2A}" dt="2019-10-14T13:47:26.467" v="628" actId="1035"/>
          <ac:spMkLst>
            <pc:docMk/>
            <pc:sldMk cId="470971347" sldId="259"/>
            <ac:spMk id="10" creationId="{E2A21502-F339-2746-9EB8-A63B9DEA224B}"/>
          </ac:spMkLst>
        </pc:spChg>
        <pc:spChg chg="add mod">
          <ac:chgData name="Wollman, Alex" userId="eaebeae5-cfde-473c-8fc9-c21f1685ebf7" providerId="ADAL" clId="{96F6D68B-B09A-F749-B28B-BBDB0992EC2A}" dt="2019-10-14T13:47:26.467" v="628" actId="1035"/>
          <ac:spMkLst>
            <pc:docMk/>
            <pc:sldMk cId="470971347" sldId="259"/>
            <ac:spMk id="11" creationId="{E1FF7FA5-7195-3F4F-A0E4-CF1B9FE9BA56}"/>
          </ac:spMkLst>
        </pc:spChg>
        <pc:spChg chg="add mod">
          <ac:chgData name="Wollman, Alex" userId="eaebeae5-cfde-473c-8fc9-c21f1685ebf7" providerId="ADAL" clId="{96F6D68B-B09A-F749-B28B-BBDB0992EC2A}" dt="2019-10-14T13:48:12.099" v="723" actId="1035"/>
          <ac:spMkLst>
            <pc:docMk/>
            <pc:sldMk cId="470971347" sldId="259"/>
            <ac:spMk id="12" creationId="{615014D2-43E6-4745-9260-DC5789B95D74}"/>
          </ac:spMkLst>
        </pc:spChg>
        <pc:spChg chg="add mod">
          <ac:chgData name="Wollman, Alex" userId="eaebeae5-cfde-473c-8fc9-c21f1685ebf7" providerId="ADAL" clId="{96F6D68B-B09A-F749-B28B-BBDB0992EC2A}" dt="2019-10-14T13:48:12.099" v="723" actId="1035"/>
          <ac:spMkLst>
            <pc:docMk/>
            <pc:sldMk cId="470971347" sldId="259"/>
            <ac:spMk id="13" creationId="{CF2377EE-6764-9D40-A09D-EF3D1AD8D384}"/>
          </ac:spMkLst>
        </pc:spChg>
        <pc:spChg chg="add del mod">
          <ac:chgData name="Wollman, Alex" userId="eaebeae5-cfde-473c-8fc9-c21f1685ebf7" providerId="ADAL" clId="{96F6D68B-B09A-F749-B28B-BBDB0992EC2A}" dt="2019-10-14T13:48:02.114" v="710" actId="478"/>
          <ac:spMkLst>
            <pc:docMk/>
            <pc:sldMk cId="470971347" sldId="259"/>
            <ac:spMk id="14" creationId="{BA69BEF3-9C97-4247-A6D3-0E08947B4365}"/>
          </ac:spMkLst>
        </pc:spChg>
        <pc:spChg chg="add del mod">
          <ac:chgData name="Wollman, Alex" userId="eaebeae5-cfde-473c-8fc9-c21f1685ebf7" providerId="ADAL" clId="{96F6D68B-B09A-F749-B28B-BBDB0992EC2A}" dt="2019-10-14T13:48:02.114" v="710" actId="478"/>
          <ac:spMkLst>
            <pc:docMk/>
            <pc:sldMk cId="470971347" sldId="259"/>
            <ac:spMk id="15" creationId="{51B2C294-CCEC-074F-83DD-AA5A250BAB65}"/>
          </ac:spMkLst>
        </pc:spChg>
        <pc:spChg chg="add mod">
          <ac:chgData name="Wollman, Alex" userId="eaebeae5-cfde-473c-8fc9-c21f1685ebf7" providerId="ADAL" clId="{96F6D68B-B09A-F749-B28B-BBDB0992EC2A}" dt="2019-10-14T13:48:57.489" v="729" actId="207"/>
          <ac:spMkLst>
            <pc:docMk/>
            <pc:sldMk cId="470971347" sldId="259"/>
            <ac:spMk id="18" creationId="{8F0DB64B-9C0A-F948-90C1-5386CBC5B6B3}"/>
          </ac:spMkLst>
        </pc:spChg>
        <pc:spChg chg="add mod">
          <ac:chgData name="Wollman, Alex" userId="eaebeae5-cfde-473c-8fc9-c21f1685ebf7" providerId="ADAL" clId="{96F6D68B-B09A-F749-B28B-BBDB0992EC2A}" dt="2019-10-14T13:49:31.304" v="750" actId="1037"/>
          <ac:spMkLst>
            <pc:docMk/>
            <pc:sldMk cId="470971347" sldId="259"/>
            <ac:spMk id="19" creationId="{5DBFBB9A-F721-264A-82D4-D49ECD300671}"/>
          </ac:spMkLst>
        </pc:spChg>
        <pc:spChg chg="add mod">
          <ac:chgData name="Wollman, Alex" userId="eaebeae5-cfde-473c-8fc9-c21f1685ebf7" providerId="ADAL" clId="{96F6D68B-B09A-F749-B28B-BBDB0992EC2A}" dt="2019-10-14T14:03:04.979" v="1772" actId="20577"/>
          <ac:spMkLst>
            <pc:docMk/>
            <pc:sldMk cId="470971347" sldId="259"/>
            <ac:spMk id="20" creationId="{FE75C636-0C5A-6046-9D5D-636863A50B9A}"/>
          </ac:spMkLst>
        </pc:spChg>
        <pc:spChg chg="add mod">
          <ac:chgData name="Wollman, Alex" userId="eaebeae5-cfde-473c-8fc9-c21f1685ebf7" providerId="ADAL" clId="{96F6D68B-B09A-F749-B28B-BBDB0992EC2A}" dt="2019-10-14T14:03:03.434" v="1770" actId="20577"/>
          <ac:spMkLst>
            <pc:docMk/>
            <pc:sldMk cId="470971347" sldId="259"/>
            <ac:spMk id="21" creationId="{9F579265-90C9-FE4F-83F8-677586049F91}"/>
          </ac:spMkLst>
        </pc:spChg>
        <pc:spChg chg="add del mod">
          <ac:chgData name="Wollman, Alex" userId="eaebeae5-cfde-473c-8fc9-c21f1685ebf7" providerId="ADAL" clId="{96F6D68B-B09A-F749-B28B-BBDB0992EC2A}" dt="2019-10-14T13:50:43.800" v="921" actId="478"/>
          <ac:spMkLst>
            <pc:docMk/>
            <pc:sldMk cId="470971347" sldId="259"/>
            <ac:spMk id="22" creationId="{3006117C-A5CE-5D4E-BB3F-1E8BC0CFB8E9}"/>
          </ac:spMkLst>
        </pc:spChg>
        <pc:spChg chg="add del mod">
          <ac:chgData name="Wollman, Alex" userId="eaebeae5-cfde-473c-8fc9-c21f1685ebf7" providerId="ADAL" clId="{96F6D68B-B09A-F749-B28B-BBDB0992EC2A}" dt="2019-10-14T14:03:01.880" v="1768" actId="20577"/>
          <ac:spMkLst>
            <pc:docMk/>
            <pc:sldMk cId="470971347" sldId="259"/>
            <ac:spMk id="23" creationId="{6723992C-5925-AB4A-B0B3-9F0F7C493FCE}"/>
          </ac:spMkLst>
        </pc:spChg>
        <pc:spChg chg="add mod">
          <ac:chgData name="Wollman, Alex" userId="eaebeae5-cfde-473c-8fc9-c21f1685ebf7" providerId="ADAL" clId="{96F6D68B-B09A-F749-B28B-BBDB0992EC2A}" dt="2019-10-14T14:02:58.234" v="1764" actId="20577"/>
          <ac:spMkLst>
            <pc:docMk/>
            <pc:sldMk cId="470971347" sldId="259"/>
            <ac:spMk id="24" creationId="{EEDF46ED-2350-CA43-9F38-F07CFBD126F7}"/>
          </ac:spMkLst>
        </pc:spChg>
        <pc:spChg chg="add mod">
          <ac:chgData name="Wollman, Alex" userId="eaebeae5-cfde-473c-8fc9-c21f1685ebf7" providerId="ADAL" clId="{96F6D68B-B09A-F749-B28B-BBDB0992EC2A}" dt="2019-10-14T14:02:56.719" v="1762" actId="20577"/>
          <ac:spMkLst>
            <pc:docMk/>
            <pc:sldMk cId="470971347" sldId="259"/>
            <ac:spMk id="25" creationId="{1E4141FF-1BF3-614C-9919-416524D01BCC}"/>
          </ac:spMkLst>
        </pc:spChg>
        <pc:spChg chg="add mod">
          <ac:chgData name="Wollman, Alex" userId="eaebeae5-cfde-473c-8fc9-c21f1685ebf7" providerId="ADAL" clId="{96F6D68B-B09A-F749-B28B-BBDB0992EC2A}" dt="2019-10-14T14:02:55.148" v="1760" actId="20577"/>
          <ac:spMkLst>
            <pc:docMk/>
            <pc:sldMk cId="470971347" sldId="259"/>
            <ac:spMk id="26" creationId="{3A974A3E-7894-0442-AEE7-4BD5C7720308}"/>
          </ac:spMkLst>
        </pc:spChg>
        <pc:spChg chg="add mod">
          <ac:chgData name="Wollman, Alex" userId="eaebeae5-cfde-473c-8fc9-c21f1685ebf7" providerId="ADAL" clId="{96F6D68B-B09A-F749-B28B-BBDB0992EC2A}" dt="2019-10-14T14:02:53.664" v="1758" actId="20577"/>
          <ac:spMkLst>
            <pc:docMk/>
            <pc:sldMk cId="470971347" sldId="259"/>
            <ac:spMk id="27" creationId="{D71CEF68-FDFF-254E-B43D-0262EFB75B7E}"/>
          </ac:spMkLst>
        </pc:spChg>
        <pc:spChg chg="add mod">
          <ac:chgData name="Wollman, Alex" userId="eaebeae5-cfde-473c-8fc9-c21f1685ebf7" providerId="ADAL" clId="{96F6D68B-B09A-F749-B28B-BBDB0992EC2A}" dt="2019-10-14T14:02:52.371" v="1756" actId="20577"/>
          <ac:spMkLst>
            <pc:docMk/>
            <pc:sldMk cId="470971347" sldId="259"/>
            <ac:spMk id="28" creationId="{9BF2BB51-F57B-014A-9808-A7E8980475E4}"/>
          </ac:spMkLst>
        </pc:spChg>
        <pc:spChg chg="add mod">
          <ac:chgData name="Wollman, Alex" userId="eaebeae5-cfde-473c-8fc9-c21f1685ebf7" providerId="ADAL" clId="{96F6D68B-B09A-F749-B28B-BBDB0992EC2A}" dt="2019-10-14T14:02:50.869" v="1754" actId="20577"/>
          <ac:spMkLst>
            <pc:docMk/>
            <pc:sldMk cId="470971347" sldId="259"/>
            <ac:spMk id="29" creationId="{3F927C54-8A5B-2247-955B-E6C2850E0A6A}"/>
          </ac:spMkLst>
        </pc:spChg>
        <pc:spChg chg="add mod">
          <ac:chgData name="Wollman, Alex" userId="eaebeae5-cfde-473c-8fc9-c21f1685ebf7" providerId="ADAL" clId="{96F6D68B-B09A-F749-B28B-BBDB0992EC2A}" dt="2019-10-14T14:02:48.955" v="1752" actId="20577"/>
          <ac:spMkLst>
            <pc:docMk/>
            <pc:sldMk cId="470971347" sldId="259"/>
            <ac:spMk id="30" creationId="{2119C9A4-126A-D34C-AE29-275AF7E02614}"/>
          </ac:spMkLst>
        </pc:spChg>
        <pc:cxnChg chg="add del mod">
          <ac:chgData name="Wollman, Alex" userId="eaebeae5-cfde-473c-8fc9-c21f1685ebf7" providerId="ADAL" clId="{96F6D68B-B09A-F749-B28B-BBDB0992EC2A}" dt="2019-10-14T13:48:41.802" v="725" actId="11529"/>
          <ac:cxnSpMkLst>
            <pc:docMk/>
            <pc:sldMk cId="470971347" sldId="259"/>
            <ac:cxnSpMk id="17" creationId="{60999F5F-7407-3D48-8D3A-0ECCABF8253D}"/>
          </ac:cxnSpMkLst>
        </pc:cxnChg>
      </pc:sldChg>
      <pc:sldChg chg="addSp delSp modSp add del">
        <pc:chgData name="Wollman, Alex" userId="eaebeae5-cfde-473c-8fc9-c21f1685ebf7" providerId="ADAL" clId="{96F6D68B-B09A-F749-B28B-BBDB0992EC2A}" dt="2019-10-14T13:44:50.341" v="425"/>
        <pc:sldMkLst>
          <pc:docMk/>
          <pc:sldMk cId="4190346407" sldId="259"/>
        </pc:sldMkLst>
        <pc:spChg chg="mod">
          <ac:chgData name="Wollman, Alex" userId="eaebeae5-cfde-473c-8fc9-c21f1685ebf7" providerId="ADAL" clId="{96F6D68B-B09A-F749-B28B-BBDB0992EC2A}" dt="2019-10-14T13:44:49.328" v="423" actId="20577"/>
          <ac:spMkLst>
            <pc:docMk/>
            <pc:sldMk cId="4190346407" sldId="259"/>
            <ac:spMk id="2" creationId="{2ED32EEA-177B-E74C-8AF8-71A9C611F841}"/>
          </ac:spMkLst>
        </pc:spChg>
        <pc:spChg chg="add del">
          <ac:chgData name="Wollman, Alex" userId="eaebeae5-cfde-473c-8fc9-c21f1685ebf7" providerId="ADAL" clId="{96F6D68B-B09A-F749-B28B-BBDB0992EC2A}" dt="2019-10-14T13:44:50.046" v="424" actId="478"/>
          <ac:spMkLst>
            <pc:docMk/>
            <pc:sldMk cId="4190346407" sldId="259"/>
            <ac:spMk id="3" creationId="{94481C6A-9C7B-A54D-8CDF-773B06C8736A}"/>
          </ac:spMkLst>
        </pc:spChg>
      </pc:sldChg>
      <pc:sldChg chg="addSp delSp modSp add">
        <pc:chgData name="Wollman, Alex" userId="eaebeae5-cfde-473c-8fc9-c21f1685ebf7" providerId="ADAL" clId="{96F6D68B-B09A-F749-B28B-BBDB0992EC2A}" dt="2019-10-14T14:36:41.188" v="2818" actId="478"/>
        <pc:sldMkLst>
          <pc:docMk/>
          <pc:sldMk cId="3230150393" sldId="260"/>
        </pc:sldMkLst>
        <pc:spChg chg="add del mod">
          <ac:chgData name="Wollman, Alex" userId="eaebeae5-cfde-473c-8fc9-c21f1685ebf7" providerId="ADAL" clId="{96F6D68B-B09A-F749-B28B-BBDB0992EC2A}" dt="2019-10-14T14:36:41.188" v="2818" actId="478"/>
          <ac:spMkLst>
            <pc:docMk/>
            <pc:sldMk cId="3230150393" sldId="260"/>
            <ac:spMk id="3" creationId="{CBC05CD0-D969-B148-BB46-1D1B4AF6DE2B}"/>
          </ac:spMkLst>
        </pc:spChg>
        <pc:spChg chg="add del mod">
          <ac:chgData name="Wollman, Alex" userId="eaebeae5-cfde-473c-8fc9-c21f1685ebf7" providerId="ADAL" clId="{96F6D68B-B09A-F749-B28B-BBDB0992EC2A}" dt="2019-10-14T14:36:39.746" v="2817" actId="478"/>
          <ac:spMkLst>
            <pc:docMk/>
            <pc:sldMk cId="3230150393" sldId="260"/>
            <ac:spMk id="14" creationId="{B38B16F9-3A2D-454D-BF0E-DA196C03E834}"/>
          </ac:spMkLst>
        </pc:spChg>
        <pc:spChg chg="mod">
          <ac:chgData name="Wollman, Alex" userId="eaebeae5-cfde-473c-8fc9-c21f1685ebf7" providerId="ADAL" clId="{96F6D68B-B09A-F749-B28B-BBDB0992EC2A}" dt="2019-10-14T14:03:21.049" v="1792" actId="20577"/>
          <ac:spMkLst>
            <pc:docMk/>
            <pc:sldMk cId="3230150393" sldId="260"/>
            <ac:spMk id="20" creationId="{FE75C636-0C5A-6046-9D5D-636863A50B9A}"/>
          </ac:spMkLst>
        </pc:spChg>
        <pc:spChg chg="mod">
          <ac:chgData name="Wollman, Alex" userId="eaebeae5-cfde-473c-8fc9-c21f1685ebf7" providerId="ADAL" clId="{96F6D68B-B09A-F749-B28B-BBDB0992EC2A}" dt="2019-10-14T14:03:19.033" v="1790" actId="20577"/>
          <ac:spMkLst>
            <pc:docMk/>
            <pc:sldMk cId="3230150393" sldId="260"/>
            <ac:spMk id="21" creationId="{9F579265-90C9-FE4F-83F8-677586049F91}"/>
          </ac:spMkLst>
        </pc:spChg>
        <pc:spChg chg="mod">
          <ac:chgData name="Wollman, Alex" userId="eaebeae5-cfde-473c-8fc9-c21f1685ebf7" providerId="ADAL" clId="{96F6D68B-B09A-F749-B28B-BBDB0992EC2A}" dt="2019-10-14T14:03:17.658" v="1788" actId="20577"/>
          <ac:spMkLst>
            <pc:docMk/>
            <pc:sldMk cId="3230150393" sldId="260"/>
            <ac:spMk id="23" creationId="{6723992C-5925-AB4A-B0B3-9F0F7C493FCE}"/>
          </ac:spMkLst>
        </pc:spChg>
        <pc:spChg chg="mod">
          <ac:chgData name="Wollman, Alex" userId="eaebeae5-cfde-473c-8fc9-c21f1685ebf7" providerId="ADAL" clId="{96F6D68B-B09A-F749-B28B-BBDB0992EC2A}" dt="2019-10-14T14:03:16.206" v="1786" actId="20577"/>
          <ac:spMkLst>
            <pc:docMk/>
            <pc:sldMk cId="3230150393" sldId="260"/>
            <ac:spMk id="24" creationId="{EEDF46ED-2350-CA43-9F38-F07CFBD126F7}"/>
          </ac:spMkLst>
        </pc:spChg>
        <pc:spChg chg="mod">
          <ac:chgData name="Wollman, Alex" userId="eaebeae5-cfde-473c-8fc9-c21f1685ebf7" providerId="ADAL" clId="{96F6D68B-B09A-F749-B28B-BBDB0992EC2A}" dt="2019-10-14T14:03:14.812" v="1784" actId="20577"/>
          <ac:spMkLst>
            <pc:docMk/>
            <pc:sldMk cId="3230150393" sldId="260"/>
            <ac:spMk id="25" creationId="{1E4141FF-1BF3-614C-9919-416524D01BCC}"/>
          </ac:spMkLst>
        </pc:spChg>
        <pc:spChg chg="mod">
          <ac:chgData name="Wollman, Alex" userId="eaebeae5-cfde-473c-8fc9-c21f1685ebf7" providerId="ADAL" clId="{96F6D68B-B09A-F749-B28B-BBDB0992EC2A}" dt="2019-10-14T14:03:13.431" v="1782" actId="20577"/>
          <ac:spMkLst>
            <pc:docMk/>
            <pc:sldMk cId="3230150393" sldId="260"/>
            <ac:spMk id="26" creationId="{3A974A3E-7894-0442-AEE7-4BD5C7720308}"/>
          </ac:spMkLst>
        </pc:spChg>
        <pc:spChg chg="mod">
          <ac:chgData name="Wollman, Alex" userId="eaebeae5-cfde-473c-8fc9-c21f1685ebf7" providerId="ADAL" clId="{96F6D68B-B09A-F749-B28B-BBDB0992EC2A}" dt="2019-10-14T14:03:12.036" v="1780" actId="20577"/>
          <ac:spMkLst>
            <pc:docMk/>
            <pc:sldMk cId="3230150393" sldId="260"/>
            <ac:spMk id="27" creationId="{D71CEF68-FDFF-254E-B43D-0262EFB75B7E}"/>
          </ac:spMkLst>
        </pc:spChg>
        <pc:spChg chg="mod">
          <ac:chgData name="Wollman, Alex" userId="eaebeae5-cfde-473c-8fc9-c21f1685ebf7" providerId="ADAL" clId="{96F6D68B-B09A-F749-B28B-BBDB0992EC2A}" dt="2019-10-14T14:03:10.683" v="1778" actId="20577"/>
          <ac:spMkLst>
            <pc:docMk/>
            <pc:sldMk cId="3230150393" sldId="260"/>
            <ac:spMk id="28" creationId="{9BF2BB51-F57B-014A-9808-A7E8980475E4}"/>
          </ac:spMkLst>
        </pc:spChg>
        <pc:spChg chg="mod">
          <ac:chgData name="Wollman, Alex" userId="eaebeae5-cfde-473c-8fc9-c21f1685ebf7" providerId="ADAL" clId="{96F6D68B-B09A-F749-B28B-BBDB0992EC2A}" dt="2019-10-14T14:03:09.242" v="1776" actId="20577"/>
          <ac:spMkLst>
            <pc:docMk/>
            <pc:sldMk cId="3230150393" sldId="260"/>
            <ac:spMk id="29" creationId="{3F927C54-8A5B-2247-955B-E6C2850E0A6A}"/>
          </ac:spMkLst>
        </pc:spChg>
        <pc:spChg chg="mod">
          <ac:chgData name="Wollman, Alex" userId="eaebeae5-cfde-473c-8fc9-c21f1685ebf7" providerId="ADAL" clId="{96F6D68B-B09A-F749-B28B-BBDB0992EC2A}" dt="2019-10-14T14:03:07.797" v="1774" actId="20577"/>
          <ac:spMkLst>
            <pc:docMk/>
            <pc:sldMk cId="3230150393" sldId="260"/>
            <ac:spMk id="30" creationId="{2119C9A4-126A-D34C-AE29-275AF7E02614}"/>
          </ac:spMkLst>
        </pc:spChg>
        <pc:spChg chg="add mod">
          <ac:chgData name="Wollman, Alex" userId="eaebeae5-cfde-473c-8fc9-c21f1685ebf7" providerId="ADAL" clId="{96F6D68B-B09A-F749-B28B-BBDB0992EC2A}" dt="2019-10-14T13:57:42.814" v="1369" actId="1035"/>
          <ac:spMkLst>
            <pc:docMk/>
            <pc:sldMk cId="3230150393" sldId="260"/>
            <ac:spMk id="31" creationId="{9DB41503-FB6D-8E46-A5AA-186A70EFC242}"/>
          </ac:spMkLst>
        </pc:spChg>
        <pc:spChg chg="add mod">
          <ac:chgData name="Wollman, Alex" userId="eaebeae5-cfde-473c-8fc9-c21f1685ebf7" providerId="ADAL" clId="{96F6D68B-B09A-F749-B28B-BBDB0992EC2A}" dt="2019-10-14T13:57:56.420" v="1383" actId="20577"/>
          <ac:spMkLst>
            <pc:docMk/>
            <pc:sldMk cId="3230150393" sldId="260"/>
            <ac:spMk id="32" creationId="{81527546-73F8-D642-B2DC-2C237C85717D}"/>
          </ac:spMkLst>
        </pc:spChg>
      </pc:sldChg>
      <pc:sldChg chg="modSp add ord">
        <pc:chgData name="Wollman, Alex" userId="eaebeae5-cfde-473c-8fc9-c21f1685ebf7" providerId="ADAL" clId="{96F6D68B-B09A-F749-B28B-BBDB0992EC2A}" dt="2019-10-15T13:46:15.942" v="4125" actId="20577"/>
        <pc:sldMkLst>
          <pc:docMk/>
          <pc:sldMk cId="3089233455" sldId="261"/>
        </pc:sldMkLst>
        <pc:spChg chg="mod">
          <ac:chgData name="Wollman, Alex" userId="eaebeae5-cfde-473c-8fc9-c21f1685ebf7" providerId="ADAL" clId="{96F6D68B-B09A-F749-B28B-BBDB0992EC2A}" dt="2019-10-15T13:46:15.942" v="4125" actId="20577"/>
          <ac:spMkLst>
            <pc:docMk/>
            <pc:sldMk cId="3089233455" sldId="261"/>
            <ac:spMk id="19" creationId="{5DBFBB9A-F721-264A-82D4-D49ECD300671}"/>
          </ac:spMkLst>
        </pc:spChg>
        <pc:spChg chg="mod">
          <ac:chgData name="Wollman, Alex" userId="eaebeae5-cfde-473c-8fc9-c21f1685ebf7" providerId="ADAL" clId="{96F6D68B-B09A-F749-B28B-BBDB0992EC2A}" dt="2019-10-14T14:03:38.443" v="1814" actId="20577"/>
          <ac:spMkLst>
            <pc:docMk/>
            <pc:sldMk cId="3089233455" sldId="261"/>
            <ac:spMk id="20" creationId="{FE75C636-0C5A-6046-9D5D-636863A50B9A}"/>
          </ac:spMkLst>
        </pc:spChg>
        <pc:spChg chg="mod">
          <ac:chgData name="Wollman, Alex" userId="eaebeae5-cfde-473c-8fc9-c21f1685ebf7" providerId="ADAL" clId="{96F6D68B-B09A-F749-B28B-BBDB0992EC2A}" dt="2019-10-14T14:03:35.727" v="1810" actId="20577"/>
          <ac:spMkLst>
            <pc:docMk/>
            <pc:sldMk cId="3089233455" sldId="261"/>
            <ac:spMk id="21" creationId="{9F579265-90C9-FE4F-83F8-677586049F91}"/>
          </ac:spMkLst>
        </pc:spChg>
        <pc:spChg chg="mod">
          <ac:chgData name="Wollman, Alex" userId="eaebeae5-cfde-473c-8fc9-c21f1685ebf7" providerId="ADAL" clId="{96F6D68B-B09A-F749-B28B-BBDB0992EC2A}" dt="2019-10-14T14:03:34.371" v="1808" actId="20577"/>
          <ac:spMkLst>
            <pc:docMk/>
            <pc:sldMk cId="3089233455" sldId="261"/>
            <ac:spMk id="23" creationId="{6723992C-5925-AB4A-B0B3-9F0F7C493FCE}"/>
          </ac:spMkLst>
        </pc:spChg>
        <pc:spChg chg="mod">
          <ac:chgData name="Wollman, Alex" userId="eaebeae5-cfde-473c-8fc9-c21f1685ebf7" providerId="ADAL" clId="{96F6D68B-B09A-F749-B28B-BBDB0992EC2A}" dt="2019-10-14T14:03:32.986" v="1806" actId="20577"/>
          <ac:spMkLst>
            <pc:docMk/>
            <pc:sldMk cId="3089233455" sldId="261"/>
            <ac:spMk id="24" creationId="{EEDF46ED-2350-CA43-9F38-F07CFBD126F7}"/>
          </ac:spMkLst>
        </pc:spChg>
        <pc:spChg chg="mod">
          <ac:chgData name="Wollman, Alex" userId="eaebeae5-cfde-473c-8fc9-c21f1685ebf7" providerId="ADAL" clId="{96F6D68B-B09A-F749-B28B-BBDB0992EC2A}" dt="2019-10-14T14:03:31.647" v="1804" actId="20577"/>
          <ac:spMkLst>
            <pc:docMk/>
            <pc:sldMk cId="3089233455" sldId="261"/>
            <ac:spMk id="25" creationId="{1E4141FF-1BF3-614C-9919-416524D01BCC}"/>
          </ac:spMkLst>
        </pc:spChg>
        <pc:spChg chg="mod">
          <ac:chgData name="Wollman, Alex" userId="eaebeae5-cfde-473c-8fc9-c21f1685ebf7" providerId="ADAL" clId="{96F6D68B-B09A-F749-B28B-BBDB0992EC2A}" dt="2019-10-14T14:03:30.353" v="1802" actId="20577"/>
          <ac:spMkLst>
            <pc:docMk/>
            <pc:sldMk cId="3089233455" sldId="261"/>
            <ac:spMk id="26" creationId="{3A974A3E-7894-0442-AEE7-4BD5C7720308}"/>
          </ac:spMkLst>
        </pc:spChg>
        <pc:spChg chg="mod">
          <ac:chgData name="Wollman, Alex" userId="eaebeae5-cfde-473c-8fc9-c21f1685ebf7" providerId="ADAL" clId="{96F6D68B-B09A-F749-B28B-BBDB0992EC2A}" dt="2019-10-14T14:03:28.287" v="1800" actId="20577"/>
          <ac:spMkLst>
            <pc:docMk/>
            <pc:sldMk cId="3089233455" sldId="261"/>
            <ac:spMk id="27" creationId="{D71CEF68-FDFF-254E-B43D-0262EFB75B7E}"/>
          </ac:spMkLst>
        </pc:spChg>
        <pc:spChg chg="mod">
          <ac:chgData name="Wollman, Alex" userId="eaebeae5-cfde-473c-8fc9-c21f1685ebf7" providerId="ADAL" clId="{96F6D68B-B09A-F749-B28B-BBDB0992EC2A}" dt="2019-10-14T14:03:26.839" v="1798" actId="20577"/>
          <ac:spMkLst>
            <pc:docMk/>
            <pc:sldMk cId="3089233455" sldId="261"/>
            <ac:spMk id="28" creationId="{9BF2BB51-F57B-014A-9808-A7E8980475E4}"/>
          </ac:spMkLst>
        </pc:spChg>
        <pc:spChg chg="mod">
          <ac:chgData name="Wollman, Alex" userId="eaebeae5-cfde-473c-8fc9-c21f1685ebf7" providerId="ADAL" clId="{96F6D68B-B09A-F749-B28B-BBDB0992EC2A}" dt="2019-10-14T14:03:25.535" v="1796" actId="20577"/>
          <ac:spMkLst>
            <pc:docMk/>
            <pc:sldMk cId="3089233455" sldId="261"/>
            <ac:spMk id="29" creationId="{3F927C54-8A5B-2247-955B-E6C2850E0A6A}"/>
          </ac:spMkLst>
        </pc:spChg>
        <pc:spChg chg="mod">
          <ac:chgData name="Wollman, Alex" userId="eaebeae5-cfde-473c-8fc9-c21f1685ebf7" providerId="ADAL" clId="{96F6D68B-B09A-F749-B28B-BBDB0992EC2A}" dt="2019-10-14T14:03:24.070" v="1794" actId="20577"/>
          <ac:spMkLst>
            <pc:docMk/>
            <pc:sldMk cId="3089233455" sldId="261"/>
            <ac:spMk id="30" creationId="{2119C9A4-126A-D34C-AE29-275AF7E02614}"/>
          </ac:spMkLst>
        </pc:spChg>
        <pc:spChg chg="mod">
          <ac:chgData name="Wollman, Alex" userId="eaebeae5-cfde-473c-8fc9-c21f1685ebf7" providerId="ADAL" clId="{96F6D68B-B09A-F749-B28B-BBDB0992EC2A}" dt="2019-10-15T13:45:58.947" v="4124" actId="20577"/>
          <ac:spMkLst>
            <pc:docMk/>
            <pc:sldMk cId="3089233455" sldId="261"/>
            <ac:spMk id="32" creationId="{81527546-73F8-D642-B2DC-2C237C85717D}"/>
          </ac:spMkLst>
        </pc:spChg>
      </pc:sldChg>
      <pc:sldChg chg="modSp add">
        <pc:chgData name="Wollman, Alex" userId="eaebeae5-cfde-473c-8fc9-c21f1685ebf7" providerId="ADAL" clId="{96F6D68B-B09A-F749-B28B-BBDB0992EC2A}" dt="2019-10-14T14:01:06.417" v="1679" actId="20577"/>
        <pc:sldMkLst>
          <pc:docMk/>
          <pc:sldMk cId="358946353" sldId="262"/>
        </pc:sldMkLst>
        <pc:spChg chg="mod">
          <ac:chgData name="Wollman, Alex" userId="eaebeae5-cfde-473c-8fc9-c21f1685ebf7" providerId="ADAL" clId="{96F6D68B-B09A-F749-B28B-BBDB0992EC2A}" dt="2019-10-14T13:59:53.687" v="1470" actId="20577"/>
          <ac:spMkLst>
            <pc:docMk/>
            <pc:sldMk cId="358946353" sldId="262"/>
            <ac:spMk id="2" creationId="{23CD2BBF-496A-FD44-958D-8D5D299732DC}"/>
          </ac:spMkLst>
        </pc:spChg>
        <pc:spChg chg="mod">
          <ac:chgData name="Wollman, Alex" userId="eaebeae5-cfde-473c-8fc9-c21f1685ebf7" providerId="ADAL" clId="{96F6D68B-B09A-F749-B28B-BBDB0992EC2A}" dt="2019-10-14T14:01:06.417" v="1679" actId="20577"/>
          <ac:spMkLst>
            <pc:docMk/>
            <pc:sldMk cId="358946353" sldId="262"/>
            <ac:spMk id="3" creationId="{EC58B518-132E-E74B-ADF0-E5DA76BD9BB3}"/>
          </ac:spMkLst>
        </pc:spChg>
      </pc:sldChg>
      <pc:sldChg chg="addSp delSp modSp add del ord">
        <pc:chgData name="Wollman, Alex" userId="eaebeae5-cfde-473c-8fc9-c21f1685ebf7" providerId="ADAL" clId="{96F6D68B-B09A-F749-B28B-BBDB0992EC2A}" dt="2019-10-14T14:03:56.137" v="1821" actId="2696"/>
        <pc:sldMkLst>
          <pc:docMk/>
          <pc:sldMk cId="1731529897" sldId="263"/>
        </pc:sldMkLst>
        <pc:spChg chg="add mod">
          <ac:chgData name="Wollman, Alex" userId="eaebeae5-cfde-473c-8fc9-c21f1685ebf7" providerId="ADAL" clId="{96F6D68B-B09A-F749-B28B-BBDB0992EC2A}" dt="2019-10-14T14:01:40.216" v="1709" actId="20577"/>
          <ac:spMkLst>
            <pc:docMk/>
            <pc:sldMk cId="1731529897" sldId="263"/>
            <ac:spMk id="3" creationId="{84C31359-AB88-4548-889A-4515CEFCC043}"/>
          </ac:spMkLst>
        </pc:spChg>
        <pc:spChg chg="del">
          <ac:chgData name="Wollman, Alex" userId="eaebeae5-cfde-473c-8fc9-c21f1685ebf7" providerId="ADAL" clId="{96F6D68B-B09A-F749-B28B-BBDB0992EC2A}" dt="2019-10-14T14:01:26.815" v="1682" actId="478"/>
          <ac:spMkLst>
            <pc:docMk/>
            <pc:sldMk cId="1731529897" sldId="263"/>
            <ac:spMk id="18" creationId="{8F0DB64B-9C0A-F948-90C1-5386CBC5B6B3}"/>
          </ac:spMkLst>
        </pc:spChg>
        <pc:spChg chg="del">
          <ac:chgData name="Wollman, Alex" userId="eaebeae5-cfde-473c-8fc9-c21f1685ebf7" providerId="ADAL" clId="{96F6D68B-B09A-F749-B28B-BBDB0992EC2A}" dt="2019-10-14T14:01:26.815" v="1682" actId="478"/>
          <ac:spMkLst>
            <pc:docMk/>
            <pc:sldMk cId="1731529897" sldId="263"/>
            <ac:spMk id="19" creationId="{5DBFBB9A-F721-264A-82D4-D49ECD300671}"/>
          </ac:spMkLst>
        </pc:spChg>
        <pc:spChg chg="mod">
          <ac:chgData name="Wollman, Alex" userId="eaebeae5-cfde-473c-8fc9-c21f1685ebf7" providerId="ADAL" clId="{96F6D68B-B09A-F749-B28B-BBDB0992EC2A}" dt="2019-10-14T14:03:48.307" v="1820" actId="20577"/>
          <ac:spMkLst>
            <pc:docMk/>
            <pc:sldMk cId="1731529897" sldId="263"/>
            <ac:spMk id="28" creationId="{9BF2BB51-F57B-014A-9808-A7E8980475E4}"/>
          </ac:spMkLst>
        </pc:spChg>
        <pc:spChg chg="mod">
          <ac:chgData name="Wollman, Alex" userId="eaebeae5-cfde-473c-8fc9-c21f1685ebf7" providerId="ADAL" clId="{96F6D68B-B09A-F749-B28B-BBDB0992EC2A}" dt="2019-10-14T14:03:46.590" v="1818" actId="20577"/>
          <ac:spMkLst>
            <pc:docMk/>
            <pc:sldMk cId="1731529897" sldId="263"/>
            <ac:spMk id="29" creationId="{3F927C54-8A5B-2247-955B-E6C2850E0A6A}"/>
          </ac:spMkLst>
        </pc:spChg>
        <pc:spChg chg="mod">
          <ac:chgData name="Wollman, Alex" userId="eaebeae5-cfde-473c-8fc9-c21f1685ebf7" providerId="ADAL" clId="{96F6D68B-B09A-F749-B28B-BBDB0992EC2A}" dt="2019-10-14T14:03:44.676" v="1816" actId="20577"/>
          <ac:spMkLst>
            <pc:docMk/>
            <pc:sldMk cId="1731529897" sldId="263"/>
            <ac:spMk id="30" creationId="{2119C9A4-126A-D34C-AE29-275AF7E02614}"/>
          </ac:spMkLst>
        </pc:spChg>
      </pc:sldChg>
      <pc:sldChg chg="addSp delSp modSp add ord">
        <pc:chgData name="Wollman, Alex" userId="eaebeae5-cfde-473c-8fc9-c21f1685ebf7" providerId="ADAL" clId="{96F6D68B-B09A-F749-B28B-BBDB0992EC2A}" dt="2019-10-14T14:04:16.847" v="1857" actId="20577"/>
        <pc:sldMkLst>
          <pc:docMk/>
          <pc:sldMk cId="2068256862" sldId="263"/>
        </pc:sldMkLst>
        <pc:spChg chg="add mod">
          <ac:chgData name="Wollman, Alex" userId="eaebeae5-cfde-473c-8fc9-c21f1685ebf7" providerId="ADAL" clId="{96F6D68B-B09A-F749-B28B-BBDB0992EC2A}" dt="2019-10-14T14:04:16.847" v="1857" actId="20577"/>
          <ac:spMkLst>
            <pc:docMk/>
            <pc:sldMk cId="2068256862" sldId="263"/>
            <ac:spMk id="3" creationId="{543FCED1-53B7-E547-A426-19B8EA5F5808}"/>
          </ac:spMkLst>
        </pc:spChg>
        <pc:spChg chg="del">
          <ac:chgData name="Wollman, Alex" userId="eaebeae5-cfde-473c-8fc9-c21f1685ebf7" providerId="ADAL" clId="{96F6D68B-B09A-F749-B28B-BBDB0992EC2A}" dt="2019-10-14T14:04:07.392" v="1825" actId="478"/>
          <ac:spMkLst>
            <pc:docMk/>
            <pc:sldMk cId="2068256862" sldId="263"/>
            <ac:spMk id="18" creationId="{8F0DB64B-9C0A-F948-90C1-5386CBC5B6B3}"/>
          </ac:spMkLst>
        </pc:spChg>
        <pc:spChg chg="del">
          <ac:chgData name="Wollman, Alex" userId="eaebeae5-cfde-473c-8fc9-c21f1685ebf7" providerId="ADAL" clId="{96F6D68B-B09A-F749-B28B-BBDB0992EC2A}" dt="2019-10-14T14:04:07.392" v="1825" actId="478"/>
          <ac:spMkLst>
            <pc:docMk/>
            <pc:sldMk cId="2068256862" sldId="263"/>
            <ac:spMk id="19" creationId="{5DBFBB9A-F721-264A-82D4-D49ECD300671}"/>
          </ac:spMkLst>
        </pc:spChg>
      </pc:sldChg>
      <pc:sldChg chg="modSp add del">
        <pc:chgData name="Wollman, Alex" userId="eaebeae5-cfde-473c-8fc9-c21f1685ebf7" providerId="ADAL" clId="{96F6D68B-B09A-F749-B28B-BBDB0992EC2A}" dt="2019-10-14T14:03:57.357" v="1822" actId="2696"/>
        <pc:sldMkLst>
          <pc:docMk/>
          <pc:sldMk cId="567592463" sldId="264"/>
        </pc:sldMkLst>
        <pc:spChg chg="mod">
          <ac:chgData name="Wollman, Alex" userId="eaebeae5-cfde-473c-8fc9-c21f1685ebf7" providerId="ADAL" clId="{96F6D68B-B09A-F749-B28B-BBDB0992EC2A}" dt="2019-10-14T14:02:31.526" v="1750" actId="20577"/>
          <ac:spMkLst>
            <pc:docMk/>
            <pc:sldMk cId="567592463" sldId="264"/>
            <ac:spMk id="20" creationId="{FE75C636-0C5A-6046-9D5D-636863A50B9A}"/>
          </ac:spMkLst>
        </pc:spChg>
        <pc:spChg chg="mod">
          <ac:chgData name="Wollman, Alex" userId="eaebeae5-cfde-473c-8fc9-c21f1685ebf7" providerId="ADAL" clId="{96F6D68B-B09A-F749-B28B-BBDB0992EC2A}" dt="2019-10-14T14:02:29.112" v="1746" actId="20577"/>
          <ac:spMkLst>
            <pc:docMk/>
            <pc:sldMk cId="567592463" sldId="264"/>
            <ac:spMk id="21" creationId="{9F579265-90C9-FE4F-83F8-677586049F91}"/>
          </ac:spMkLst>
        </pc:spChg>
        <pc:spChg chg="mod">
          <ac:chgData name="Wollman, Alex" userId="eaebeae5-cfde-473c-8fc9-c21f1685ebf7" providerId="ADAL" clId="{96F6D68B-B09A-F749-B28B-BBDB0992EC2A}" dt="2019-10-14T14:02:26.544" v="1742" actId="20577"/>
          <ac:spMkLst>
            <pc:docMk/>
            <pc:sldMk cId="567592463" sldId="264"/>
            <ac:spMk id="23" creationId="{6723992C-5925-AB4A-B0B3-9F0F7C493FCE}"/>
          </ac:spMkLst>
        </pc:spChg>
        <pc:spChg chg="mod">
          <ac:chgData name="Wollman, Alex" userId="eaebeae5-cfde-473c-8fc9-c21f1685ebf7" providerId="ADAL" clId="{96F6D68B-B09A-F749-B28B-BBDB0992EC2A}" dt="2019-10-14T14:02:24.323" v="1738" actId="20577"/>
          <ac:spMkLst>
            <pc:docMk/>
            <pc:sldMk cId="567592463" sldId="264"/>
            <ac:spMk id="24" creationId="{EEDF46ED-2350-CA43-9F38-F07CFBD126F7}"/>
          </ac:spMkLst>
        </pc:spChg>
        <pc:spChg chg="mod">
          <ac:chgData name="Wollman, Alex" userId="eaebeae5-cfde-473c-8fc9-c21f1685ebf7" providerId="ADAL" clId="{96F6D68B-B09A-F749-B28B-BBDB0992EC2A}" dt="2019-10-14T14:02:21.212" v="1734" actId="20577"/>
          <ac:spMkLst>
            <pc:docMk/>
            <pc:sldMk cId="567592463" sldId="264"/>
            <ac:spMk id="25" creationId="{1E4141FF-1BF3-614C-9919-416524D01BCC}"/>
          </ac:spMkLst>
        </pc:spChg>
        <pc:spChg chg="mod">
          <ac:chgData name="Wollman, Alex" userId="eaebeae5-cfde-473c-8fc9-c21f1685ebf7" providerId="ADAL" clId="{96F6D68B-B09A-F749-B28B-BBDB0992EC2A}" dt="2019-10-14T14:02:19.572" v="1732" actId="20577"/>
          <ac:spMkLst>
            <pc:docMk/>
            <pc:sldMk cId="567592463" sldId="264"/>
            <ac:spMk id="26" creationId="{3A974A3E-7894-0442-AEE7-4BD5C7720308}"/>
          </ac:spMkLst>
        </pc:spChg>
        <pc:spChg chg="mod">
          <ac:chgData name="Wollman, Alex" userId="eaebeae5-cfde-473c-8fc9-c21f1685ebf7" providerId="ADAL" clId="{96F6D68B-B09A-F749-B28B-BBDB0992EC2A}" dt="2019-10-14T14:02:16.717" v="1728" actId="20577"/>
          <ac:spMkLst>
            <pc:docMk/>
            <pc:sldMk cId="567592463" sldId="264"/>
            <ac:spMk id="27" creationId="{D71CEF68-FDFF-254E-B43D-0262EFB75B7E}"/>
          </ac:spMkLst>
        </pc:spChg>
        <pc:spChg chg="mod">
          <ac:chgData name="Wollman, Alex" userId="eaebeae5-cfde-473c-8fc9-c21f1685ebf7" providerId="ADAL" clId="{96F6D68B-B09A-F749-B28B-BBDB0992EC2A}" dt="2019-10-14T14:02:13.895" v="1724" actId="20577"/>
          <ac:spMkLst>
            <pc:docMk/>
            <pc:sldMk cId="567592463" sldId="264"/>
            <ac:spMk id="28" creationId="{9BF2BB51-F57B-014A-9808-A7E8980475E4}"/>
          </ac:spMkLst>
        </pc:spChg>
        <pc:spChg chg="mod">
          <ac:chgData name="Wollman, Alex" userId="eaebeae5-cfde-473c-8fc9-c21f1685ebf7" providerId="ADAL" clId="{96F6D68B-B09A-F749-B28B-BBDB0992EC2A}" dt="2019-10-14T14:02:08.503" v="1718" actId="20577"/>
          <ac:spMkLst>
            <pc:docMk/>
            <pc:sldMk cId="567592463" sldId="264"/>
            <ac:spMk id="29" creationId="{3F927C54-8A5B-2247-955B-E6C2850E0A6A}"/>
          </ac:spMkLst>
        </pc:spChg>
        <pc:spChg chg="mod">
          <ac:chgData name="Wollman, Alex" userId="eaebeae5-cfde-473c-8fc9-c21f1685ebf7" providerId="ADAL" clId="{96F6D68B-B09A-F749-B28B-BBDB0992EC2A}" dt="2019-10-14T14:02:04.980" v="1714" actId="20577"/>
          <ac:spMkLst>
            <pc:docMk/>
            <pc:sldMk cId="567592463" sldId="264"/>
            <ac:spMk id="30" creationId="{2119C9A4-126A-D34C-AE29-275AF7E02614}"/>
          </ac:spMkLst>
        </pc:spChg>
      </pc:sldChg>
      <pc:sldChg chg="addSp delSp modSp add">
        <pc:chgData name="Wollman, Alex" userId="eaebeae5-cfde-473c-8fc9-c21f1685ebf7" providerId="ADAL" clId="{96F6D68B-B09A-F749-B28B-BBDB0992EC2A}" dt="2019-10-14T14:08:27.426" v="1926" actId="478"/>
        <pc:sldMkLst>
          <pc:docMk/>
          <pc:sldMk cId="880991375" sldId="264"/>
        </pc:sldMkLst>
        <pc:spChg chg="add del mod">
          <ac:chgData name="Wollman, Alex" userId="eaebeae5-cfde-473c-8fc9-c21f1685ebf7" providerId="ADAL" clId="{96F6D68B-B09A-F749-B28B-BBDB0992EC2A}" dt="2019-10-14T14:08:27.426" v="1926" actId="478"/>
          <ac:spMkLst>
            <pc:docMk/>
            <pc:sldMk cId="880991375" sldId="264"/>
            <ac:spMk id="14" creationId="{C7B9595E-3AFF-ED4C-BE4A-B9D875090B1E}"/>
          </ac:spMkLst>
        </pc:spChg>
        <pc:spChg chg="mod">
          <ac:chgData name="Wollman, Alex" userId="eaebeae5-cfde-473c-8fc9-c21f1685ebf7" providerId="ADAL" clId="{96F6D68B-B09A-F749-B28B-BBDB0992EC2A}" dt="2019-10-14T14:05:01.300" v="1900" actId="20577"/>
          <ac:spMkLst>
            <pc:docMk/>
            <pc:sldMk cId="880991375" sldId="264"/>
            <ac:spMk id="20" creationId="{FE75C636-0C5A-6046-9D5D-636863A50B9A}"/>
          </ac:spMkLst>
        </pc:spChg>
        <pc:spChg chg="mod">
          <ac:chgData name="Wollman, Alex" userId="eaebeae5-cfde-473c-8fc9-c21f1685ebf7" providerId="ADAL" clId="{96F6D68B-B09A-F749-B28B-BBDB0992EC2A}" dt="2019-10-14T14:04:58.628" v="1896" actId="20577"/>
          <ac:spMkLst>
            <pc:docMk/>
            <pc:sldMk cId="880991375" sldId="264"/>
            <ac:spMk id="21" creationId="{9F579265-90C9-FE4F-83F8-677586049F91}"/>
          </ac:spMkLst>
        </pc:spChg>
        <pc:spChg chg="mod">
          <ac:chgData name="Wollman, Alex" userId="eaebeae5-cfde-473c-8fc9-c21f1685ebf7" providerId="ADAL" clId="{96F6D68B-B09A-F749-B28B-BBDB0992EC2A}" dt="2019-10-14T14:04:54.782" v="1892" actId="20577"/>
          <ac:spMkLst>
            <pc:docMk/>
            <pc:sldMk cId="880991375" sldId="264"/>
            <ac:spMk id="23" creationId="{6723992C-5925-AB4A-B0B3-9F0F7C493FCE}"/>
          </ac:spMkLst>
        </pc:spChg>
        <pc:spChg chg="mod">
          <ac:chgData name="Wollman, Alex" userId="eaebeae5-cfde-473c-8fc9-c21f1685ebf7" providerId="ADAL" clId="{96F6D68B-B09A-F749-B28B-BBDB0992EC2A}" dt="2019-10-14T14:04:52.453" v="1888" actId="20577"/>
          <ac:spMkLst>
            <pc:docMk/>
            <pc:sldMk cId="880991375" sldId="264"/>
            <ac:spMk id="24" creationId="{EEDF46ED-2350-CA43-9F38-F07CFBD126F7}"/>
          </ac:spMkLst>
        </pc:spChg>
        <pc:spChg chg="mod">
          <ac:chgData name="Wollman, Alex" userId="eaebeae5-cfde-473c-8fc9-c21f1685ebf7" providerId="ADAL" clId="{96F6D68B-B09A-F749-B28B-BBDB0992EC2A}" dt="2019-10-14T14:04:46.950" v="1884" actId="20577"/>
          <ac:spMkLst>
            <pc:docMk/>
            <pc:sldMk cId="880991375" sldId="264"/>
            <ac:spMk id="25" creationId="{1E4141FF-1BF3-614C-9919-416524D01BCC}"/>
          </ac:spMkLst>
        </pc:spChg>
        <pc:spChg chg="mod">
          <ac:chgData name="Wollman, Alex" userId="eaebeae5-cfde-473c-8fc9-c21f1685ebf7" providerId="ADAL" clId="{96F6D68B-B09A-F749-B28B-BBDB0992EC2A}" dt="2019-10-14T14:04:43.859" v="1878" actId="20577"/>
          <ac:spMkLst>
            <pc:docMk/>
            <pc:sldMk cId="880991375" sldId="264"/>
            <ac:spMk id="26" creationId="{3A974A3E-7894-0442-AEE7-4BD5C7720308}"/>
          </ac:spMkLst>
        </pc:spChg>
        <pc:spChg chg="mod">
          <ac:chgData name="Wollman, Alex" userId="eaebeae5-cfde-473c-8fc9-c21f1685ebf7" providerId="ADAL" clId="{96F6D68B-B09A-F749-B28B-BBDB0992EC2A}" dt="2019-10-14T14:04:41.605" v="1876" actId="20577"/>
          <ac:spMkLst>
            <pc:docMk/>
            <pc:sldMk cId="880991375" sldId="264"/>
            <ac:spMk id="27" creationId="{D71CEF68-FDFF-254E-B43D-0262EFB75B7E}"/>
          </ac:spMkLst>
        </pc:spChg>
        <pc:spChg chg="mod">
          <ac:chgData name="Wollman, Alex" userId="eaebeae5-cfde-473c-8fc9-c21f1685ebf7" providerId="ADAL" clId="{96F6D68B-B09A-F749-B28B-BBDB0992EC2A}" dt="2019-10-14T14:04:39.409" v="1872" actId="20577"/>
          <ac:spMkLst>
            <pc:docMk/>
            <pc:sldMk cId="880991375" sldId="264"/>
            <ac:spMk id="28" creationId="{9BF2BB51-F57B-014A-9808-A7E8980475E4}"/>
          </ac:spMkLst>
        </pc:spChg>
        <pc:spChg chg="mod">
          <ac:chgData name="Wollman, Alex" userId="eaebeae5-cfde-473c-8fc9-c21f1685ebf7" providerId="ADAL" clId="{96F6D68B-B09A-F749-B28B-BBDB0992EC2A}" dt="2019-10-14T14:04:30.372" v="1864" actId="20577"/>
          <ac:spMkLst>
            <pc:docMk/>
            <pc:sldMk cId="880991375" sldId="264"/>
            <ac:spMk id="29" creationId="{3F927C54-8A5B-2247-955B-E6C2850E0A6A}"/>
          </ac:spMkLst>
        </pc:spChg>
        <pc:spChg chg="mod">
          <ac:chgData name="Wollman, Alex" userId="eaebeae5-cfde-473c-8fc9-c21f1685ebf7" providerId="ADAL" clId="{96F6D68B-B09A-F749-B28B-BBDB0992EC2A}" dt="2019-10-14T14:04:26.985" v="1862" actId="20577"/>
          <ac:spMkLst>
            <pc:docMk/>
            <pc:sldMk cId="880991375" sldId="264"/>
            <ac:spMk id="30" creationId="{2119C9A4-126A-D34C-AE29-275AF7E02614}"/>
          </ac:spMkLst>
        </pc:spChg>
      </pc:sldChg>
      <pc:sldChg chg="addSp delSp modSp add">
        <pc:chgData name="Wollman, Alex" userId="eaebeae5-cfde-473c-8fc9-c21f1685ebf7" providerId="ADAL" clId="{96F6D68B-B09A-F749-B28B-BBDB0992EC2A}" dt="2019-10-15T13:47:02.434" v="4127" actId="207"/>
        <pc:sldMkLst>
          <pc:docMk/>
          <pc:sldMk cId="1919476750" sldId="265"/>
        </pc:sldMkLst>
        <pc:spChg chg="add mod">
          <ac:chgData name="Wollman, Alex" userId="eaebeae5-cfde-473c-8fc9-c21f1685ebf7" providerId="ADAL" clId="{96F6D68B-B09A-F749-B28B-BBDB0992EC2A}" dt="2019-10-14T14:08:12.576" v="1921" actId="207"/>
          <ac:spMkLst>
            <pc:docMk/>
            <pc:sldMk cId="1919476750" sldId="265"/>
            <ac:spMk id="14" creationId="{144BD8DA-E04B-2040-AEB4-2F5466406E93}"/>
          </ac:spMkLst>
        </pc:spChg>
        <pc:spChg chg="mod">
          <ac:chgData name="Wollman, Alex" userId="eaebeae5-cfde-473c-8fc9-c21f1685ebf7" providerId="ADAL" clId="{96F6D68B-B09A-F749-B28B-BBDB0992EC2A}" dt="2019-10-15T13:47:02.434" v="4127" actId="207"/>
          <ac:spMkLst>
            <pc:docMk/>
            <pc:sldMk cId="1919476750" sldId="265"/>
            <ac:spMk id="20" creationId="{FE75C636-0C5A-6046-9D5D-636863A50B9A}"/>
          </ac:spMkLst>
        </pc:spChg>
        <pc:spChg chg="mod">
          <ac:chgData name="Wollman, Alex" userId="eaebeae5-cfde-473c-8fc9-c21f1685ebf7" providerId="ADAL" clId="{96F6D68B-B09A-F749-B28B-BBDB0992EC2A}" dt="2019-10-15T13:46:57.796" v="4126" actId="207"/>
          <ac:spMkLst>
            <pc:docMk/>
            <pc:sldMk cId="1919476750" sldId="265"/>
            <ac:spMk id="30" creationId="{2119C9A4-126A-D34C-AE29-275AF7E02614}"/>
          </ac:spMkLst>
        </pc:spChg>
        <pc:spChg chg="add del mod">
          <ac:chgData name="Wollman, Alex" userId="eaebeae5-cfde-473c-8fc9-c21f1685ebf7" providerId="ADAL" clId="{96F6D68B-B09A-F749-B28B-BBDB0992EC2A}" dt="2019-10-14T14:08:18.954" v="1923" actId="478"/>
          <ac:spMkLst>
            <pc:docMk/>
            <pc:sldMk cId="1919476750" sldId="265"/>
            <ac:spMk id="31" creationId="{F630FA85-1DF5-0043-9D7F-0B850E25DA38}"/>
          </ac:spMkLst>
        </pc:spChg>
      </pc:sldChg>
      <pc:sldChg chg="addSp delSp modSp add del ord">
        <pc:chgData name="Wollman, Alex" userId="eaebeae5-cfde-473c-8fc9-c21f1685ebf7" providerId="ADAL" clId="{96F6D68B-B09A-F749-B28B-BBDB0992EC2A}" dt="2019-10-15T13:47:19.076" v="4128" actId="2696"/>
        <pc:sldMkLst>
          <pc:docMk/>
          <pc:sldMk cId="1737768039" sldId="266"/>
        </pc:sldMkLst>
        <pc:spChg chg="mod">
          <ac:chgData name="Wollman, Alex" userId="eaebeae5-cfde-473c-8fc9-c21f1685ebf7" providerId="ADAL" clId="{96F6D68B-B09A-F749-B28B-BBDB0992EC2A}" dt="2019-10-14T14:08:33.506" v="1927" actId="688"/>
          <ac:spMkLst>
            <pc:docMk/>
            <pc:sldMk cId="1737768039" sldId="266"/>
            <ac:spMk id="14" creationId="{144BD8DA-E04B-2040-AEB4-2F5466406E93}"/>
          </ac:spMkLst>
        </pc:spChg>
        <pc:spChg chg="add del mod">
          <ac:chgData name="Wollman, Alex" userId="eaebeae5-cfde-473c-8fc9-c21f1685ebf7" providerId="ADAL" clId="{96F6D68B-B09A-F749-B28B-BBDB0992EC2A}" dt="2019-10-14T14:08:36.548" v="1929" actId="478"/>
          <ac:spMkLst>
            <pc:docMk/>
            <pc:sldMk cId="1737768039" sldId="266"/>
            <ac:spMk id="31" creationId="{4F729BC0-0FD5-384A-9C0F-164333F0EBE5}"/>
          </ac:spMkLst>
        </pc:spChg>
      </pc:sldChg>
      <pc:sldChg chg="addSp delSp modSp add">
        <pc:chgData name="Wollman, Alex" userId="eaebeae5-cfde-473c-8fc9-c21f1685ebf7" providerId="ADAL" clId="{96F6D68B-B09A-F749-B28B-BBDB0992EC2A}" dt="2019-10-15T13:49:03.073" v="4244" actId="1076"/>
        <pc:sldMkLst>
          <pc:docMk/>
          <pc:sldMk cId="3327150971" sldId="267"/>
        </pc:sldMkLst>
        <pc:spChg chg="del">
          <ac:chgData name="Wollman, Alex" userId="eaebeae5-cfde-473c-8fc9-c21f1685ebf7" providerId="ADAL" clId="{96F6D68B-B09A-F749-B28B-BBDB0992EC2A}" dt="2019-10-15T13:48:02.549" v="4134" actId="478"/>
          <ac:spMkLst>
            <pc:docMk/>
            <pc:sldMk cId="3327150971" sldId="267"/>
            <ac:spMk id="3" creationId="{543FCED1-53B7-E547-A426-19B8EA5F5808}"/>
          </ac:spMkLst>
        </pc:spChg>
        <pc:spChg chg="del">
          <ac:chgData name="Wollman, Alex" userId="eaebeae5-cfde-473c-8fc9-c21f1685ebf7" providerId="ADAL" clId="{96F6D68B-B09A-F749-B28B-BBDB0992EC2A}" dt="2019-10-14T14:08:44.451" v="1931" actId="478"/>
          <ac:spMkLst>
            <pc:docMk/>
            <pc:sldMk cId="3327150971" sldId="267"/>
            <ac:spMk id="14" creationId="{144BD8DA-E04B-2040-AEB4-2F5466406E93}"/>
          </ac:spMkLst>
        </pc:spChg>
        <pc:spChg chg="add mod">
          <ac:chgData name="Wollman, Alex" userId="eaebeae5-cfde-473c-8fc9-c21f1685ebf7" providerId="ADAL" clId="{96F6D68B-B09A-F749-B28B-BBDB0992EC2A}" dt="2019-10-15T13:49:03.073" v="4244" actId="1076"/>
          <ac:spMkLst>
            <pc:docMk/>
            <pc:sldMk cId="3327150971" sldId="267"/>
            <ac:spMk id="15" creationId="{E2D964BD-D2B3-9E49-AA5D-AB41EFEE8BCF}"/>
          </ac:spMkLst>
        </pc:spChg>
        <pc:spChg chg="add mod">
          <ac:chgData name="Wollman, Alex" userId="eaebeae5-cfde-473c-8fc9-c21f1685ebf7" providerId="ADAL" clId="{96F6D68B-B09A-F749-B28B-BBDB0992EC2A}" dt="2019-10-15T13:48:36.910" v="4177" actId="1038"/>
          <ac:spMkLst>
            <pc:docMk/>
            <pc:sldMk cId="3327150971" sldId="267"/>
            <ac:spMk id="31" creationId="{1CF335B5-6E04-4A40-9E81-E0141D3B921D}"/>
          </ac:spMkLst>
        </pc:spChg>
        <pc:spChg chg="add mod">
          <ac:chgData name="Wollman, Alex" userId="eaebeae5-cfde-473c-8fc9-c21f1685ebf7" providerId="ADAL" clId="{96F6D68B-B09A-F749-B28B-BBDB0992EC2A}" dt="2019-10-15T13:48:59.275" v="4243" actId="1035"/>
          <ac:spMkLst>
            <pc:docMk/>
            <pc:sldMk cId="3327150971" sldId="267"/>
            <ac:spMk id="32" creationId="{962144E4-FA4B-AF45-BA96-F28662C16E6F}"/>
          </ac:spMkLst>
        </pc:spChg>
      </pc:sldChg>
      <pc:sldChg chg="modSp add">
        <pc:chgData name="Wollman, Alex" userId="eaebeae5-cfde-473c-8fc9-c21f1685ebf7" providerId="ADAL" clId="{96F6D68B-B09A-F749-B28B-BBDB0992EC2A}" dt="2019-10-14T14:12:35.347" v="2302" actId="20577"/>
        <pc:sldMkLst>
          <pc:docMk/>
          <pc:sldMk cId="2127478074" sldId="268"/>
        </pc:sldMkLst>
        <pc:spChg chg="mod">
          <ac:chgData name="Wollman, Alex" userId="eaebeae5-cfde-473c-8fc9-c21f1685ebf7" providerId="ADAL" clId="{96F6D68B-B09A-F749-B28B-BBDB0992EC2A}" dt="2019-10-14T14:09:42.910" v="2026" actId="20577"/>
          <ac:spMkLst>
            <pc:docMk/>
            <pc:sldMk cId="2127478074" sldId="268"/>
            <ac:spMk id="2" creationId="{5B83E7E7-40E3-F044-807B-8D89E91317A9}"/>
          </ac:spMkLst>
        </pc:spChg>
        <pc:spChg chg="mod">
          <ac:chgData name="Wollman, Alex" userId="eaebeae5-cfde-473c-8fc9-c21f1685ebf7" providerId="ADAL" clId="{96F6D68B-B09A-F749-B28B-BBDB0992EC2A}" dt="2019-10-14T14:12:35.347" v="2302" actId="20577"/>
          <ac:spMkLst>
            <pc:docMk/>
            <pc:sldMk cId="2127478074" sldId="268"/>
            <ac:spMk id="3" creationId="{1704D869-A9E1-9844-94DA-2CEFE995365A}"/>
          </ac:spMkLst>
        </pc:spChg>
      </pc:sldChg>
      <pc:sldChg chg="modSp add">
        <pc:chgData name="Wollman, Alex" userId="eaebeae5-cfde-473c-8fc9-c21f1685ebf7" providerId="ADAL" clId="{96F6D68B-B09A-F749-B28B-BBDB0992EC2A}" dt="2019-10-15T13:49:34.230" v="4252" actId="20577"/>
        <pc:sldMkLst>
          <pc:docMk/>
          <pc:sldMk cId="34471329" sldId="269"/>
        </pc:sldMkLst>
        <pc:spChg chg="mod">
          <ac:chgData name="Wollman, Alex" userId="eaebeae5-cfde-473c-8fc9-c21f1685ebf7" providerId="ADAL" clId="{96F6D68B-B09A-F749-B28B-BBDB0992EC2A}" dt="2019-10-14T14:12:56.129" v="2335" actId="20577"/>
          <ac:spMkLst>
            <pc:docMk/>
            <pc:sldMk cId="34471329" sldId="269"/>
            <ac:spMk id="2" creationId="{3DC4B821-2910-054F-A7AD-CAF1D89270EA}"/>
          </ac:spMkLst>
        </pc:spChg>
        <pc:spChg chg="mod">
          <ac:chgData name="Wollman, Alex" userId="eaebeae5-cfde-473c-8fc9-c21f1685ebf7" providerId="ADAL" clId="{96F6D68B-B09A-F749-B28B-BBDB0992EC2A}" dt="2019-10-15T13:49:34.230" v="4252" actId="20577"/>
          <ac:spMkLst>
            <pc:docMk/>
            <pc:sldMk cId="34471329" sldId="269"/>
            <ac:spMk id="3" creationId="{388626EC-6080-1443-B596-A76E0A8EE344}"/>
          </ac:spMkLst>
        </pc:spChg>
      </pc:sldChg>
      <pc:sldChg chg="modSp add">
        <pc:chgData name="Wollman, Alex" userId="eaebeae5-cfde-473c-8fc9-c21f1685ebf7" providerId="ADAL" clId="{96F6D68B-B09A-F749-B28B-BBDB0992EC2A}" dt="2019-10-14T14:57:20.337" v="3140" actId="20577"/>
        <pc:sldMkLst>
          <pc:docMk/>
          <pc:sldMk cId="3798185670" sldId="270"/>
        </pc:sldMkLst>
        <pc:spChg chg="mod">
          <ac:chgData name="Wollman, Alex" userId="eaebeae5-cfde-473c-8fc9-c21f1685ebf7" providerId="ADAL" clId="{96F6D68B-B09A-F749-B28B-BBDB0992EC2A}" dt="2019-10-14T14:20:49.530" v="2695" actId="313"/>
          <ac:spMkLst>
            <pc:docMk/>
            <pc:sldMk cId="3798185670" sldId="270"/>
            <ac:spMk id="2" creationId="{2B0C971A-F4CC-2243-94FC-B3FB0DDB681C}"/>
          </ac:spMkLst>
        </pc:spChg>
        <pc:spChg chg="mod">
          <ac:chgData name="Wollman, Alex" userId="eaebeae5-cfde-473c-8fc9-c21f1685ebf7" providerId="ADAL" clId="{96F6D68B-B09A-F749-B28B-BBDB0992EC2A}" dt="2019-10-14T14:57:20.337" v="3140" actId="20577"/>
          <ac:spMkLst>
            <pc:docMk/>
            <pc:sldMk cId="3798185670" sldId="270"/>
            <ac:spMk id="3" creationId="{D839C7FD-65B5-FD4C-99B9-E479FF44C6AC}"/>
          </ac:spMkLst>
        </pc:spChg>
      </pc:sldChg>
      <pc:sldChg chg="modSp add">
        <pc:chgData name="Wollman, Alex" userId="eaebeae5-cfde-473c-8fc9-c21f1685ebf7" providerId="ADAL" clId="{96F6D68B-B09A-F749-B28B-BBDB0992EC2A}" dt="2019-10-14T15:23:08.814" v="3467" actId="207"/>
        <pc:sldMkLst>
          <pc:docMk/>
          <pc:sldMk cId="916738547" sldId="271"/>
        </pc:sldMkLst>
        <pc:spChg chg="mod">
          <ac:chgData name="Wollman, Alex" userId="eaebeae5-cfde-473c-8fc9-c21f1685ebf7" providerId="ADAL" clId="{96F6D68B-B09A-F749-B28B-BBDB0992EC2A}" dt="2019-10-14T14:57:30.152" v="3168" actId="313"/>
          <ac:spMkLst>
            <pc:docMk/>
            <pc:sldMk cId="916738547" sldId="271"/>
            <ac:spMk id="2" creationId="{BBE1FC16-A938-924D-B5F9-B6F924D43E9E}"/>
          </ac:spMkLst>
        </pc:spChg>
        <pc:spChg chg="mod">
          <ac:chgData name="Wollman, Alex" userId="eaebeae5-cfde-473c-8fc9-c21f1685ebf7" providerId="ADAL" clId="{96F6D68B-B09A-F749-B28B-BBDB0992EC2A}" dt="2019-10-14T15:23:08.814" v="3467" actId="207"/>
          <ac:spMkLst>
            <pc:docMk/>
            <pc:sldMk cId="916738547" sldId="271"/>
            <ac:spMk id="3" creationId="{64C2D372-D31C-0E47-8BF6-BF1C5DD2D4C5}"/>
          </ac:spMkLst>
        </pc:spChg>
      </pc:sldChg>
      <pc:sldChg chg="add del">
        <pc:chgData name="Wollman, Alex" userId="eaebeae5-cfde-473c-8fc9-c21f1685ebf7" providerId="ADAL" clId="{96F6D68B-B09A-F749-B28B-BBDB0992EC2A}" dt="2019-10-14T15:14:22.866" v="3205" actId="2696"/>
        <pc:sldMkLst>
          <pc:docMk/>
          <pc:sldMk cId="1451536984" sldId="272"/>
        </pc:sldMkLst>
      </pc:sldChg>
      <pc:sldChg chg="addSp delSp modSp add ord">
        <pc:chgData name="Wollman, Alex" userId="eaebeae5-cfde-473c-8fc9-c21f1685ebf7" providerId="ADAL" clId="{96F6D68B-B09A-F749-B28B-BBDB0992EC2A}" dt="2019-10-14T15:20:52.939" v="3454" actId="20577"/>
        <pc:sldMkLst>
          <pc:docMk/>
          <pc:sldMk cId="2173813730" sldId="273"/>
        </pc:sldMkLst>
        <pc:spChg chg="mod">
          <ac:chgData name="Wollman, Alex" userId="eaebeae5-cfde-473c-8fc9-c21f1685ebf7" providerId="ADAL" clId="{96F6D68B-B09A-F749-B28B-BBDB0992EC2A}" dt="2019-10-14T15:14:29.602" v="3221" actId="313"/>
          <ac:spMkLst>
            <pc:docMk/>
            <pc:sldMk cId="2173813730" sldId="273"/>
            <ac:spMk id="2" creationId="{C75223D6-0D6F-9444-A887-2AC7839FEDEE}"/>
          </ac:spMkLst>
        </pc:spChg>
        <pc:spChg chg="add mod">
          <ac:chgData name="Wollman, Alex" userId="eaebeae5-cfde-473c-8fc9-c21f1685ebf7" providerId="ADAL" clId="{96F6D68B-B09A-F749-B28B-BBDB0992EC2A}" dt="2019-10-14T15:19:13.402" v="3428" actId="14100"/>
          <ac:spMkLst>
            <pc:docMk/>
            <pc:sldMk cId="2173813730" sldId="273"/>
            <ac:spMk id="3" creationId="{D3096AAB-0282-204E-8019-9BDBCD3A3A37}"/>
          </ac:spMkLst>
        </pc:spChg>
        <pc:spChg chg="add del mod">
          <ac:chgData name="Wollman, Alex" userId="eaebeae5-cfde-473c-8fc9-c21f1685ebf7" providerId="ADAL" clId="{96F6D68B-B09A-F749-B28B-BBDB0992EC2A}" dt="2019-10-14T15:20:52.939" v="3454" actId="20577"/>
          <ac:spMkLst>
            <pc:docMk/>
            <pc:sldMk cId="2173813730" sldId="273"/>
            <ac:spMk id="14" creationId="{E1580B87-C72D-C145-A331-D468434FE70F}"/>
          </ac:spMkLst>
        </pc:spChg>
        <pc:spChg chg="add del mod">
          <ac:chgData name="Wollman, Alex" userId="eaebeae5-cfde-473c-8fc9-c21f1685ebf7" providerId="ADAL" clId="{96F6D68B-B09A-F749-B28B-BBDB0992EC2A}" dt="2019-10-14T15:20:29.143" v="3433" actId="767"/>
          <ac:spMkLst>
            <pc:docMk/>
            <pc:sldMk cId="2173813730" sldId="273"/>
            <ac:spMk id="15" creationId="{376EBA15-D85C-3B41-B15C-D01042647981}"/>
          </ac:spMkLst>
        </pc:spChg>
        <pc:spChg chg="del">
          <ac:chgData name="Wollman, Alex" userId="eaebeae5-cfde-473c-8fc9-c21f1685ebf7" providerId="ADAL" clId="{96F6D68B-B09A-F749-B28B-BBDB0992EC2A}" dt="2019-10-14T15:18:21.447" v="3334" actId="478"/>
          <ac:spMkLst>
            <pc:docMk/>
            <pc:sldMk cId="2173813730" sldId="273"/>
            <ac:spMk id="18" creationId="{8F0DB64B-9C0A-F948-90C1-5386CBC5B6B3}"/>
          </ac:spMkLst>
        </pc:spChg>
        <pc:spChg chg="del mod">
          <ac:chgData name="Wollman, Alex" userId="eaebeae5-cfde-473c-8fc9-c21f1685ebf7" providerId="ADAL" clId="{96F6D68B-B09A-F749-B28B-BBDB0992EC2A}" dt="2019-10-14T15:18:21.447" v="3334" actId="478"/>
          <ac:spMkLst>
            <pc:docMk/>
            <pc:sldMk cId="2173813730" sldId="273"/>
            <ac:spMk id="19" creationId="{5DBFBB9A-F721-264A-82D4-D49ECD300671}"/>
          </ac:spMkLst>
        </pc:spChg>
        <pc:spChg chg="mod">
          <ac:chgData name="Wollman, Alex" userId="eaebeae5-cfde-473c-8fc9-c21f1685ebf7" providerId="ADAL" clId="{96F6D68B-B09A-F749-B28B-BBDB0992EC2A}" dt="2019-10-14T15:16:38.864" v="3238" actId="20577"/>
          <ac:spMkLst>
            <pc:docMk/>
            <pc:sldMk cId="2173813730" sldId="273"/>
            <ac:spMk id="20" creationId="{FE75C636-0C5A-6046-9D5D-636863A50B9A}"/>
          </ac:spMkLst>
        </pc:spChg>
        <pc:spChg chg="mod">
          <ac:chgData name="Wollman, Alex" userId="eaebeae5-cfde-473c-8fc9-c21f1685ebf7" providerId="ADAL" clId="{96F6D68B-B09A-F749-B28B-BBDB0992EC2A}" dt="2019-10-14T15:16:45.764" v="3242" actId="20577"/>
          <ac:spMkLst>
            <pc:docMk/>
            <pc:sldMk cId="2173813730" sldId="273"/>
            <ac:spMk id="21" creationId="{9F579265-90C9-FE4F-83F8-677586049F91}"/>
          </ac:spMkLst>
        </pc:spChg>
        <pc:spChg chg="mod">
          <ac:chgData name="Wollman, Alex" userId="eaebeae5-cfde-473c-8fc9-c21f1685ebf7" providerId="ADAL" clId="{96F6D68B-B09A-F749-B28B-BBDB0992EC2A}" dt="2019-10-14T15:16:49.877" v="3248" actId="20577"/>
          <ac:spMkLst>
            <pc:docMk/>
            <pc:sldMk cId="2173813730" sldId="273"/>
            <ac:spMk id="23" creationId="{6723992C-5925-AB4A-B0B3-9F0F7C493FCE}"/>
          </ac:spMkLst>
        </pc:spChg>
        <pc:spChg chg="mod">
          <ac:chgData name="Wollman, Alex" userId="eaebeae5-cfde-473c-8fc9-c21f1685ebf7" providerId="ADAL" clId="{96F6D68B-B09A-F749-B28B-BBDB0992EC2A}" dt="2019-10-14T15:16:52.682" v="3252" actId="20577"/>
          <ac:spMkLst>
            <pc:docMk/>
            <pc:sldMk cId="2173813730" sldId="273"/>
            <ac:spMk id="24" creationId="{EEDF46ED-2350-CA43-9F38-F07CFBD126F7}"/>
          </ac:spMkLst>
        </pc:spChg>
        <pc:spChg chg="mod">
          <ac:chgData name="Wollman, Alex" userId="eaebeae5-cfde-473c-8fc9-c21f1685ebf7" providerId="ADAL" clId="{96F6D68B-B09A-F749-B28B-BBDB0992EC2A}" dt="2019-10-14T15:16:54.893" v="3256" actId="20577"/>
          <ac:spMkLst>
            <pc:docMk/>
            <pc:sldMk cId="2173813730" sldId="273"/>
            <ac:spMk id="25" creationId="{1E4141FF-1BF3-614C-9919-416524D01BCC}"/>
          </ac:spMkLst>
        </pc:spChg>
        <pc:spChg chg="mod">
          <ac:chgData name="Wollman, Alex" userId="eaebeae5-cfde-473c-8fc9-c21f1685ebf7" providerId="ADAL" clId="{96F6D68B-B09A-F749-B28B-BBDB0992EC2A}" dt="2019-10-14T15:16:56.685" v="3260" actId="20577"/>
          <ac:spMkLst>
            <pc:docMk/>
            <pc:sldMk cId="2173813730" sldId="273"/>
            <ac:spMk id="26" creationId="{3A974A3E-7894-0442-AEE7-4BD5C7720308}"/>
          </ac:spMkLst>
        </pc:spChg>
        <pc:spChg chg="mod">
          <ac:chgData name="Wollman, Alex" userId="eaebeae5-cfde-473c-8fc9-c21f1685ebf7" providerId="ADAL" clId="{96F6D68B-B09A-F749-B28B-BBDB0992EC2A}" dt="2019-10-14T15:17:00.090" v="3264" actId="20577"/>
          <ac:spMkLst>
            <pc:docMk/>
            <pc:sldMk cId="2173813730" sldId="273"/>
            <ac:spMk id="27" creationId="{D71CEF68-FDFF-254E-B43D-0262EFB75B7E}"/>
          </ac:spMkLst>
        </pc:spChg>
        <pc:spChg chg="mod">
          <ac:chgData name="Wollman, Alex" userId="eaebeae5-cfde-473c-8fc9-c21f1685ebf7" providerId="ADAL" clId="{96F6D68B-B09A-F749-B28B-BBDB0992EC2A}" dt="2019-10-14T15:17:02.700" v="3270" actId="20577"/>
          <ac:spMkLst>
            <pc:docMk/>
            <pc:sldMk cId="2173813730" sldId="273"/>
            <ac:spMk id="28" creationId="{9BF2BB51-F57B-014A-9808-A7E8980475E4}"/>
          </ac:spMkLst>
        </pc:spChg>
        <pc:spChg chg="mod">
          <ac:chgData name="Wollman, Alex" userId="eaebeae5-cfde-473c-8fc9-c21f1685ebf7" providerId="ADAL" clId="{96F6D68B-B09A-F749-B28B-BBDB0992EC2A}" dt="2019-10-14T15:17:04.528" v="3274" actId="20577"/>
          <ac:spMkLst>
            <pc:docMk/>
            <pc:sldMk cId="2173813730" sldId="273"/>
            <ac:spMk id="29" creationId="{3F927C54-8A5B-2247-955B-E6C2850E0A6A}"/>
          </ac:spMkLst>
        </pc:spChg>
        <pc:spChg chg="mod">
          <ac:chgData name="Wollman, Alex" userId="eaebeae5-cfde-473c-8fc9-c21f1685ebf7" providerId="ADAL" clId="{96F6D68B-B09A-F749-B28B-BBDB0992EC2A}" dt="2019-10-14T15:17:06.634" v="3278" actId="20577"/>
          <ac:spMkLst>
            <pc:docMk/>
            <pc:sldMk cId="2173813730" sldId="273"/>
            <ac:spMk id="30" creationId="{2119C9A4-126A-D34C-AE29-275AF7E02614}"/>
          </ac:spMkLst>
        </pc:spChg>
        <pc:spChg chg="mod">
          <ac:chgData name="Wollman, Alex" userId="eaebeae5-cfde-473c-8fc9-c21f1685ebf7" providerId="ADAL" clId="{96F6D68B-B09A-F749-B28B-BBDB0992EC2A}" dt="2019-10-14T15:18:17.695" v="3333" actId="1035"/>
          <ac:spMkLst>
            <pc:docMk/>
            <pc:sldMk cId="2173813730" sldId="273"/>
            <ac:spMk id="31" creationId="{9DB41503-FB6D-8E46-A5AA-186A70EFC242}"/>
          </ac:spMkLst>
        </pc:spChg>
        <pc:spChg chg="mod">
          <ac:chgData name="Wollman, Alex" userId="eaebeae5-cfde-473c-8fc9-c21f1685ebf7" providerId="ADAL" clId="{96F6D68B-B09A-F749-B28B-BBDB0992EC2A}" dt="2019-10-14T15:18:39.096" v="3383" actId="313"/>
          <ac:spMkLst>
            <pc:docMk/>
            <pc:sldMk cId="2173813730" sldId="273"/>
            <ac:spMk id="32" creationId="{81527546-73F8-D642-B2DC-2C237C85717D}"/>
          </ac:spMkLst>
        </pc:spChg>
      </pc:sldChg>
      <pc:sldChg chg="add del">
        <pc:chgData name="Wollman, Alex" userId="eaebeae5-cfde-473c-8fc9-c21f1685ebf7" providerId="ADAL" clId="{96F6D68B-B09A-F749-B28B-BBDB0992EC2A}" dt="2019-10-14T15:34:41.514" v="3810" actId="2696"/>
        <pc:sldMkLst>
          <pc:docMk/>
          <pc:sldMk cId="363276822" sldId="274"/>
        </pc:sldMkLst>
      </pc:sldChg>
      <pc:sldChg chg="modSp add">
        <pc:chgData name="Wollman, Alex" userId="eaebeae5-cfde-473c-8fc9-c21f1685ebf7" providerId="ADAL" clId="{96F6D68B-B09A-F749-B28B-BBDB0992EC2A}" dt="2019-10-14T15:23:55.532" v="3478" actId="207"/>
        <pc:sldMkLst>
          <pc:docMk/>
          <pc:sldMk cId="648936849" sldId="275"/>
        </pc:sldMkLst>
        <pc:spChg chg="mod">
          <ac:chgData name="Wollman, Alex" userId="eaebeae5-cfde-473c-8fc9-c21f1685ebf7" providerId="ADAL" clId="{96F6D68B-B09A-F749-B28B-BBDB0992EC2A}" dt="2019-10-14T15:23:55.532" v="3478" actId="207"/>
          <ac:spMkLst>
            <pc:docMk/>
            <pc:sldMk cId="648936849" sldId="275"/>
            <ac:spMk id="3" creationId="{64C2D372-D31C-0E47-8BF6-BF1C5DD2D4C5}"/>
          </ac:spMkLst>
        </pc:spChg>
      </pc:sldChg>
      <pc:sldChg chg="modSp add">
        <pc:chgData name="Wollman, Alex" userId="eaebeae5-cfde-473c-8fc9-c21f1685ebf7" providerId="ADAL" clId="{96F6D68B-B09A-F749-B28B-BBDB0992EC2A}" dt="2019-10-14T15:25:05.380" v="3489" actId="207"/>
        <pc:sldMkLst>
          <pc:docMk/>
          <pc:sldMk cId="4285021130" sldId="276"/>
        </pc:sldMkLst>
        <pc:spChg chg="mod">
          <ac:chgData name="Wollman, Alex" userId="eaebeae5-cfde-473c-8fc9-c21f1685ebf7" providerId="ADAL" clId="{96F6D68B-B09A-F749-B28B-BBDB0992EC2A}" dt="2019-10-14T15:25:05.380" v="3489" actId="207"/>
          <ac:spMkLst>
            <pc:docMk/>
            <pc:sldMk cId="4285021130" sldId="276"/>
            <ac:spMk id="3" creationId="{64C2D372-D31C-0E47-8BF6-BF1C5DD2D4C5}"/>
          </ac:spMkLst>
        </pc:spChg>
      </pc:sldChg>
      <pc:sldChg chg="addSp delSp modSp add">
        <pc:chgData name="Wollman, Alex" userId="eaebeae5-cfde-473c-8fc9-c21f1685ebf7" providerId="ADAL" clId="{96F6D68B-B09A-F749-B28B-BBDB0992EC2A}" dt="2019-10-14T15:30:24.421" v="3566" actId="20577"/>
        <pc:sldMkLst>
          <pc:docMk/>
          <pc:sldMk cId="1893173895" sldId="277"/>
        </pc:sldMkLst>
        <pc:spChg chg="del">
          <ac:chgData name="Wollman, Alex" userId="eaebeae5-cfde-473c-8fc9-c21f1685ebf7" providerId="ADAL" clId="{96F6D68B-B09A-F749-B28B-BBDB0992EC2A}" dt="2019-10-14T15:29:53.792" v="3491" actId="478"/>
          <ac:spMkLst>
            <pc:docMk/>
            <pc:sldMk cId="1893173895" sldId="277"/>
            <ac:spMk id="14" creationId="{E1580B87-C72D-C145-A331-D468434FE70F}"/>
          </ac:spMkLst>
        </pc:spChg>
        <pc:spChg chg="add mod">
          <ac:chgData name="Wollman, Alex" userId="eaebeae5-cfde-473c-8fc9-c21f1685ebf7" providerId="ADAL" clId="{96F6D68B-B09A-F749-B28B-BBDB0992EC2A}" dt="2019-10-14T15:30:24.421" v="3566" actId="20577"/>
          <ac:spMkLst>
            <pc:docMk/>
            <pc:sldMk cId="1893173895" sldId="277"/>
            <ac:spMk id="15" creationId="{D8198943-7C67-1543-8F01-8008878651F7}"/>
          </ac:spMkLst>
        </pc:spChg>
      </pc:sldChg>
      <pc:sldChg chg="addSp delSp modSp add">
        <pc:chgData name="Wollman, Alex" userId="eaebeae5-cfde-473c-8fc9-c21f1685ebf7" providerId="ADAL" clId="{96F6D68B-B09A-F749-B28B-BBDB0992EC2A}" dt="2019-10-14T15:33:17.453" v="3758" actId="207"/>
        <pc:sldMkLst>
          <pc:docMk/>
          <pc:sldMk cId="1583509945" sldId="278"/>
        </pc:sldMkLst>
        <pc:spChg chg="del">
          <ac:chgData name="Wollman, Alex" userId="eaebeae5-cfde-473c-8fc9-c21f1685ebf7" providerId="ADAL" clId="{96F6D68B-B09A-F749-B28B-BBDB0992EC2A}" dt="2019-10-14T15:30:38.017" v="3569" actId="478"/>
          <ac:spMkLst>
            <pc:docMk/>
            <pc:sldMk cId="1583509945" sldId="278"/>
            <ac:spMk id="3" creationId="{D3096AAB-0282-204E-8019-9BDBCD3A3A37}"/>
          </ac:spMkLst>
        </pc:spChg>
        <pc:spChg chg="add mod">
          <ac:chgData name="Wollman, Alex" userId="eaebeae5-cfde-473c-8fc9-c21f1685ebf7" providerId="ADAL" clId="{96F6D68B-B09A-F749-B28B-BBDB0992EC2A}" dt="2019-10-14T15:33:17.453" v="3758" actId="207"/>
          <ac:spMkLst>
            <pc:docMk/>
            <pc:sldMk cId="1583509945" sldId="278"/>
            <ac:spMk id="14" creationId="{1E1A7945-F1B5-3345-ADDC-0F3DF3134DDB}"/>
          </ac:spMkLst>
        </pc:spChg>
        <pc:spChg chg="del">
          <ac:chgData name="Wollman, Alex" userId="eaebeae5-cfde-473c-8fc9-c21f1685ebf7" providerId="ADAL" clId="{96F6D68B-B09A-F749-B28B-BBDB0992EC2A}" dt="2019-10-14T15:30:35.890" v="3568" actId="478"/>
          <ac:spMkLst>
            <pc:docMk/>
            <pc:sldMk cId="1583509945" sldId="278"/>
            <ac:spMk id="15" creationId="{D8198943-7C67-1543-8F01-8008878651F7}"/>
          </ac:spMkLst>
        </pc:spChg>
      </pc:sldChg>
      <pc:sldChg chg="addSp modSp add del">
        <pc:chgData name="Wollman, Alex" userId="eaebeae5-cfde-473c-8fc9-c21f1685ebf7" providerId="ADAL" clId="{96F6D68B-B09A-F749-B28B-BBDB0992EC2A}" dt="2019-10-14T15:33:23.753" v="3760" actId="2696"/>
        <pc:sldMkLst>
          <pc:docMk/>
          <pc:sldMk cId="2833172109" sldId="279"/>
        </pc:sldMkLst>
        <pc:spChg chg="add mod">
          <ac:chgData name="Wollman, Alex" userId="eaebeae5-cfde-473c-8fc9-c21f1685ebf7" providerId="ADAL" clId="{96F6D68B-B09A-F749-B28B-BBDB0992EC2A}" dt="2019-10-14T15:32:21.686" v="3691" actId="20577"/>
          <ac:spMkLst>
            <pc:docMk/>
            <pc:sldMk cId="2833172109" sldId="279"/>
            <ac:spMk id="3" creationId="{22C5543E-A7F5-574D-BD30-7B6168C280D0}"/>
          </ac:spMkLst>
        </pc:spChg>
        <pc:spChg chg="mod">
          <ac:chgData name="Wollman, Alex" userId="eaebeae5-cfde-473c-8fc9-c21f1685ebf7" providerId="ADAL" clId="{96F6D68B-B09A-F749-B28B-BBDB0992EC2A}" dt="2019-10-14T15:32:06.457" v="3674" actId="20577"/>
          <ac:spMkLst>
            <pc:docMk/>
            <pc:sldMk cId="2833172109" sldId="279"/>
            <ac:spMk id="12" creationId="{615014D2-43E6-4745-9260-DC5789B95D74}"/>
          </ac:spMkLst>
        </pc:spChg>
        <pc:spChg chg="mod">
          <ac:chgData name="Wollman, Alex" userId="eaebeae5-cfde-473c-8fc9-c21f1685ebf7" providerId="ADAL" clId="{96F6D68B-B09A-F749-B28B-BBDB0992EC2A}" dt="2019-10-14T15:31:58.579" v="3668" actId="14100"/>
          <ac:spMkLst>
            <pc:docMk/>
            <pc:sldMk cId="2833172109" sldId="279"/>
            <ac:spMk id="21" creationId="{9F579265-90C9-FE4F-83F8-677586049F91}"/>
          </ac:spMkLst>
        </pc:spChg>
        <pc:spChg chg="mod">
          <ac:chgData name="Wollman, Alex" userId="eaebeae5-cfde-473c-8fc9-c21f1685ebf7" providerId="ADAL" clId="{96F6D68B-B09A-F749-B28B-BBDB0992EC2A}" dt="2019-10-14T15:31:54.251" v="3667" actId="1035"/>
          <ac:spMkLst>
            <pc:docMk/>
            <pc:sldMk cId="2833172109" sldId="279"/>
            <ac:spMk id="31" creationId="{9DB41503-FB6D-8E46-A5AA-186A70EFC242}"/>
          </ac:spMkLst>
        </pc:spChg>
        <pc:spChg chg="mod">
          <ac:chgData name="Wollman, Alex" userId="eaebeae5-cfde-473c-8fc9-c21f1685ebf7" providerId="ADAL" clId="{96F6D68B-B09A-F749-B28B-BBDB0992EC2A}" dt="2019-10-14T15:31:54.251" v="3667" actId="1035"/>
          <ac:spMkLst>
            <pc:docMk/>
            <pc:sldMk cId="2833172109" sldId="279"/>
            <ac:spMk id="32" creationId="{81527546-73F8-D642-B2DC-2C237C85717D}"/>
          </ac:spMkLst>
        </pc:spChg>
      </pc:sldChg>
      <pc:sldChg chg="addSp delSp modSp add">
        <pc:chgData name="Wollman, Alex" userId="eaebeae5-cfde-473c-8fc9-c21f1685ebf7" providerId="ADAL" clId="{96F6D68B-B09A-F749-B28B-BBDB0992EC2A}" dt="2019-10-14T15:34:24.191" v="3809" actId="207"/>
        <pc:sldMkLst>
          <pc:docMk/>
          <pc:sldMk cId="2384264913" sldId="280"/>
        </pc:sldMkLst>
        <pc:spChg chg="add del mod">
          <ac:chgData name="Wollman, Alex" userId="eaebeae5-cfde-473c-8fc9-c21f1685ebf7" providerId="ADAL" clId="{96F6D68B-B09A-F749-B28B-BBDB0992EC2A}" dt="2019-10-14T15:33:54.835" v="3789" actId="47"/>
          <ac:spMkLst>
            <pc:docMk/>
            <pc:sldMk cId="2384264913" sldId="280"/>
            <ac:spMk id="3" creationId="{251B36D1-54B3-7146-B082-CE938AFF2C34}"/>
          </ac:spMkLst>
        </pc:spChg>
        <pc:spChg chg="mod">
          <ac:chgData name="Wollman, Alex" userId="eaebeae5-cfde-473c-8fc9-c21f1685ebf7" providerId="ADAL" clId="{96F6D68B-B09A-F749-B28B-BBDB0992EC2A}" dt="2019-10-14T15:34:24.191" v="3809" actId="207"/>
          <ac:spMkLst>
            <pc:docMk/>
            <pc:sldMk cId="2384264913" sldId="280"/>
            <ac:spMk id="14" creationId="{1E1A7945-F1B5-3345-ADDC-0F3DF3134DDB}"/>
          </ac:spMkLst>
        </pc:spChg>
        <pc:spChg chg="add mod">
          <ac:chgData name="Wollman, Alex" userId="eaebeae5-cfde-473c-8fc9-c21f1685ebf7" providerId="ADAL" clId="{96F6D68B-B09A-F749-B28B-BBDB0992EC2A}" dt="2019-10-14T15:34:08.942" v="3807" actId="1076"/>
          <ac:spMkLst>
            <pc:docMk/>
            <pc:sldMk cId="2384264913" sldId="280"/>
            <ac:spMk id="15" creationId="{D1D6018D-423E-2E4F-84D7-B891072FF15D}"/>
          </ac:spMkLst>
        </pc:spChg>
        <pc:spChg chg="mod">
          <ac:chgData name="Wollman, Alex" userId="eaebeae5-cfde-473c-8fc9-c21f1685ebf7" providerId="ADAL" clId="{96F6D68B-B09A-F749-B28B-BBDB0992EC2A}" dt="2019-10-14T15:33:34.641" v="3782" actId="1035"/>
          <ac:spMkLst>
            <pc:docMk/>
            <pc:sldMk cId="2384264913" sldId="280"/>
            <ac:spMk id="31" creationId="{9DB41503-FB6D-8E46-A5AA-186A70EFC242}"/>
          </ac:spMkLst>
        </pc:spChg>
        <pc:spChg chg="mod">
          <ac:chgData name="Wollman, Alex" userId="eaebeae5-cfde-473c-8fc9-c21f1685ebf7" providerId="ADAL" clId="{96F6D68B-B09A-F749-B28B-BBDB0992EC2A}" dt="2019-10-14T15:33:34.641" v="3782" actId="1035"/>
          <ac:spMkLst>
            <pc:docMk/>
            <pc:sldMk cId="2384264913" sldId="280"/>
            <ac:spMk id="32" creationId="{81527546-73F8-D642-B2DC-2C237C85717D}"/>
          </ac:spMkLst>
        </pc:spChg>
      </pc:sldChg>
      <pc:sldChg chg="addSp modSp add">
        <pc:chgData name="Wollman, Alex" userId="eaebeae5-cfde-473c-8fc9-c21f1685ebf7" providerId="ADAL" clId="{96F6D68B-B09A-F749-B28B-BBDB0992EC2A}" dt="2019-10-14T15:35:55.118" v="3901" actId="207"/>
        <pc:sldMkLst>
          <pc:docMk/>
          <pc:sldMk cId="3066330253" sldId="281"/>
        </pc:sldMkLst>
        <pc:spChg chg="mod">
          <ac:chgData name="Wollman, Alex" userId="eaebeae5-cfde-473c-8fc9-c21f1685ebf7" providerId="ADAL" clId="{96F6D68B-B09A-F749-B28B-BBDB0992EC2A}" dt="2019-10-14T15:35:55.118" v="3901" actId="207"/>
          <ac:spMkLst>
            <pc:docMk/>
            <pc:sldMk cId="3066330253" sldId="281"/>
            <ac:spMk id="14" creationId="{1E1A7945-F1B5-3345-ADDC-0F3DF3134DDB}"/>
          </ac:spMkLst>
        </pc:spChg>
        <pc:spChg chg="mod">
          <ac:chgData name="Wollman, Alex" userId="eaebeae5-cfde-473c-8fc9-c21f1685ebf7" providerId="ADAL" clId="{96F6D68B-B09A-F749-B28B-BBDB0992EC2A}" dt="2019-10-14T15:34:58.637" v="3838" actId="1035"/>
          <ac:spMkLst>
            <pc:docMk/>
            <pc:sldMk cId="3066330253" sldId="281"/>
            <ac:spMk id="31" creationId="{9DB41503-FB6D-8E46-A5AA-186A70EFC242}"/>
          </ac:spMkLst>
        </pc:spChg>
        <pc:spChg chg="mod">
          <ac:chgData name="Wollman, Alex" userId="eaebeae5-cfde-473c-8fc9-c21f1685ebf7" providerId="ADAL" clId="{96F6D68B-B09A-F749-B28B-BBDB0992EC2A}" dt="2019-10-14T15:34:58.637" v="3838" actId="1035"/>
          <ac:spMkLst>
            <pc:docMk/>
            <pc:sldMk cId="3066330253" sldId="281"/>
            <ac:spMk id="32" creationId="{81527546-73F8-D642-B2DC-2C237C85717D}"/>
          </ac:spMkLst>
        </pc:spChg>
        <pc:spChg chg="add mod">
          <ac:chgData name="Wollman, Alex" userId="eaebeae5-cfde-473c-8fc9-c21f1685ebf7" providerId="ADAL" clId="{96F6D68B-B09A-F749-B28B-BBDB0992EC2A}" dt="2019-10-14T15:35:24.647" v="3898" actId="20577"/>
          <ac:spMkLst>
            <pc:docMk/>
            <pc:sldMk cId="3066330253" sldId="281"/>
            <ac:spMk id="33" creationId="{9A0F13C5-AC4F-CD49-BACD-AA5C25720119}"/>
          </ac:spMkLst>
        </pc:spChg>
      </pc:sldChg>
      <pc:sldChg chg="addSp delSp modSp add">
        <pc:chgData name="Wollman, Alex" userId="eaebeae5-cfde-473c-8fc9-c21f1685ebf7" providerId="ADAL" clId="{96F6D68B-B09A-F749-B28B-BBDB0992EC2A}" dt="2019-10-14T15:38:39.386" v="3962" actId="478"/>
        <pc:sldMkLst>
          <pc:docMk/>
          <pc:sldMk cId="533750319" sldId="282"/>
        </pc:sldMkLst>
        <pc:spChg chg="del">
          <ac:chgData name="Wollman, Alex" userId="eaebeae5-cfde-473c-8fc9-c21f1685ebf7" providerId="ADAL" clId="{96F6D68B-B09A-F749-B28B-BBDB0992EC2A}" dt="2019-10-14T15:36:22.288" v="3904" actId="478"/>
          <ac:spMkLst>
            <pc:docMk/>
            <pc:sldMk cId="533750319" sldId="282"/>
            <ac:spMk id="14" creationId="{1E1A7945-F1B5-3345-ADDC-0F3DF3134DDB}"/>
          </ac:spMkLst>
        </pc:spChg>
        <pc:spChg chg="add del">
          <ac:chgData name="Wollman, Alex" userId="eaebeae5-cfde-473c-8fc9-c21f1685ebf7" providerId="ADAL" clId="{96F6D68B-B09A-F749-B28B-BBDB0992EC2A}" dt="2019-10-14T15:36:34.199" v="3906"/>
          <ac:spMkLst>
            <pc:docMk/>
            <pc:sldMk cId="533750319" sldId="282"/>
            <ac:spMk id="34" creationId="{B1E963DE-61A2-6747-A2A6-E680B4018679}"/>
          </ac:spMkLst>
        </pc:spChg>
        <pc:spChg chg="add">
          <ac:chgData name="Wollman, Alex" userId="eaebeae5-cfde-473c-8fc9-c21f1685ebf7" providerId="ADAL" clId="{96F6D68B-B09A-F749-B28B-BBDB0992EC2A}" dt="2019-10-14T15:36:42.675" v="3907"/>
          <ac:spMkLst>
            <pc:docMk/>
            <pc:sldMk cId="533750319" sldId="282"/>
            <ac:spMk id="35" creationId="{E9F96A9F-9EC1-5E4E-8F57-4E18BB0D629F}"/>
          </ac:spMkLst>
        </pc:spChg>
        <pc:spChg chg="add mod">
          <ac:chgData name="Wollman, Alex" userId="eaebeae5-cfde-473c-8fc9-c21f1685ebf7" providerId="ADAL" clId="{96F6D68B-B09A-F749-B28B-BBDB0992EC2A}" dt="2019-10-14T15:36:52.357" v="3914" actId="20577"/>
          <ac:spMkLst>
            <pc:docMk/>
            <pc:sldMk cId="533750319" sldId="282"/>
            <ac:spMk id="36" creationId="{E7DE6C2B-F5B3-B548-BD32-2472DC6C94FD}"/>
          </ac:spMkLst>
        </pc:spChg>
        <pc:cxnChg chg="add del mod">
          <ac:chgData name="Wollman, Alex" userId="eaebeae5-cfde-473c-8fc9-c21f1685ebf7" providerId="ADAL" clId="{96F6D68B-B09A-F749-B28B-BBDB0992EC2A}" dt="2019-10-14T15:38:39.386" v="3962" actId="478"/>
          <ac:cxnSpMkLst>
            <pc:docMk/>
            <pc:sldMk cId="533750319" sldId="282"/>
            <ac:cxnSpMk id="16" creationId="{BFAA4AFC-94B1-A347-AA53-A5EEBAA6ADB0}"/>
          </ac:cxnSpMkLst>
        </pc:cxnChg>
        <pc:cxnChg chg="add del">
          <ac:chgData name="Wollman, Alex" userId="eaebeae5-cfde-473c-8fc9-c21f1685ebf7" providerId="ADAL" clId="{96F6D68B-B09A-F749-B28B-BBDB0992EC2A}" dt="2019-10-14T15:37:44.438" v="3919"/>
          <ac:cxnSpMkLst>
            <pc:docMk/>
            <pc:sldMk cId="533750319" sldId="282"/>
            <ac:cxnSpMk id="37" creationId="{D6E3C390-CA8B-134F-A868-101122214FB9}"/>
          </ac:cxnSpMkLst>
        </pc:cxnChg>
        <pc:cxnChg chg="add del mod">
          <ac:chgData name="Wollman, Alex" userId="eaebeae5-cfde-473c-8fc9-c21f1685ebf7" providerId="ADAL" clId="{96F6D68B-B09A-F749-B28B-BBDB0992EC2A}" dt="2019-10-14T15:38:39.386" v="3962" actId="478"/>
          <ac:cxnSpMkLst>
            <pc:docMk/>
            <pc:sldMk cId="533750319" sldId="282"/>
            <ac:cxnSpMk id="38" creationId="{34A8AB72-8A01-9241-84AE-46DD599F0A49}"/>
          </ac:cxnSpMkLst>
        </pc:cxnChg>
        <pc:cxnChg chg="add del mod">
          <ac:chgData name="Wollman, Alex" userId="eaebeae5-cfde-473c-8fc9-c21f1685ebf7" providerId="ADAL" clId="{96F6D68B-B09A-F749-B28B-BBDB0992EC2A}" dt="2019-10-14T15:38:39.386" v="3962" actId="478"/>
          <ac:cxnSpMkLst>
            <pc:docMk/>
            <pc:sldMk cId="533750319" sldId="282"/>
            <ac:cxnSpMk id="39" creationId="{248537B9-5778-8A49-979E-D24690EEB441}"/>
          </ac:cxnSpMkLst>
        </pc:cxnChg>
        <pc:cxnChg chg="add del mod">
          <ac:chgData name="Wollman, Alex" userId="eaebeae5-cfde-473c-8fc9-c21f1685ebf7" providerId="ADAL" clId="{96F6D68B-B09A-F749-B28B-BBDB0992EC2A}" dt="2019-10-14T15:38:39.386" v="3962" actId="478"/>
          <ac:cxnSpMkLst>
            <pc:docMk/>
            <pc:sldMk cId="533750319" sldId="282"/>
            <ac:cxnSpMk id="40" creationId="{3D3EE7B5-D239-9F40-90A0-E2CA82F3620E}"/>
          </ac:cxnSpMkLst>
        </pc:cxnChg>
      </pc:sldChg>
      <pc:sldChg chg="add del">
        <pc:chgData name="Wollman, Alex" userId="eaebeae5-cfde-473c-8fc9-c21f1685ebf7" providerId="ADAL" clId="{96F6D68B-B09A-F749-B28B-BBDB0992EC2A}" dt="2019-10-14T15:36:13.180" v="3902" actId="2696"/>
        <pc:sldMkLst>
          <pc:docMk/>
          <pc:sldMk cId="3183517665" sldId="282"/>
        </pc:sldMkLst>
      </pc:sldChg>
      <pc:sldChg chg="add">
        <pc:chgData name="Wollman, Alex" userId="eaebeae5-cfde-473c-8fc9-c21f1685ebf7" providerId="ADAL" clId="{96F6D68B-B09A-F749-B28B-BBDB0992EC2A}" dt="2019-10-14T15:38:32.873" v="3961"/>
        <pc:sldMkLst>
          <pc:docMk/>
          <pc:sldMk cId="1593456788" sldId="283"/>
        </pc:sldMkLst>
      </pc:sldChg>
      <pc:sldChg chg="modSp add ord">
        <pc:chgData name="Wollman, Alex" userId="eaebeae5-cfde-473c-8fc9-c21f1685ebf7" providerId="ADAL" clId="{96F6D68B-B09A-F749-B28B-BBDB0992EC2A}" dt="2019-10-14T15:39:12.244" v="4039" actId="1035"/>
        <pc:sldMkLst>
          <pc:docMk/>
          <pc:sldMk cId="513472192" sldId="284"/>
        </pc:sldMkLst>
        <pc:spChg chg="mod">
          <ac:chgData name="Wollman, Alex" userId="eaebeae5-cfde-473c-8fc9-c21f1685ebf7" providerId="ADAL" clId="{96F6D68B-B09A-F749-B28B-BBDB0992EC2A}" dt="2019-10-14T15:38:56.508" v="3989" actId="1035"/>
          <ac:spMkLst>
            <pc:docMk/>
            <pc:sldMk cId="513472192" sldId="284"/>
            <ac:spMk id="35" creationId="{E9F96A9F-9EC1-5E4E-8F57-4E18BB0D629F}"/>
          </ac:spMkLst>
        </pc:spChg>
        <pc:spChg chg="mod">
          <ac:chgData name="Wollman, Alex" userId="eaebeae5-cfde-473c-8fc9-c21f1685ebf7" providerId="ADAL" clId="{96F6D68B-B09A-F749-B28B-BBDB0992EC2A}" dt="2019-10-14T15:39:12.244" v="4039" actId="1035"/>
          <ac:spMkLst>
            <pc:docMk/>
            <pc:sldMk cId="513472192" sldId="284"/>
            <ac:spMk id="36" creationId="{E7DE6C2B-F5B3-B548-BD32-2472DC6C94FD}"/>
          </ac:spMkLst>
        </pc:spChg>
      </pc:sldChg>
      <pc:sldChg chg="add del">
        <pc:chgData name="Wollman, Alex" userId="eaebeae5-cfde-473c-8fc9-c21f1685ebf7" providerId="ADAL" clId="{96F6D68B-B09A-F749-B28B-BBDB0992EC2A}" dt="2019-10-14T15:38:44.111" v="3964" actId="2696"/>
        <pc:sldMkLst>
          <pc:docMk/>
          <pc:sldMk cId="2126823719" sldId="284"/>
        </pc:sldMkLst>
      </pc:sldChg>
      <pc:sldChg chg="addSp modSp add">
        <pc:chgData name="Wollman, Alex" userId="eaebeae5-cfde-473c-8fc9-c21f1685ebf7" providerId="ADAL" clId="{96F6D68B-B09A-F749-B28B-BBDB0992EC2A}" dt="2019-10-15T13:47:43.460" v="4133" actId="207"/>
        <pc:sldMkLst>
          <pc:docMk/>
          <pc:sldMk cId="1367303651" sldId="285"/>
        </pc:sldMkLst>
        <pc:spChg chg="mod">
          <ac:chgData name="Wollman, Alex" userId="eaebeae5-cfde-473c-8fc9-c21f1685ebf7" providerId="ADAL" clId="{96F6D68B-B09A-F749-B28B-BBDB0992EC2A}" dt="2019-10-15T13:47:43.460" v="4133" actId="207"/>
          <ac:spMkLst>
            <pc:docMk/>
            <pc:sldMk cId="1367303651" sldId="285"/>
            <ac:spMk id="20" creationId="{FE75C636-0C5A-6046-9D5D-636863A50B9A}"/>
          </ac:spMkLst>
        </pc:spChg>
        <pc:spChg chg="mod">
          <ac:chgData name="Wollman, Alex" userId="eaebeae5-cfde-473c-8fc9-c21f1685ebf7" providerId="ADAL" clId="{96F6D68B-B09A-F749-B28B-BBDB0992EC2A}" dt="2019-10-15T13:47:39.158" v="4132" actId="207"/>
          <ac:spMkLst>
            <pc:docMk/>
            <pc:sldMk cId="1367303651" sldId="285"/>
            <ac:spMk id="30" creationId="{2119C9A4-126A-D34C-AE29-275AF7E02614}"/>
          </ac:spMkLst>
        </pc:spChg>
        <pc:spChg chg="add mod">
          <ac:chgData name="Wollman, Alex" userId="eaebeae5-cfde-473c-8fc9-c21f1685ebf7" providerId="ADAL" clId="{96F6D68B-B09A-F749-B28B-BBDB0992EC2A}" dt="2019-10-15T13:47:35.213" v="4131" actId="688"/>
          <ac:spMkLst>
            <pc:docMk/>
            <pc:sldMk cId="1367303651" sldId="285"/>
            <ac:spMk id="31" creationId="{39E8AA7F-0FD1-124E-8088-FA5515E58B55}"/>
          </ac:spMkLst>
        </pc:spChg>
      </pc:sldChg>
      <pc:sldChg chg="delSp modSp add del ord">
        <pc:chgData name="Wollman, Alex" userId="eaebeae5-cfde-473c-8fc9-c21f1685ebf7" providerId="ADAL" clId="{96F6D68B-B09A-F749-B28B-BBDB0992EC2A}" dt="2019-10-15T13:55:40.769" v="4618" actId="2696"/>
        <pc:sldMkLst>
          <pc:docMk/>
          <pc:sldMk cId="759696429" sldId="286"/>
        </pc:sldMkLst>
        <pc:spChg chg="del mod">
          <ac:chgData name="Wollman, Alex" userId="eaebeae5-cfde-473c-8fc9-c21f1685ebf7" providerId="ADAL" clId="{96F6D68B-B09A-F749-B28B-BBDB0992EC2A}" dt="2019-10-15T13:55:24.849" v="4614"/>
          <ac:spMkLst>
            <pc:docMk/>
            <pc:sldMk cId="759696429" sldId="286"/>
            <ac:spMk id="14" creationId="{1E1A7945-F1B5-3345-ADDC-0F3DF3134DDB}"/>
          </ac:spMkLst>
        </pc:spChg>
      </pc:sldChg>
      <pc:sldChg chg="modSp add">
        <pc:chgData name="Wollman, Alex" userId="eaebeae5-cfde-473c-8fc9-c21f1685ebf7" providerId="ADAL" clId="{96F6D68B-B09A-F749-B28B-BBDB0992EC2A}" dt="2019-10-15T13:56:03.785" v="4622" actId="14"/>
        <pc:sldMkLst>
          <pc:docMk/>
          <pc:sldMk cId="3008287195" sldId="287"/>
        </pc:sldMkLst>
        <pc:spChg chg="mod">
          <ac:chgData name="Wollman, Alex" userId="eaebeae5-cfde-473c-8fc9-c21f1685ebf7" providerId="ADAL" clId="{96F6D68B-B09A-F749-B28B-BBDB0992EC2A}" dt="2019-10-15T13:54:16.240" v="4592" actId="20577"/>
          <ac:spMkLst>
            <pc:docMk/>
            <pc:sldMk cId="3008287195" sldId="287"/>
            <ac:spMk id="2" creationId="{AEF4FBB7-E2C8-3043-BF3E-1E006E0F77D8}"/>
          </ac:spMkLst>
        </pc:spChg>
        <pc:spChg chg="mod">
          <ac:chgData name="Wollman, Alex" userId="eaebeae5-cfde-473c-8fc9-c21f1685ebf7" providerId="ADAL" clId="{96F6D68B-B09A-F749-B28B-BBDB0992EC2A}" dt="2019-10-15T13:56:03.785" v="4622" actId="14"/>
          <ac:spMkLst>
            <pc:docMk/>
            <pc:sldMk cId="3008287195" sldId="287"/>
            <ac:spMk id="3" creationId="{EA8A4C84-C595-654E-A33A-46D2119CA2A8}"/>
          </ac:spMkLst>
        </pc:spChg>
      </pc:sldChg>
      <pc:sldChg chg="add ord">
        <pc:chgData name="Wollman, Alex" userId="eaebeae5-cfde-473c-8fc9-c21f1685ebf7" providerId="ADAL" clId="{96F6D68B-B09A-F749-B28B-BBDB0992EC2A}" dt="2019-10-15T13:55:38.238" v="4617"/>
        <pc:sldMkLst>
          <pc:docMk/>
          <pc:sldMk cId="1228248697" sldId="288"/>
        </pc:sldMkLst>
      </pc:sldChg>
      <pc:sldChg chg="add del">
        <pc:chgData name="Wollman, Alex" userId="eaebeae5-cfde-473c-8fc9-c21f1685ebf7" providerId="ADAL" clId="{96F6D68B-B09A-F749-B28B-BBDB0992EC2A}" dt="2019-10-15T13:55:25.127" v="4615" actId="2696"/>
        <pc:sldMkLst>
          <pc:docMk/>
          <pc:sldMk cId="1463011644" sldId="288"/>
        </pc:sldMkLst>
      </pc:sldChg>
    </pc:docChg>
  </pc:docChgLst>
  <pc:docChgLst>
    <pc:chgData name="Wollman, Alex" userId="eaebeae5-cfde-473c-8fc9-c21f1685ebf7" providerId="ADAL" clId="{9FB84E37-1703-0743-BCD9-150187A78A8E}"/>
    <pc:docChg chg="undo custSel mod addSld delSld modSld sldOrd">
      <pc:chgData name="Wollman, Alex" userId="eaebeae5-cfde-473c-8fc9-c21f1685ebf7" providerId="ADAL" clId="{9FB84E37-1703-0743-BCD9-150187A78A8E}" dt="2020-01-22T23:03:29.003" v="1578" actId="1076"/>
      <pc:docMkLst>
        <pc:docMk/>
      </pc:docMkLst>
      <pc:sldChg chg="modSp">
        <pc:chgData name="Wollman, Alex" userId="eaebeae5-cfde-473c-8fc9-c21f1685ebf7" providerId="ADAL" clId="{9FB84E37-1703-0743-BCD9-150187A78A8E}" dt="2020-01-16T19:13:24.342" v="435" actId="20577"/>
        <pc:sldMkLst>
          <pc:docMk/>
          <pc:sldMk cId="3927942074" sldId="256"/>
        </pc:sldMkLst>
        <pc:spChg chg="mod">
          <ac:chgData name="Wollman, Alex" userId="eaebeae5-cfde-473c-8fc9-c21f1685ebf7" providerId="ADAL" clId="{9FB84E37-1703-0743-BCD9-150187A78A8E}" dt="2020-01-16T19:13:24.342" v="435" actId="20577"/>
          <ac:spMkLst>
            <pc:docMk/>
            <pc:sldMk cId="3927942074" sldId="256"/>
            <ac:spMk id="2" creationId="{2731A802-55A3-414C-B57A-03956401B330}"/>
          </ac:spMkLst>
        </pc:spChg>
      </pc:sldChg>
      <pc:sldChg chg="modSp">
        <pc:chgData name="Wollman, Alex" userId="eaebeae5-cfde-473c-8fc9-c21f1685ebf7" providerId="ADAL" clId="{9FB84E37-1703-0743-BCD9-150187A78A8E}" dt="2020-01-15T03:19:40.948" v="37" actId="20577"/>
        <pc:sldMkLst>
          <pc:docMk/>
          <pc:sldMk cId="3801987670" sldId="258"/>
        </pc:sldMkLst>
        <pc:spChg chg="mod">
          <ac:chgData name="Wollman, Alex" userId="eaebeae5-cfde-473c-8fc9-c21f1685ebf7" providerId="ADAL" clId="{9FB84E37-1703-0743-BCD9-150187A78A8E}" dt="2020-01-15T03:19:40.948" v="37" actId="20577"/>
          <ac:spMkLst>
            <pc:docMk/>
            <pc:sldMk cId="3801987670" sldId="258"/>
            <ac:spMk id="3" creationId="{BE04650B-10B5-1042-96C8-E0CB34D97341}"/>
          </ac:spMkLst>
        </pc:spChg>
      </pc:sldChg>
      <pc:sldChg chg="modSp">
        <pc:chgData name="Wollman, Alex" userId="eaebeae5-cfde-473c-8fc9-c21f1685ebf7" providerId="ADAL" clId="{9FB84E37-1703-0743-BCD9-150187A78A8E}" dt="2020-01-15T03:20:58.518" v="179" actId="14100"/>
        <pc:sldMkLst>
          <pc:docMk/>
          <pc:sldMk cId="470971347" sldId="259"/>
        </pc:sldMkLst>
        <pc:spChg chg="mod">
          <ac:chgData name="Wollman, Alex" userId="eaebeae5-cfde-473c-8fc9-c21f1685ebf7" providerId="ADAL" clId="{9FB84E37-1703-0743-BCD9-150187A78A8E}" dt="2020-01-15T03:19:51.593" v="45" actId="20577"/>
          <ac:spMkLst>
            <pc:docMk/>
            <pc:sldMk cId="470971347" sldId="259"/>
            <ac:spMk id="3" creationId="{52636679-8142-DE49-A1C0-61E955E3DDA7}"/>
          </ac:spMkLst>
        </pc:spChg>
        <pc:spChg chg="mod">
          <ac:chgData name="Wollman, Alex" userId="eaebeae5-cfde-473c-8fc9-c21f1685ebf7" providerId="ADAL" clId="{9FB84E37-1703-0743-BCD9-150187A78A8E}" dt="2020-01-15T03:20:58.518" v="179" actId="14100"/>
          <ac:spMkLst>
            <pc:docMk/>
            <pc:sldMk cId="470971347" sldId="259"/>
            <ac:spMk id="4" creationId="{AD064A34-09ED-224B-9126-751987AB0B30}"/>
          </ac:spMkLst>
        </pc:spChg>
        <pc:spChg chg="mod">
          <ac:chgData name="Wollman, Alex" userId="eaebeae5-cfde-473c-8fc9-c21f1685ebf7" providerId="ADAL" clId="{9FB84E37-1703-0743-BCD9-150187A78A8E}" dt="2020-01-15T03:19:53.922" v="49" actId="20577"/>
          <ac:spMkLst>
            <pc:docMk/>
            <pc:sldMk cId="470971347" sldId="259"/>
            <ac:spMk id="19" creationId="{5DBFBB9A-F721-264A-82D4-D49ECD300671}"/>
          </ac:spMkLst>
        </pc:spChg>
        <pc:spChg chg="mod">
          <ac:chgData name="Wollman, Alex" userId="eaebeae5-cfde-473c-8fc9-c21f1685ebf7" providerId="ADAL" clId="{9FB84E37-1703-0743-BCD9-150187A78A8E}" dt="2020-01-15T03:20:50.864" v="177" actId="20577"/>
          <ac:spMkLst>
            <pc:docMk/>
            <pc:sldMk cId="470971347" sldId="259"/>
            <ac:spMk id="20" creationId="{FE75C636-0C5A-6046-9D5D-636863A50B9A}"/>
          </ac:spMkLst>
        </pc:spChg>
        <pc:spChg chg="mod">
          <ac:chgData name="Wollman, Alex" userId="eaebeae5-cfde-473c-8fc9-c21f1685ebf7" providerId="ADAL" clId="{9FB84E37-1703-0743-BCD9-150187A78A8E}" dt="2020-01-15T03:20:45.217" v="157" actId="20577"/>
          <ac:spMkLst>
            <pc:docMk/>
            <pc:sldMk cId="470971347" sldId="259"/>
            <ac:spMk id="21" creationId="{9F579265-90C9-FE4F-83F8-677586049F91}"/>
          </ac:spMkLst>
        </pc:spChg>
        <pc:spChg chg="mod">
          <ac:chgData name="Wollman, Alex" userId="eaebeae5-cfde-473c-8fc9-c21f1685ebf7" providerId="ADAL" clId="{9FB84E37-1703-0743-BCD9-150187A78A8E}" dt="2020-01-15T03:20:41.563" v="145" actId="20577"/>
          <ac:spMkLst>
            <pc:docMk/>
            <pc:sldMk cId="470971347" sldId="259"/>
            <ac:spMk id="23" creationId="{6723992C-5925-AB4A-B0B3-9F0F7C493FCE}"/>
          </ac:spMkLst>
        </pc:spChg>
        <pc:spChg chg="mod">
          <ac:chgData name="Wollman, Alex" userId="eaebeae5-cfde-473c-8fc9-c21f1685ebf7" providerId="ADAL" clId="{9FB84E37-1703-0743-BCD9-150187A78A8E}" dt="2020-01-15T03:20:37.968" v="133" actId="20577"/>
          <ac:spMkLst>
            <pc:docMk/>
            <pc:sldMk cId="470971347" sldId="259"/>
            <ac:spMk id="24" creationId="{EEDF46ED-2350-CA43-9F38-F07CFBD126F7}"/>
          </ac:spMkLst>
        </pc:spChg>
        <pc:spChg chg="mod">
          <ac:chgData name="Wollman, Alex" userId="eaebeae5-cfde-473c-8fc9-c21f1685ebf7" providerId="ADAL" clId="{9FB84E37-1703-0743-BCD9-150187A78A8E}" dt="2020-01-15T03:20:31.905" v="121" actId="20577"/>
          <ac:spMkLst>
            <pc:docMk/>
            <pc:sldMk cId="470971347" sldId="259"/>
            <ac:spMk id="25" creationId="{1E4141FF-1BF3-614C-9919-416524D01BCC}"/>
          </ac:spMkLst>
        </pc:spChg>
        <pc:spChg chg="mod">
          <ac:chgData name="Wollman, Alex" userId="eaebeae5-cfde-473c-8fc9-c21f1685ebf7" providerId="ADAL" clId="{9FB84E37-1703-0743-BCD9-150187A78A8E}" dt="2020-01-15T03:20:27.105" v="109" actId="20577"/>
          <ac:spMkLst>
            <pc:docMk/>
            <pc:sldMk cId="470971347" sldId="259"/>
            <ac:spMk id="26" creationId="{3A974A3E-7894-0442-AEE7-4BD5C7720308}"/>
          </ac:spMkLst>
        </pc:spChg>
        <pc:spChg chg="mod">
          <ac:chgData name="Wollman, Alex" userId="eaebeae5-cfde-473c-8fc9-c21f1685ebf7" providerId="ADAL" clId="{9FB84E37-1703-0743-BCD9-150187A78A8E}" dt="2020-01-15T03:20:23.098" v="97" actId="20577"/>
          <ac:spMkLst>
            <pc:docMk/>
            <pc:sldMk cId="470971347" sldId="259"/>
            <ac:spMk id="27" creationId="{D71CEF68-FDFF-254E-B43D-0262EFB75B7E}"/>
          </ac:spMkLst>
        </pc:spChg>
        <pc:spChg chg="mod">
          <ac:chgData name="Wollman, Alex" userId="eaebeae5-cfde-473c-8fc9-c21f1685ebf7" providerId="ADAL" clId="{9FB84E37-1703-0743-BCD9-150187A78A8E}" dt="2020-01-15T03:20:19.367" v="85" actId="20577"/>
          <ac:spMkLst>
            <pc:docMk/>
            <pc:sldMk cId="470971347" sldId="259"/>
            <ac:spMk id="28" creationId="{9BF2BB51-F57B-014A-9808-A7E8980475E4}"/>
          </ac:spMkLst>
        </pc:spChg>
        <pc:spChg chg="mod">
          <ac:chgData name="Wollman, Alex" userId="eaebeae5-cfde-473c-8fc9-c21f1685ebf7" providerId="ADAL" clId="{9FB84E37-1703-0743-BCD9-150187A78A8E}" dt="2020-01-15T03:20:04.147" v="73" actId="20577"/>
          <ac:spMkLst>
            <pc:docMk/>
            <pc:sldMk cId="470971347" sldId="259"/>
            <ac:spMk id="29" creationId="{3F927C54-8A5B-2247-955B-E6C2850E0A6A}"/>
          </ac:spMkLst>
        </pc:spChg>
        <pc:spChg chg="mod">
          <ac:chgData name="Wollman, Alex" userId="eaebeae5-cfde-473c-8fc9-c21f1685ebf7" providerId="ADAL" clId="{9FB84E37-1703-0743-BCD9-150187A78A8E}" dt="2020-01-15T03:19:57.999" v="61" actId="20577"/>
          <ac:spMkLst>
            <pc:docMk/>
            <pc:sldMk cId="470971347" sldId="259"/>
            <ac:spMk id="30" creationId="{2119C9A4-126A-D34C-AE29-275AF7E02614}"/>
          </ac:spMkLst>
        </pc:spChg>
      </pc:sldChg>
      <pc:sldChg chg="addSp delSp modSp">
        <pc:chgData name="Wollman, Alex" userId="eaebeae5-cfde-473c-8fc9-c21f1685ebf7" providerId="ADAL" clId="{9FB84E37-1703-0743-BCD9-150187A78A8E}" dt="2020-01-15T03:21:49.174" v="198" actId="20577"/>
        <pc:sldMkLst>
          <pc:docMk/>
          <pc:sldMk cId="3230150393" sldId="260"/>
        </pc:sldMkLst>
        <pc:spChg chg="del">
          <ac:chgData name="Wollman, Alex" userId="eaebeae5-cfde-473c-8fc9-c21f1685ebf7" providerId="ADAL" clId="{9FB84E37-1703-0743-BCD9-150187A78A8E}" dt="2020-01-15T03:21:39.975" v="190" actId="478"/>
          <ac:spMkLst>
            <pc:docMk/>
            <pc:sldMk cId="3230150393" sldId="260"/>
            <ac:spMk id="4" creationId="{AD064A34-09ED-224B-9126-751987AB0B30}"/>
          </ac:spMkLst>
        </pc:spChg>
        <pc:spChg chg="del">
          <ac:chgData name="Wollman, Alex" userId="eaebeae5-cfde-473c-8fc9-c21f1685ebf7" providerId="ADAL" clId="{9FB84E37-1703-0743-BCD9-150187A78A8E}" dt="2020-01-15T03:21:39.975" v="190" actId="478"/>
          <ac:spMkLst>
            <pc:docMk/>
            <pc:sldMk cId="3230150393" sldId="260"/>
            <ac:spMk id="5" creationId="{E800D5C2-5245-174E-9B14-9A4FA1F1A1E6}"/>
          </ac:spMkLst>
        </pc:spChg>
        <pc:spChg chg="del">
          <ac:chgData name="Wollman, Alex" userId="eaebeae5-cfde-473c-8fc9-c21f1685ebf7" providerId="ADAL" clId="{9FB84E37-1703-0743-BCD9-150187A78A8E}" dt="2020-01-15T03:21:39.975" v="190" actId="478"/>
          <ac:spMkLst>
            <pc:docMk/>
            <pc:sldMk cId="3230150393" sldId="260"/>
            <ac:spMk id="6" creationId="{56B48135-FC2A-0045-A88C-7421AE46A42A}"/>
          </ac:spMkLst>
        </pc:spChg>
        <pc:spChg chg="del">
          <ac:chgData name="Wollman, Alex" userId="eaebeae5-cfde-473c-8fc9-c21f1685ebf7" providerId="ADAL" clId="{9FB84E37-1703-0743-BCD9-150187A78A8E}" dt="2020-01-15T03:21:39.975" v="190" actId="478"/>
          <ac:spMkLst>
            <pc:docMk/>
            <pc:sldMk cId="3230150393" sldId="260"/>
            <ac:spMk id="7" creationId="{64126B60-CFAD-224A-A957-B7776EE3B32C}"/>
          </ac:spMkLst>
        </pc:spChg>
        <pc:spChg chg="del">
          <ac:chgData name="Wollman, Alex" userId="eaebeae5-cfde-473c-8fc9-c21f1685ebf7" providerId="ADAL" clId="{9FB84E37-1703-0743-BCD9-150187A78A8E}" dt="2020-01-15T03:21:39.975" v="190" actId="478"/>
          <ac:spMkLst>
            <pc:docMk/>
            <pc:sldMk cId="3230150393" sldId="260"/>
            <ac:spMk id="8" creationId="{7314F124-54A6-F640-9BD2-B69F82B66F90}"/>
          </ac:spMkLst>
        </pc:spChg>
        <pc:spChg chg="del">
          <ac:chgData name="Wollman, Alex" userId="eaebeae5-cfde-473c-8fc9-c21f1685ebf7" providerId="ADAL" clId="{9FB84E37-1703-0743-BCD9-150187A78A8E}" dt="2020-01-15T03:21:39.975" v="190" actId="478"/>
          <ac:spMkLst>
            <pc:docMk/>
            <pc:sldMk cId="3230150393" sldId="260"/>
            <ac:spMk id="9" creationId="{25E7C5A3-9D75-9044-A851-D86D6FF0575D}"/>
          </ac:spMkLst>
        </pc:spChg>
        <pc:spChg chg="del">
          <ac:chgData name="Wollman, Alex" userId="eaebeae5-cfde-473c-8fc9-c21f1685ebf7" providerId="ADAL" clId="{9FB84E37-1703-0743-BCD9-150187A78A8E}" dt="2020-01-15T03:21:39.975" v="190" actId="478"/>
          <ac:spMkLst>
            <pc:docMk/>
            <pc:sldMk cId="3230150393" sldId="260"/>
            <ac:spMk id="10" creationId="{E2A21502-F339-2746-9EB8-A63B9DEA224B}"/>
          </ac:spMkLst>
        </pc:spChg>
        <pc:spChg chg="del">
          <ac:chgData name="Wollman, Alex" userId="eaebeae5-cfde-473c-8fc9-c21f1685ebf7" providerId="ADAL" clId="{9FB84E37-1703-0743-BCD9-150187A78A8E}" dt="2020-01-15T03:21:39.975" v="190" actId="478"/>
          <ac:spMkLst>
            <pc:docMk/>
            <pc:sldMk cId="3230150393" sldId="260"/>
            <ac:spMk id="11" creationId="{E1FF7FA5-7195-3F4F-A0E4-CF1B9FE9BA56}"/>
          </ac:spMkLst>
        </pc:spChg>
        <pc:spChg chg="del">
          <ac:chgData name="Wollman, Alex" userId="eaebeae5-cfde-473c-8fc9-c21f1685ebf7" providerId="ADAL" clId="{9FB84E37-1703-0743-BCD9-150187A78A8E}" dt="2020-01-15T03:21:39.975" v="190" actId="478"/>
          <ac:spMkLst>
            <pc:docMk/>
            <pc:sldMk cId="3230150393" sldId="260"/>
            <ac:spMk id="12" creationId="{615014D2-43E6-4745-9260-DC5789B95D74}"/>
          </ac:spMkLst>
        </pc:spChg>
        <pc:spChg chg="del">
          <ac:chgData name="Wollman, Alex" userId="eaebeae5-cfde-473c-8fc9-c21f1685ebf7" providerId="ADAL" clId="{9FB84E37-1703-0743-BCD9-150187A78A8E}" dt="2020-01-15T03:21:39.975" v="190" actId="478"/>
          <ac:spMkLst>
            <pc:docMk/>
            <pc:sldMk cId="3230150393" sldId="260"/>
            <ac:spMk id="13" creationId="{CF2377EE-6764-9D40-A09D-EF3D1AD8D384}"/>
          </ac:spMkLst>
        </pc:spChg>
        <pc:spChg chg="mod">
          <ac:chgData name="Wollman, Alex" userId="eaebeae5-cfde-473c-8fc9-c21f1685ebf7" providerId="ADAL" clId="{9FB84E37-1703-0743-BCD9-150187A78A8E}" dt="2020-01-15T03:21:49.174" v="198" actId="20577"/>
          <ac:spMkLst>
            <pc:docMk/>
            <pc:sldMk cId="3230150393" sldId="260"/>
            <ac:spMk id="19" creationId="{5DBFBB9A-F721-264A-82D4-D49ECD300671}"/>
          </ac:spMkLst>
        </pc:spChg>
        <pc:spChg chg="del">
          <ac:chgData name="Wollman, Alex" userId="eaebeae5-cfde-473c-8fc9-c21f1685ebf7" providerId="ADAL" clId="{9FB84E37-1703-0743-BCD9-150187A78A8E}" dt="2020-01-15T03:21:39.975" v="190" actId="478"/>
          <ac:spMkLst>
            <pc:docMk/>
            <pc:sldMk cId="3230150393" sldId="260"/>
            <ac:spMk id="20" creationId="{FE75C636-0C5A-6046-9D5D-636863A50B9A}"/>
          </ac:spMkLst>
        </pc:spChg>
        <pc:spChg chg="del">
          <ac:chgData name="Wollman, Alex" userId="eaebeae5-cfde-473c-8fc9-c21f1685ebf7" providerId="ADAL" clId="{9FB84E37-1703-0743-BCD9-150187A78A8E}" dt="2020-01-15T03:21:39.975" v="190" actId="478"/>
          <ac:spMkLst>
            <pc:docMk/>
            <pc:sldMk cId="3230150393" sldId="260"/>
            <ac:spMk id="21" creationId="{9F579265-90C9-FE4F-83F8-677586049F91}"/>
          </ac:spMkLst>
        </pc:spChg>
        <pc:spChg chg="del">
          <ac:chgData name="Wollman, Alex" userId="eaebeae5-cfde-473c-8fc9-c21f1685ebf7" providerId="ADAL" clId="{9FB84E37-1703-0743-BCD9-150187A78A8E}" dt="2020-01-15T03:21:39.975" v="190" actId="478"/>
          <ac:spMkLst>
            <pc:docMk/>
            <pc:sldMk cId="3230150393" sldId="260"/>
            <ac:spMk id="23" creationId="{6723992C-5925-AB4A-B0B3-9F0F7C493FCE}"/>
          </ac:spMkLst>
        </pc:spChg>
        <pc:spChg chg="del">
          <ac:chgData name="Wollman, Alex" userId="eaebeae5-cfde-473c-8fc9-c21f1685ebf7" providerId="ADAL" clId="{9FB84E37-1703-0743-BCD9-150187A78A8E}" dt="2020-01-15T03:21:39.975" v="190" actId="478"/>
          <ac:spMkLst>
            <pc:docMk/>
            <pc:sldMk cId="3230150393" sldId="260"/>
            <ac:spMk id="24" creationId="{EEDF46ED-2350-CA43-9F38-F07CFBD126F7}"/>
          </ac:spMkLst>
        </pc:spChg>
        <pc:spChg chg="del">
          <ac:chgData name="Wollman, Alex" userId="eaebeae5-cfde-473c-8fc9-c21f1685ebf7" providerId="ADAL" clId="{9FB84E37-1703-0743-BCD9-150187A78A8E}" dt="2020-01-15T03:21:39.975" v="190" actId="478"/>
          <ac:spMkLst>
            <pc:docMk/>
            <pc:sldMk cId="3230150393" sldId="260"/>
            <ac:spMk id="25" creationId="{1E4141FF-1BF3-614C-9919-416524D01BCC}"/>
          </ac:spMkLst>
        </pc:spChg>
        <pc:spChg chg="del">
          <ac:chgData name="Wollman, Alex" userId="eaebeae5-cfde-473c-8fc9-c21f1685ebf7" providerId="ADAL" clId="{9FB84E37-1703-0743-BCD9-150187A78A8E}" dt="2020-01-15T03:21:39.975" v="190" actId="478"/>
          <ac:spMkLst>
            <pc:docMk/>
            <pc:sldMk cId="3230150393" sldId="260"/>
            <ac:spMk id="26" creationId="{3A974A3E-7894-0442-AEE7-4BD5C7720308}"/>
          </ac:spMkLst>
        </pc:spChg>
        <pc:spChg chg="del">
          <ac:chgData name="Wollman, Alex" userId="eaebeae5-cfde-473c-8fc9-c21f1685ebf7" providerId="ADAL" clId="{9FB84E37-1703-0743-BCD9-150187A78A8E}" dt="2020-01-15T03:21:39.975" v="190" actId="478"/>
          <ac:spMkLst>
            <pc:docMk/>
            <pc:sldMk cId="3230150393" sldId="260"/>
            <ac:spMk id="27" creationId="{D71CEF68-FDFF-254E-B43D-0262EFB75B7E}"/>
          </ac:spMkLst>
        </pc:spChg>
        <pc:spChg chg="del">
          <ac:chgData name="Wollman, Alex" userId="eaebeae5-cfde-473c-8fc9-c21f1685ebf7" providerId="ADAL" clId="{9FB84E37-1703-0743-BCD9-150187A78A8E}" dt="2020-01-15T03:21:39.975" v="190" actId="478"/>
          <ac:spMkLst>
            <pc:docMk/>
            <pc:sldMk cId="3230150393" sldId="260"/>
            <ac:spMk id="28" creationId="{9BF2BB51-F57B-014A-9808-A7E8980475E4}"/>
          </ac:spMkLst>
        </pc:spChg>
        <pc:spChg chg="del">
          <ac:chgData name="Wollman, Alex" userId="eaebeae5-cfde-473c-8fc9-c21f1685ebf7" providerId="ADAL" clId="{9FB84E37-1703-0743-BCD9-150187A78A8E}" dt="2020-01-15T03:21:39.975" v="190" actId="478"/>
          <ac:spMkLst>
            <pc:docMk/>
            <pc:sldMk cId="3230150393" sldId="260"/>
            <ac:spMk id="29" creationId="{3F927C54-8A5B-2247-955B-E6C2850E0A6A}"/>
          </ac:spMkLst>
        </pc:spChg>
        <pc:spChg chg="del">
          <ac:chgData name="Wollman, Alex" userId="eaebeae5-cfde-473c-8fc9-c21f1685ebf7" providerId="ADAL" clId="{9FB84E37-1703-0743-BCD9-150187A78A8E}" dt="2020-01-15T03:21:39.975" v="190" actId="478"/>
          <ac:spMkLst>
            <pc:docMk/>
            <pc:sldMk cId="3230150393" sldId="260"/>
            <ac:spMk id="30" creationId="{2119C9A4-126A-D34C-AE29-275AF7E02614}"/>
          </ac:spMkLst>
        </pc:spChg>
        <pc:spChg chg="mod">
          <ac:chgData name="Wollman, Alex" userId="eaebeae5-cfde-473c-8fc9-c21f1685ebf7" providerId="ADAL" clId="{9FB84E37-1703-0743-BCD9-150187A78A8E}" dt="2020-01-15T03:21:47.732" v="196" actId="20577"/>
          <ac:spMkLst>
            <pc:docMk/>
            <pc:sldMk cId="3230150393" sldId="260"/>
            <ac:spMk id="32" creationId="{81527546-73F8-D642-B2DC-2C237C85717D}"/>
          </ac:spMkLst>
        </pc:spChg>
        <pc:spChg chg="add">
          <ac:chgData name="Wollman, Alex" userId="eaebeae5-cfde-473c-8fc9-c21f1685ebf7" providerId="ADAL" clId="{9FB84E37-1703-0743-BCD9-150187A78A8E}" dt="2020-01-15T03:21:40.398" v="191"/>
          <ac:spMkLst>
            <pc:docMk/>
            <pc:sldMk cId="3230150393" sldId="260"/>
            <ac:spMk id="33" creationId="{A09CAE22-4CA6-E542-9BD2-7B730CCAFD3B}"/>
          </ac:spMkLst>
        </pc:spChg>
        <pc:spChg chg="add">
          <ac:chgData name="Wollman, Alex" userId="eaebeae5-cfde-473c-8fc9-c21f1685ebf7" providerId="ADAL" clId="{9FB84E37-1703-0743-BCD9-150187A78A8E}" dt="2020-01-15T03:21:40.398" v="191"/>
          <ac:spMkLst>
            <pc:docMk/>
            <pc:sldMk cId="3230150393" sldId="260"/>
            <ac:spMk id="34" creationId="{7CF75313-B1C7-B24E-A161-1BD9E5E1B3FD}"/>
          </ac:spMkLst>
        </pc:spChg>
        <pc:spChg chg="add">
          <ac:chgData name="Wollman, Alex" userId="eaebeae5-cfde-473c-8fc9-c21f1685ebf7" providerId="ADAL" clId="{9FB84E37-1703-0743-BCD9-150187A78A8E}" dt="2020-01-15T03:21:40.398" v="191"/>
          <ac:spMkLst>
            <pc:docMk/>
            <pc:sldMk cId="3230150393" sldId="260"/>
            <ac:spMk id="35" creationId="{F1430408-0496-0A40-A3F5-CD2A2CBCCDA7}"/>
          </ac:spMkLst>
        </pc:spChg>
        <pc:spChg chg="add">
          <ac:chgData name="Wollman, Alex" userId="eaebeae5-cfde-473c-8fc9-c21f1685ebf7" providerId="ADAL" clId="{9FB84E37-1703-0743-BCD9-150187A78A8E}" dt="2020-01-15T03:21:40.398" v="191"/>
          <ac:spMkLst>
            <pc:docMk/>
            <pc:sldMk cId="3230150393" sldId="260"/>
            <ac:spMk id="36" creationId="{FFBA714D-74FE-CE41-8C2E-74AEA1D106E0}"/>
          </ac:spMkLst>
        </pc:spChg>
        <pc:spChg chg="add">
          <ac:chgData name="Wollman, Alex" userId="eaebeae5-cfde-473c-8fc9-c21f1685ebf7" providerId="ADAL" clId="{9FB84E37-1703-0743-BCD9-150187A78A8E}" dt="2020-01-15T03:21:40.398" v="191"/>
          <ac:spMkLst>
            <pc:docMk/>
            <pc:sldMk cId="3230150393" sldId="260"/>
            <ac:spMk id="37" creationId="{C6EA1543-AD5A-C143-B2DD-A0F851B7DABB}"/>
          </ac:spMkLst>
        </pc:spChg>
        <pc:spChg chg="add">
          <ac:chgData name="Wollman, Alex" userId="eaebeae5-cfde-473c-8fc9-c21f1685ebf7" providerId="ADAL" clId="{9FB84E37-1703-0743-BCD9-150187A78A8E}" dt="2020-01-15T03:21:40.398" v="191"/>
          <ac:spMkLst>
            <pc:docMk/>
            <pc:sldMk cId="3230150393" sldId="260"/>
            <ac:spMk id="38" creationId="{B7C15DDE-C9C0-804C-B270-F72845ACA5AC}"/>
          </ac:spMkLst>
        </pc:spChg>
        <pc:spChg chg="add">
          <ac:chgData name="Wollman, Alex" userId="eaebeae5-cfde-473c-8fc9-c21f1685ebf7" providerId="ADAL" clId="{9FB84E37-1703-0743-BCD9-150187A78A8E}" dt="2020-01-15T03:21:40.398" v="191"/>
          <ac:spMkLst>
            <pc:docMk/>
            <pc:sldMk cId="3230150393" sldId="260"/>
            <ac:spMk id="39" creationId="{378C3882-D3A6-BC40-A5FC-DAAD2E655230}"/>
          </ac:spMkLst>
        </pc:spChg>
        <pc:spChg chg="add">
          <ac:chgData name="Wollman, Alex" userId="eaebeae5-cfde-473c-8fc9-c21f1685ebf7" providerId="ADAL" clId="{9FB84E37-1703-0743-BCD9-150187A78A8E}" dt="2020-01-15T03:21:40.398" v="191"/>
          <ac:spMkLst>
            <pc:docMk/>
            <pc:sldMk cId="3230150393" sldId="260"/>
            <ac:spMk id="40" creationId="{29AA9D9C-5216-8B4D-98DC-43A0A5C0FC10}"/>
          </ac:spMkLst>
        </pc:spChg>
        <pc:spChg chg="add">
          <ac:chgData name="Wollman, Alex" userId="eaebeae5-cfde-473c-8fc9-c21f1685ebf7" providerId="ADAL" clId="{9FB84E37-1703-0743-BCD9-150187A78A8E}" dt="2020-01-15T03:21:40.398" v="191"/>
          <ac:spMkLst>
            <pc:docMk/>
            <pc:sldMk cId="3230150393" sldId="260"/>
            <ac:spMk id="41" creationId="{A6DE669C-B55B-4E44-AC46-AB75B0D8C221}"/>
          </ac:spMkLst>
        </pc:spChg>
        <pc:spChg chg="add">
          <ac:chgData name="Wollman, Alex" userId="eaebeae5-cfde-473c-8fc9-c21f1685ebf7" providerId="ADAL" clId="{9FB84E37-1703-0743-BCD9-150187A78A8E}" dt="2020-01-15T03:21:40.398" v="191"/>
          <ac:spMkLst>
            <pc:docMk/>
            <pc:sldMk cId="3230150393" sldId="260"/>
            <ac:spMk id="42" creationId="{E853A34E-7AFE-C747-BCCF-256C4E83A95B}"/>
          </ac:spMkLst>
        </pc:spChg>
        <pc:spChg chg="add">
          <ac:chgData name="Wollman, Alex" userId="eaebeae5-cfde-473c-8fc9-c21f1685ebf7" providerId="ADAL" clId="{9FB84E37-1703-0743-BCD9-150187A78A8E}" dt="2020-01-15T03:21:40.398" v="191"/>
          <ac:spMkLst>
            <pc:docMk/>
            <pc:sldMk cId="3230150393" sldId="260"/>
            <ac:spMk id="43" creationId="{E639F61D-3C21-6647-B0F4-2671C760697A}"/>
          </ac:spMkLst>
        </pc:spChg>
        <pc:spChg chg="add">
          <ac:chgData name="Wollman, Alex" userId="eaebeae5-cfde-473c-8fc9-c21f1685ebf7" providerId="ADAL" clId="{9FB84E37-1703-0743-BCD9-150187A78A8E}" dt="2020-01-15T03:21:40.398" v="191"/>
          <ac:spMkLst>
            <pc:docMk/>
            <pc:sldMk cId="3230150393" sldId="260"/>
            <ac:spMk id="44" creationId="{7E4E2FBF-BBE2-8A44-BE14-A5414BAE0624}"/>
          </ac:spMkLst>
        </pc:spChg>
        <pc:spChg chg="add">
          <ac:chgData name="Wollman, Alex" userId="eaebeae5-cfde-473c-8fc9-c21f1685ebf7" providerId="ADAL" clId="{9FB84E37-1703-0743-BCD9-150187A78A8E}" dt="2020-01-15T03:21:40.398" v="191"/>
          <ac:spMkLst>
            <pc:docMk/>
            <pc:sldMk cId="3230150393" sldId="260"/>
            <ac:spMk id="45" creationId="{E2F28912-5E75-A043-8768-5CD8DF1DC0BD}"/>
          </ac:spMkLst>
        </pc:spChg>
        <pc:spChg chg="add">
          <ac:chgData name="Wollman, Alex" userId="eaebeae5-cfde-473c-8fc9-c21f1685ebf7" providerId="ADAL" clId="{9FB84E37-1703-0743-BCD9-150187A78A8E}" dt="2020-01-15T03:21:40.398" v="191"/>
          <ac:spMkLst>
            <pc:docMk/>
            <pc:sldMk cId="3230150393" sldId="260"/>
            <ac:spMk id="46" creationId="{B0E60F72-3B2C-364E-8FF7-27E1B62347D4}"/>
          </ac:spMkLst>
        </pc:spChg>
        <pc:spChg chg="add">
          <ac:chgData name="Wollman, Alex" userId="eaebeae5-cfde-473c-8fc9-c21f1685ebf7" providerId="ADAL" clId="{9FB84E37-1703-0743-BCD9-150187A78A8E}" dt="2020-01-15T03:21:40.398" v="191"/>
          <ac:spMkLst>
            <pc:docMk/>
            <pc:sldMk cId="3230150393" sldId="260"/>
            <ac:spMk id="47" creationId="{28130CE6-4A2B-F248-BCE8-F486F025F86B}"/>
          </ac:spMkLst>
        </pc:spChg>
        <pc:spChg chg="add">
          <ac:chgData name="Wollman, Alex" userId="eaebeae5-cfde-473c-8fc9-c21f1685ebf7" providerId="ADAL" clId="{9FB84E37-1703-0743-BCD9-150187A78A8E}" dt="2020-01-15T03:21:40.398" v="191"/>
          <ac:spMkLst>
            <pc:docMk/>
            <pc:sldMk cId="3230150393" sldId="260"/>
            <ac:spMk id="48" creationId="{90E5F6EC-A8D4-244A-B050-B5C27AFF82FF}"/>
          </ac:spMkLst>
        </pc:spChg>
        <pc:spChg chg="add">
          <ac:chgData name="Wollman, Alex" userId="eaebeae5-cfde-473c-8fc9-c21f1685ebf7" providerId="ADAL" clId="{9FB84E37-1703-0743-BCD9-150187A78A8E}" dt="2020-01-15T03:21:40.398" v="191"/>
          <ac:spMkLst>
            <pc:docMk/>
            <pc:sldMk cId="3230150393" sldId="260"/>
            <ac:spMk id="49" creationId="{AC57CB9D-F2DC-2C43-B420-123D5C8CFE03}"/>
          </ac:spMkLst>
        </pc:spChg>
        <pc:spChg chg="add">
          <ac:chgData name="Wollman, Alex" userId="eaebeae5-cfde-473c-8fc9-c21f1685ebf7" providerId="ADAL" clId="{9FB84E37-1703-0743-BCD9-150187A78A8E}" dt="2020-01-15T03:21:40.398" v="191"/>
          <ac:spMkLst>
            <pc:docMk/>
            <pc:sldMk cId="3230150393" sldId="260"/>
            <ac:spMk id="50" creationId="{2BB3EDF2-74AD-5E43-83DB-310F536A9439}"/>
          </ac:spMkLst>
        </pc:spChg>
        <pc:spChg chg="add">
          <ac:chgData name="Wollman, Alex" userId="eaebeae5-cfde-473c-8fc9-c21f1685ebf7" providerId="ADAL" clId="{9FB84E37-1703-0743-BCD9-150187A78A8E}" dt="2020-01-15T03:21:40.398" v="191"/>
          <ac:spMkLst>
            <pc:docMk/>
            <pc:sldMk cId="3230150393" sldId="260"/>
            <ac:spMk id="51" creationId="{7E5C7032-BA2D-454A-9FFC-EBBB32A0CB4A}"/>
          </ac:spMkLst>
        </pc:spChg>
        <pc:spChg chg="add">
          <ac:chgData name="Wollman, Alex" userId="eaebeae5-cfde-473c-8fc9-c21f1685ebf7" providerId="ADAL" clId="{9FB84E37-1703-0743-BCD9-150187A78A8E}" dt="2020-01-15T03:21:40.398" v="191"/>
          <ac:spMkLst>
            <pc:docMk/>
            <pc:sldMk cId="3230150393" sldId="260"/>
            <ac:spMk id="52" creationId="{DAFF30D0-397F-DF45-A5D3-65AEF2492435}"/>
          </ac:spMkLst>
        </pc:spChg>
      </pc:sldChg>
      <pc:sldChg chg="addSp delSp modSp">
        <pc:chgData name="Wollman, Alex" userId="eaebeae5-cfde-473c-8fc9-c21f1685ebf7" providerId="ADAL" clId="{9FB84E37-1703-0743-BCD9-150187A78A8E}" dt="2020-01-15T03:21:34.717" v="189" actId="20577"/>
        <pc:sldMkLst>
          <pc:docMk/>
          <pc:sldMk cId="3089233455" sldId="261"/>
        </pc:sldMkLst>
        <pc:spChg chg="del">
          <ac:chgData name="Wollman, Alex" userId="eaebeae5-cfde-473c-8fc9-c21f1685ebf7" providerId="ADAL" clId="{9FB84E37-1703-0743-BCD9-150187A78A8E}" dt="2020-01-15T03:21:20.975" v="182" actId="478"/>
          <ac:spMkLst>
            <pc:docMk/>
            <pc:sldMk cId="3089233455" sldId="261"/>
            <ac:spMk id="4" creationId="{AD064A34-09ED-224B-9126-751987AB0B30}"/>
          </ac:spMkLst>
        </pc:spChg>
        <pc:spChg chg="del">
          <ac:chgData name="Wollman, Alex" userId="eaebeae5-cfde-473c-8fc9-c21f1685ebf7" providerId="ADAL" clId="{9FB84E37-1703-0743-BCD9-150187A78A8E}" dt="2020-01-15T03:21:20.975" v="182" actId="478"/>
          <ac:spMkLst>
            <pc:docMk/>
            <pc:sldMk cId="3089233455" sldId="261"/>
            <ac:spMk id="5" creationId="{E800D5C2-5245-174E-9B14-9A4FA1F1A1E6}"/>
          </ac:spMkLst>
        </pc:spChg>
        <pc:spChg chg="del">
          <ac:chgData name="Wollman, Alex" userId="eaebeae5-cfde-473c-8fc9-c21f1685ebf7" providerId="ADAL" clId="{9FB84E37-1703-0743-BCD9-150187A78A8E}" dt="2020-01-15T03:21:20.975" v="182" actId="478"/>
          <ac:spMkLst>
            <pc:docMk/>
            <pc:sldMk cId="3089233455" sldId="261"/>
            <ac:spMk id="6" creationId="{56B48135-FC2A-0045-A88C-7421AE46A42A}"/>
          </ac:spMkLst>
        </pc:spChg>
        <pc:spChg chg="del">
          <ac:chgData name="Wollman, Alex" userId="eaebeae5-cfde-473c-8fc9-c21f1685ebf7" providerId="ADAL" clId="{9FB84E37-1703-0743-BCD9-150187A78A8E}" dt="2020-01-15T03:21:20.975" v="182" actId="478"/>
          <ac:spMkLst>
            <pc:docMk/>
            <pc:sldMk cId="3089233455" sldId="261"/>
            <ac:spMk id="7" creationId="{64126B60-CFAD-224A-A957-B7776EE3B32C}"/>
          </ac:spMkLst>
        </pc:spChg>
        <pc:spChg chg="del">
          <ac:chgData name="Wollman, Alex" userId="eaebeae5-cfde-473c-8fc9-c21f1685ebf7" providerId="ADAL" clId="{9FB84E37-1703-0743-BCD9-150187A78A8E}" dt="2020-01-15T03:21:20.975" v="182" actId="478"/>
          <ac:spMkLst>
            <pc:docMk/>
            <pc:sldMk cId="3089233455" sldId="261"/>
            <ac:spMk id="8" creationId="{7314F124-54A6-F640-9BD2-B69F82B66F90}"/>
          </ac:spMkLst>
        </pc:spChg>
        <pc:spChg chg="del">
          <ac:chgData name="Wollman, Alex" userId="eaebeae5-cfde-473c-8fc9-c21f1685ebf7" providerId="ADAL" clId="{9FB84E37-1703-0743-BCD9-150187A78A8E}" dt="2020-01-15T03:21:20.975" v="182" actId="478"/>
          <ac:spMkLst>
            <pc:docMk/>
            <pc:sldMk cId="3089233455" sldId="261"/>
            <ac:spMk id="9" creationId="{25E7C5A3-9D75-9044-A851-D86D6FF0575D}"/>
          </ac:spMkLst>
        </pc:spChg>
        <pc:spChg chg="del">
          <ac:chgData name="Wollman, Alex" userId="eaebeae5-cfde-473c-8fc9-c21f1685ebf7" providerId="ADAL" clId="{9FB84E37-1703-0743-BCD9-150187A78A8E}" dt="2020-01-15T03:21:20.975" v="182" actId="478"/>
          <ac:spMkLst>
            <pc:docMk/>
            <pc:sldMk cId="3089233455" sldId="261"/>
            <ac:spMk id="10" creationId="{E2A21502-F339-2746-9EB8-A63B9DEA224B}"/>
          </ac:spMkLst>
        </pc:spChg>
        <pc:spChg chg="del">
          <ac:chgData name="Wollman, Alex" userId="eaebeae5-cfde-473c-8fc9-c21f1685ebf7" providerId="ADAL" clId="{9FB84E37-1703-0743-BCD9-150187A78A8E}" dt="2020-01-15T03:21:20.975" v="182" actId="478"/>
          <ac:spMkLst>
            <pc:docMk/>
            <pc:sldMk cId="3089233455" sldId="261"/>
            <ac:spMk id="11" creationId="{E1FF7FA5-7195-3F4F-A0E4-CF1B9FE9BA56}"/>
          </ac:spMkLst>
        </pc:spChg>
        <pc:spChg chg="del">
          <ac:chgData name="Wollman, Alex" userId="eaebeae5-cfde-473c-8fc9-c21f1685ebf7" providerId="ADAL" clId="{9FB84E37-1703-0743-BCD9-150187A78A8E}" dt="2020-01-15T03:21:20.975" v="182" actId="478"/>
          <ac:spMkLst>
            <pc:docMk/>
            <pc:sldMk cId="3089233455" sldId="261"/>
            <ac:spMk id="12" creationId="{615014D2-43E6-4745-9260-DC5789B95D74}"/>
          </ac:spMkLst>
        </pc:spChg>
        <pc:spChg chg="del">
          <ac:chgData name="Wollman, Alex" userId="eaebeae5-cfde-473c-8fc9-c21f1685ebf7" providerId="ADAL" clId="{9FB84E37-1703-0743-BCD9-150187A78A8E}" dt="2020-01-15T03:21:20.975" v="182" actId="478"/>
          <ac:spMkLst>
            <pc:docMk/>
            <pc:sldMk cId="3089233455" sldId="261"/>
            <ac:spMk id="13" creationId="{CF2377EE-6764-9D40-A09D-EF3D1AD8D384}"/>
          </ac:spMkLst>
        </pc:spChg>
        <pc:spChg chg="mod">
          <ac:chgData name="Wollman, Alex" userId="eaebeae5-cfde-473c-8fc9-c21f1685ebf7" providerId="ADAL" clId="{9FB84E37-1703-0743-BCD9-150187A78A8E}" dt="2020-01-15T03:21:34.717" v="189" actId="20577"/>
          <ac:spMkLst>
            <pc:docMk/>
            <pc:sldMk cId="3089233455" sldId="261"/>
            <ac:spMk id="19" creationId="{5DBFBB9A-F721-264A-82D4-D49ECD300671}"/>
          </ac:spMkLst>
        </pc:spChg>
        <pc:spChg chg="del">
          <ac:chgData name="Wollman, Alex" userId="eaebeae5-cfde-473c-8fc9-c21f1685ebf7" providerId="ADAL" clId="{9FB84E37-1703-0743-BCD9-150187A78A8E}" dt="2020-01-15T03:21:20.975" v="182" actId="478"/>
          <ac:spMkLst>
            <pc:docMk/>
            <pc:sldMk cId="3089233455" sldId="261"/>
            <ac:spMk id="20" creationId="{FE75C636-0C5A-6046-9D5D-636863A50B9A}"/>
          </ac:spMkLst>
        </pc:spChg>
        <pc:spChg chg="del">
          <ac:chgData name="Wollman, Alex" userId="eaebeae5-cfde-473c-8fc9-c21f1685ebf7" providerId="ADAL" clId="{9FB84E37-1703-0743-BCD9-150187A78A8E}" dt="2020-01-15T03:21:20.975" v="182" actId="478"/>
          <ac:spMkLst>
            <pc:docMk/>
            <pc:sldMk cId="3089233455" sldId="261"/>
            <ac:spMk id="21" creationId="{9F579265-90C9-FE4F-83F8-677586049F91}"/>
          </ac:spMkLst>
        </pc:spChg>
        <pc:spChg chg="del">
          <ac:chgData name="Wollman, Alex" userId="eaebeae5-cfde-473c-8fc9-c21f1685ebf7" providerId="ADAL" clId="{9FB84E37-1703-0743-BCD9-150187A78A8E}" dt="2020-01-15T03:21:20.975" v="182" actId="478"/>
          <ac:spMkLst>
            <pc:docMk/>
            <pc:sldMk cId="3089233455" sldId="261"/>
            <ac:spMk id="23" creationId="{6723992C-5925-AB4A-B0B3-9F0F7C493FCE}"/>
          </ac:spMkLst>
        </pc:spChg>
        <pc:spChg chg="del">
          <ac:chgData name="Wollman, Alex" userId="eaebeae5-cfde-473c-8fc9-c21f1685ebf7" providerId="ADAL" clId="{9FB84E37-1703-0743-BCD9-150187A78A8E}" dt="2020-01-15T03:21:20.975" v="182" actId="478"/>
          <ac:spMkLst>
            <pc:docMk/>
            <pc:sldMk cId="3089233455" sldId="261"/>
            <ac:spMk id="24" creationId="{EEDF46ED-2350-CA43-9F38-F07CFBD126F7}"/>
          </ac:spMkLst>
        </pc:spChg>
        <pc:spChg chg="del">
          <ac:chgData name="Wollman, Alex" userId="eaebeae5-cfde-473c-8fc9-c21f1685ebf7" providerId="ADAL" clId="{9FB84E37-1703-0743-BCD9-150187A78A8E}" dt="2020-01-15T03:21:20.975" v="182" actId="478"/>
          <ac:spMkLst>
            <pc:docMk/>
            <pc:sldMk cId="3089233455" sldId="261"/>
            <ac:spMk id="25" creationId="{1E4141FF-1BF3-614C-9919-416524D01BCC}"/>
          </ac:spMkLst>
        </pc:spChg>
        <pc:spChg chg="del">
          <ac:chgData name="Wollman, Alex" userId="eaebeae5-cfde-473c-8fc9-c21f1685ebf7" providerId="ADAL" clId="{9FB84E37-1703-0743-BCD9-150187A78A8E}" dt="2020-01-15T03:21:20.975" v="182" actId="478"/>
          <ac:spMkLst>
            <pc:docMk/>
            <pc:sldMk cId="3089233455" sldId="261"/>
            <ac:spMk id="26" creationId="{3A974A3E-7894-0442-AEE7-4BD5C7720308}"/>
          </ac:spMkLst>
        </pc:spChg>
        <pc:spChg chg="del">
          <ac:chgData name="Wollman, Alex" userId="eaebeae5-cfde-473c-8fc9-c21f1685ebf7" providerId="ADAL" clId="{9FB84E37-1703-0743-BCD9-150187A78A8E}" dt="2020-01-15T03:21:20.975" v="182" actId="478"/>
          <ac:spMkLst>
            <pc:docMk/>
            <pc:sldMk cId="3089233455" sldId="261"/>
            <ac:spMk id="27" creationId="{D71CEF68-FDFF-254E-B43D-0262EFB75B7E}"/>
          </ac:spMkLst>
        </pc:spChg>
        <pc:spChg chg="del">
          <ac:chgData name="Wollman, Alex" userId="eaebeae5-cfde-473c-8fc9-c21f1685ebf7" providerId="ADAL" clId="{9FB84E37-1703-0743-BCD9-150187A78A8E}" dt="2020-01-15T03:21:20.975" v="182" actId="478"/>
          <ac:spMkLst>
            <pc:docMk/>
            <pc:sldMk cId="3089233455" sldId="261"/>
            <ac:spMk id="28" creationId="{9BF2BB51-F57B-014A-9808-A7E8980475E4}"/>
          </ac:spMkLst>
        </pc:spChg>
        <pc:spChg chg="del">
          <ac:chgData name="Wollman, Alex" userId="eaebeae5-cfde-473c-8fc9-c21f1685ebf7" providerId="ADAL" clId="{9FB84E37-1703-0743-BCD9-150187A78A8E}" dt="2020-01-15T03:21:20.975" v="182" actId="478"/>
          <ac:spMkLst>
            <pc:docMk/>
            <pc:sldMk cId="3089233455" sldId="261"/>
            <ac:spMk id="29" creationId="{3F927C54-8A5B-2247-955B-E6C2850E0A6A}"/>
          </ac:spMkLst>
        </pc:spChg>
        <pc:spChg chg="del">
          <ac:chgData name="Wollman, Alex" userId="eaebeae5-cfde-473c-8fc9-c21f1685ebf7" providerId="ADAL" clId="{9FB84E37-1703-0743-BCD9-150187A78A8E}" dt="2020-01-15T03:21:20.975" v="182" actId="478"/>
          <ac:spMkLst>
            <pc:docMk/>
            <pc:sldMk cId="3089233455" sldId="261"/>
            <ac:spMk id="30" creationId="{2119C9A4-126A-D34C-AE29-275AF7E02614}"/>
          </ac:spMkLst>
        </pc:spChg>
        <pc:spChg chg="mod">
          <ac:chgData name="Wollman, Alex" userId="eaebeae5-cfde-473c-8fc9-c21f1685ebf7" providerId="ADAL" clId="{9FB84E37-1703-0743-BCD9-150187A78A8E}" dt="2020-01-15T03:21:30.215" v="185" actId="20577"/>
          <ac:spMkLst>
            <pc:docMk/>
            <pc:sldMk cId="3089233455" sldId="261"/>
            <ac:spMk id="32" creationId="{81527546-73F8-D642-B2DC-2C237C85717D}"/>
          </ac:spMkLst>
        </pc:spChg>
        <pc:spChg chg="add del">
          <ac:chgData name="Wollman, Alex" userId="eaebeae5-cfde-473c-8fc9-c21f1685ebf7" providerId="ADAL" clId="{9FB84E37-1703-0743-BCD9-150187A78A8E}" dt="2020-01-15T03:21:11.751" v="181"/>
          <ac:spMkLst>
            <pc:docMk/>
            <pc:sldMk cId="3089233455" sldId="261"/>
            <ac:spMk id="33" creationId="{0C4F7243-3792-C147-B851-88CBF9ED06C3}"/>
          </ac:spMkLst>
        </pc:spChg>
        <pc:spChg chg="add del">
          <ac:chgData name="Wollman, Alex" userId="eaebeae5-cfde-473c-8fc9-c21f1685ebf7" providerId="ADAL" clId="{9FB84E37-1703-0743-BCD9-150187A78A8E}" dt="2020-01-15T03:21:11.751" v="181"/>
          <ac:spMkLst>
            <pc:docMk/>
            <pc:sldMk cId="3089233455" sldId="261"/>
            <ac:spMk id="34" creationId="{04679065-5250-3C4A-B732-FD170DA2958F}"/>
          </ac:spMkLst>
        </pc:spChg>
        <pc:spChg chg="add del">
          <ac:chgData name="Wollman, Alex" userId="eaebeae5-cfde-473c-8fc9-c21f1685ebf7" providerId="ADAL" clId="{9FB84E37-1703-0743-BCD9-150187A78A8E}" dt="2020-01-15T03:21:11.751" v="181"/>
          <ac:spMkLst>
            <pc:docMk/>
            <pc:sldMk cId="3089233455" sldId="261"/>
            <ac:spMk id="35" creationId="{0D2825D1-3C70-CA42-A1F9-DF5A3475C9FF}"/>
          </ac:spMkLst>
        </pc:spChg>
        <pc:spChg chg="add del">
          <ac:chgData name="Wollman, Alex" userId="eaebeae5-cfde-473c-8fc9-c21f1685ebf7" providerId="ADAL" clId="{9FB84E37-1703-0743-BCD9-150187A78A8E}" dt="2020-01-15T03:21:11.751" v="181"/>
          <ac:spMkLst>
            <pc:docMk/>
            <pc:sldMk cId="3089233455" sldId="261"/>
            <ac:spMk id="36" creationId="{B9129F88-23E5-9A4D-B8A8-5F819141A546}"/>
          </ac:spMkLst>
        </pc:spChg>
        <pc:spChg chg="add del">
          <ac:chgData name="Wollman, Alex" userId="eaebeae5-cfde-473c-8fc9-c21f1685ebf7" providerId="ADAL" clId="{9FB84E37-1703-0743-BCD9-150187A78A8E}" dt="2020-01-15T03:21:11.751" v="181"/>
          <ac:spMkLst>
            <pc:docMk/>
            <pc:sldMk cId="3089233455" sldId="261"/>
            <ac:spMk id="37" creationId="{7A572D76-0A73-9B45-A930-87A42ACFECF0}"/>
          </ac:spMkLst>
        </pc:spChg>
        <pc:spChg chg="add del">
          <ac:chgData name="Wollman, Alex" userId="eaebeae5-cfde-473c-8fc9-c21f1685ebf7" providerId="ADAL" clId="{9FB84E37-1703-0743-BCD9-150187A78A8E}" dt="2020-01-15T03:21:11.751" v="181"/>
          <ac:spMkLst>
            <pc:docMk/>
            <pc:sldMk cId="3089233455" sldId="261"/>
            <ac:spMk id="38" creationId="{0B86A1E6-D75E-0B43-8C90-1F1867D56F44}"/>
          </ac:spMkLst>
        </pc:spChg>
        <pc:spChg chg="add del">
          <ac:chgData name="Wollman, Alex" userId="eaebeae5-cfde-473c-8fc9-c21f1685ebf7" providerId="ADAL" clId="{9FB84E37-1703-0743-BCD9-150187A78A8E}" dt="2020-01-15T03:21:11.751" v="181"/>
          <ac:spMkLst>
            <pc:docMk/>
            <pc:sldMk cId="3089233455" sldId="261"/>
            <ac:spMk id="39" creationId="{7655F68C-739F-8F48-BFD0-E78043599C8D}"/>
          </ac:spMkLst>
        </pc:spChg>
        <pc:spChg chg="add del">
          <ac:chgData name="Wollman, Alex" userId="eaebeae5-cfde-473c-8fc9-c21f1685ebf7" providerId="ADAL" clId="{9FB84E37-1703-0743-BCD9-150187A78A8E}" dt="2020-01-15T03:21:11.751" v="181"/>
          <ac:spMkLst>
            <pc:docMk/>
            <pc:sldMk cId="3089233455" sldId="261"/>
            <ac:spMk id="40" creationId="{84537087-4A0F-6941-9EC4-D53EF91DADF4}"/>
          </ac:spMkLst>
        </pc:spChg>
        <pc:spChg chg="add del">
          <ac:chgData name="Wollman, Alex" userId="eaebeae5-cfde-473c-8fc9-c21f1685ebf7" providerId="ADAL" clId="{9FB84E37-1703-0743-BCD9-150187A78A8E}" dt="2020-01-15T03:21:11.751" v="181"/>
          <ac:spMkLst>
            <pc:docMk/>
            <pc:sldMk cId="3089233455" sldId="261"/>
            <ac:spMk id="41" creationId="{D68F8526-9507-F341-B870-9801F0D2CDA7}"/>
          </ac:spMkLst>
        </pc:spChg>
        <pc:spChg chg="add del">
          <ac:chgData name="Wollman, Alex" userId="eaebeae5-cfde-473c-8fc9-c21f1685ebf7" providerId="ADAL" clId="{9FB84E37-1703-0743-BCD9-150187A78A8E}" dt="2020-01-15T03:21:11.751" v="181"/>
          <ac:spMkLst>
            <pc:docMk/>
            <pc:sldMk cId="3089233455" sldId="261"/>
            <ac:spMk id="42" creationId="{FDF04618-D4F1-0441-B25E-6F27263C2495}"/>
          </ac:spMkLst>
        </pc:spChg>
        <pc:spChg chg="add">
          <ac:chgData name="Wollman, Alex" userId="eaebeae5-cfde-473c-8fc9-c21f1685ebf7" providerId="ADAL" clId="{9FB84E37-1703-0743-BCD9-150187A78A8E}" dt="2020-01-15T03:21:21.585" v="183"/>
          <ac:spMkLst>
            <pc:docMk/>
            <pc:sldMk cId="3089233455" sldId="261"/>
            <ac:spMk id="43" creationId="{DF4C20D5-F438-7B4A-893A-1C3ADA621CF8}"/>
          </ac:spMkLst>
        </pc:spChg>
        <pc:spChg chg="add">
          <ac:chgData name="Wollman, Alex" userId="eaebeae5-cfde-473c-8fc9-c21f1685ebf7" providerId="ADAL" clId="{9FB84E37-1703-0743-BCD9-150187A78A8E}" dt="2020-01-15T03:21:21.585" v="183"/>
          <ac:spMkLst>
            <pc:docMk/>
            <pc:sldMk cId="3089233455" sldId="261"/>
            <ac:spMk id="44" creationId="{92714EFD-04AA-EE44-85A4-3F283FE75478}"/>
          </ac:spMkLst>
        </pc:spChg>
        <pc:spChg chg="add">
          <ac:chgData name="Wollman, Alex" userId="eaebeae5-cfde-473c-8fc9-c21f1685ebf7" providerId="ADAL" clId="{9FB84E37-1703-0743-BCD9-150187A78A8E}" dt="2020-01-15T03:21:21.585" v="183"/>
          <ac:spMkLst>
            <pc:docMk/>
            <pc:sldMk cId="3089233455" sldId="261"/>
            <ac:spMk id="45" creationId="{7B012D87-C9F1-9D46-973E-86C27084AF0B}"/>
          </ac:spMkLst>
        </pc:spChg>
        <pc:spChg chg="add">
          <ac:chgData name="Wollman, Alex" userId="eaebeae5-cfde-473c-8fc9-c21f1685ebf7" providerId="ADAL" clId="{9FB84E37-1703-0743-BCD9-150187A78A8E}" dt="2020-01-15T03:21:21.585" v="183"/>
          <ac:spMkLst>
            <pc:docMk/>
            <pc:sldMk cId="3089233455" sldId="261"/>
            <ac:spMk id="46" creationId="{9D36CB73-FE67-9E4D-8875-B0E7F5A159C7}"/>
          </ac:spMkLst>
        </pc:spChg>
        <pc:spChg chg="add">
          <ac:chgData name="Wollman, Alex" userId="eaebeae5-cfde-473c-8fc9-c21f1685ebf7" providerId="ADAL" clId="{9FB84E37-1703-0743-BCD9-150187A78A8E}" dt="2020-01-15T03:21:21.585" v="183"/>
          <ac:spMkLst>
            <pc:docMk/>
            <pc:sldMk cId="3089233455" sldId="261"/>
            <ac:spMk id="47" creationId="{7E3F0025-66DC-2444-B6B7-50FB80D77C64}"/>
          </ac:spMkLst>
        </pc:spChg>
        <pc:spChg chg="add">
          <ac:chgData name="Wollman, Alex" userId="eaebeae5-cfde-473c-8fc9-c21f1685ebf7" providerId="ADAL" clId="{9FB84E37-1703-0743-BCD9-150187A78A8E}" dt="2020-01-15T03:21:21.585" v="183"/>
          <ac:spMkLst>
            <pc:docMk/>
            <pc:sldMk cId="3089233455" sldId="261"/>
            <ac:spMk id="48" creationId="{4F0A73DD-4CA5-974B-B721-9EB811C01B19}"/>
          </ac:spMkLst>
        </pc:spChg>
        <pc:spChg chg="add">
          <ac:chgData name="Wollman, Alex" userId="eaebeae5-cfde-473c-8fc9-c21f1685ebf7" providerId="ADAL" clId="{9FB84E37-1703-0743-BCD9-150187A78A8E}" dt="2020-01-15T03:21:21.585" v="183"/>
          <ac:spMkLst>
            <pc:docMk/>
            <pc:sldMk cId="3089233455" sldId="261"/>
            <ac:spMk id="49" creationId="{4B621C5F-32B0-B84E-A972-93FF4B1E4431}"/>
          </ac:spMkLst>
        </pc:spChg>
        <pc:spChg chg="add">
          <ac:chgData name="Wollman, Alex" userId="eaebeae5-cfde-473c-8fc9-c21f1685ebf7" providerId="ADAL" clId="{9FB84E37-1703-0743-BCD9-150187A78A8E}" dt="2020-01-15T03:21:21.585" v="183"/>
          <ac:spMkLst>
            <pc:docMk/>
            <pc:sldMk cId="3089233455" sldId="261"/>
            <ac:spMk id="50" creationId="{DDE9822E-3985-AD4F-8DFC-800864BC5BB7}"/>
          </ac:spMkLst>
        </pc:spChg>
        <pc:spChg chg="add">
          <ac:chgData name="Wollman, Alex" userId="eaebeae5-cfde-473c-8fc9-c21f1685ebf7" providerId="ADAL" clId="{9FB84E37-1703-0743-BCD9-150187A78A8E}" dt="2020-01-15T03:21:21.585" v="183"/>
          <ac:spMkLst>
            <pc:docMk/>
            <pc:sldMk cId="3089233455" sldId="261"/>
            <ac:spMk id="51" creationId="{3050711B-0404-784E-9E70-55F8E640D93A}"/>
          </ac:spMkLst>
        </pc:spChg>
        <pc:spChg chg="add">
          <ac:chgData name="Wollman, Alex" userId="eaebeae5-cfde-473c-8fc9-c21f1685ebf7" providerId="ADAL" clId="{9FB84E37-1703-0743-BCD9-150187A78A8E}" dt="2020-01-15T03:21:21.585" v="183"/>
          <ac:spMkLst>
            <pc:docMk/>
            <pc:sldMk cId="3089233455" sldId="261"/>
            <ac:spMk id="52" creationId="{7C236EBB-E7AC-494A-A682-8DBCABD8FA5D}"/>
          </ac:spMkLst>
        </pc:spChg>
        <pc:spChg chg="add">
          <ac:chgData name="Wollman, Alex" userId="eaebeae5-cfde-473c-8fc9-c21f1685ebf7" providerId="ADAL" clId="{9FB84E37-1703-0743-BCD9-150187A78A8E}" dt="2020-01-15T03:21:21.585" v="183"/>
          <ac:spMkLst>
            <pc:docMk/>
            <pc:sldMk cId="3089233455" sldId="261"/>
            <ac:spMk id="53" creationId="{A36FB7F8-09A6-2D43-947E-7BF5AF3D4C9E}"/>
          </ac:spMkLst>
        </pc:spChg>
        <pc:spChg chg="add">
          <ac:chgData name="Wollman, Alex" userId="eaebeae5-cfde-473c-8fc9-c21f1685ebf7" providerId="ADAL" clId="{9FB84E37-1703-0743-BCD9-150187A78A8E}" dt="2020-01-15T03:21:21.585" v="183"/>
          <ac:spMkLst>
            <pc:docMk/>
            <pc:sldMk cId="3089233455" sldId="261"/>
            <ac:spMk id="54" creationId="{E3D4BDF6-0E5C-8642-89CA-8AA7E7D683A1}"/>
          </ac:spMkLst>
        </pc:spChg>
        <pc:spChg chg="add">
          <ac:chgData name="Wollman, Alex" userId="eaebeae5-cfde-473c-8fc9-c21f1685ebf7" providerId="ADAL" clId="{9FB84E37-1703-0743-BCD9-150187A78A8E}" dt="2020-01-15T03:21:21.585" v="183"/>
          <ac:spMkLst>
            <pc:docMk/>
            <pc:sldMk cId="3089233455" sldId="261"/>
            <ac:spMk id="55" creationId="{D8409917-16F0-374B-9881-F0522A64F249}"/>
          </ac:spMkLst>
        </pc:spChg>
        <pc:spChg chg="add">
          <ac:chgData name="Wollman, Alex" userId="eaebeae5-cfde-473c-8fc9-c21f1685ebf7" providerId="ADAL" clId="{9FB84E37-1703-0743-BCD9-150187A78A8E}" dt="2020-01-15T03:21:21.585" v="183"/>
          <ac:spMkLst>
            <pc:docMk/>
            <pc:sldMk cId="3089233455" sldId="261"/>
            <ac:spMk id="56" creationId="{0BC7C63B-74F4-EF43-A0BD-172AAA42D9ED}"/>
          </ac:spMkLst>
        </pc:spChg>
        <pc:spChg chg="add">
          <ac:chgData name="Wollman, Alex" userId="eaebeae5-cfde-473c-8fc9-c21f1685ebf7" providerId="ADAL" clId="{9FB84E37-1703-0743-BCD9-150187A78A8E}" dt="2020-01-15T03:21:21.585" v="183"/>
          <ac:spMkLst>
            <pc:docMk/>
            <pc:sldMk cId="3089233455" sldId="261"/>
            <ac:spMk id="57" creationId="{C433585F-7D86-AF4C-ABEC-A7260B783576}"/>
          </ac:spMkLst>
        </pc:spChg>
        <pc:spChg chg="add">
          <ac:chgData name="Wollman, Alex" userId="eaebeae5-cfde-473c-8fc9-c21f1685ebf7" providerId="ADAL" clId="{9FB84E37-1703-0743-BCD9-150187A78A8E}" dt="2020-01-15T03:21:21.585" v="183"/>
          <ac:spMkLst>
            <pc:docMk/>
            <pc:sldMk cId="3089233455" sldId="261"/>
            <ac:spMk id="58" creationId="{479CACA3-1A35-9947-8265-263079B88798}"/>
          </ac:spMkLst>
        </pc:spChg>
        <pc:spChg chg="add">
          <ac:chgData name="Wollman, Alex" userId="eaebeae5-cfde-473c-8fc9-c21f1685ebf7" providerId="ADAL" clId="{9FB84E37-1703-0743-BCD9-150187A78A8E}" dt="2020-01-15T03:21:21.585" v="183"/>
          <ac:spMkLst>
            <pc:docMk/>
            <pc:sldMk cId="3089233455" sldId="261"/>
            <ac:spMk id="59" creationId="{9B504BFF-8A89-EF42-850D-7EF0BDB6BA28}"/>
          </ac:spMkLst>
        </pc:spChg>
        <pc:spChg chg="add">
          <ac:chgData name="Wollman, Alex" userId="eaebeae5-cfde-473c-8fc9-c21f1685ebf7" providerId="ADAL" clId="{9FB84E37-1703-0743-BCD9-150187A78A8E}" dt="2020-01-15T03:21:21.585" v="183"/>
          <ac:spMkLst>
            <pc:docMk/>
            <pc:sldMk cId="3089233455" sldId="261"/>
            <ac:spMk id="60" creationId="{F2CA6437-474A-6D46-B191-E7471D73E0C7}"/>
          </ac:spMkLst>
        </pc:spChg>
        <pc:spChg chg="add">
          <ac:chgData name="Wollman, Alex" userId="eaebeae5-cfde-473c-8fc9-c21f1685ebf7" providerId="ADAL" clId="{9FB84E37-1703-0743-BCD9-150187A78A8E}" dt="2020-01-15T03:21:21.585" v="183"/>
          <ac:spMkLst>
            <pc:docMk/>
            <pc:sldMk cId="3089233455" sldId="261"/>
            <ac:spMk id="61" creationId="{9611DEF9-8DBE-E843-817C-A7615ACBA7D2}"/>
          </ac:spMkLst>
        </pc:spChg>
        <pc:spChg chg="add">
          <ac:chgData name="Wollman, Alex" userId="eaebeae5-cfde-473c-8fc9-c21f1685ebf7" providerId="ADAL" clId="{9FB84E37-1703-0743-BCD9-150187A78A8E}" dt="2020-01-15T03:21:21.585" v="183"/>
          <ac:spMkLst>
            <pc:docMk/>
            <pc:sldMk cId="3089233455" sldId="261"/>
            <ac:spMk id="62" creationId="{DCEABC31-BBBB-1B4B-8D90-19A820B59AB6}"/>
          </ac:spMkLst>
        </pc:spChg>
      </pc:sldChg>
      <pc:sldChg chg="addSp delSp">
        <pc:chgData name="Wollman, Alex" userId="eaebeae5-cfde-473c-8fc9-c21f1685ebf7" providerId="ADAL" clId="{9FB84E37-1703-0743-BCD9-150187A78A8E}" dt="2020-01-15T03:22:07.241" v="202"/>
        <pc:sldMkLst>
          <pc:docMk/>
          <pc:sldMk cId="2068256862" sldId="263"/>
        </pc:sldMkLst>
        <pc:spChg chg="del">
          <ac:chgData name="Wollman, Alex" userId="eaebeae5-cfde-473c-8fc9-c21f1685ebf7" providerId="ADAL" clId="{9FB84E37-1703-0743-BCD9-150187A78A8E}" dt="2020-01-15T03:22:06.803" v="201" actId="478"/>
          <ac:spMkLst>
            <pc:docMk/>
            <pc:sldMk cId="2068256862" sldId="263"/>
            <ac:spMk id="4" creationId="{AD064A34-09ED-224B-9126-751987AB0B30}"/>
          </ac:spMkLst>
        </pc:spChg>
        <pc:spChg chg="del">
          <ac:chgData name="Wollman, Alex" userId="eaebeae5-cfde-473c-8fc9-c21f1685ebf7" providerId="ADAL" clId="{9FB84E37-1703-0743-BCD9-150187A78A8E}" dt="2020-01-15T03:22:06.803" v="201" actId="478"/>
          <ac:spMkLst>
            <pc:docMk/>
            <pc:sldMk cId="2068256862" sldId="263"/>
            <ac:spMk id="5" creationId="{E800D5C2-5245-174E-9B14-9A4FA1F1A1E6}"/>
          </ac:spMkLst>
        </pc:spChg>
        <pc:spChg chg="del">
          <ac:chgData name="Wollman, Alex" userId="eaebeae5-cfde-473c-8fc9-c21f1685ebf7" providerId="ADAL" clId="{9FB84E37-1703-0743-BCD9-150187A78A8E}" dt="2020-01-15T03:22:06.803" v="201" actId="478"/>
          <ac:spMkLst>
            <pc:docMk/>
            <pc:sldMk cId="2068256862" sldId="263"/>
            <ac:spMk id="6" creationId="{56B48135-FC2A-0045-A88C-7421AE46A42A}"/>
          </ac:spMkLst>
        </pc:spChg>
        <pc:spChg chg="del">
          <ac:chgData name="Wollman, Alex" userId="eaebeae5-cfde-473c-8fc9-c21f1685ebf7" providerId="ADAL" clId="{9FB84E37-1703-0743-BCD9-150187A78A8E}" dt="2020-01-15T03:22:06.803" v="201" actId="478"/>
          <ac:spMkLst>
            <pc:docMk/>
            <pc:sldMk cId="2068256862" sldId="263"/>
            <ac:spMk id="7" creationId="{64126B60-CFAD-224A-A957-B7776EE3B32C}"/>
          </ac:spMkLst>
        </pc:spChg>
        <pc:spChg chg="del">
          <ac:chgData name="Wollman, Alex" userId="eaebeae5-cfde-473c-8fc9-c21f1685ebf7" providerId="ADAL" clId="{9FB84E37-1703-0743-BCD9-150187A78A8E}" dt="2020-01-15T03:22:06.803" v="201" actId="478"/>
          <ac:spMkLst>
            <pc:docMk/>
            <pc:sldMk cId="2068256862" sldId="263"/>
            <ac:spMk id="8" creationId="{7314F124-54A6-F640-9BD2-B69F82B66F90}"/>
          </ac:spMkLst>
        </pc:spChg>
        <pc:spChg chg="del">
          <ac:chgData name="Wollman, Alex" userId="eaebeae5-cfde-473c-8fc9-c21f1685ebf7" providerId="ADAL" clId="{9FB84E37-1703-0743-BCD9-150187A78A8E}" dt="2020-01-15T03:22:06.803" v="201" actId="478"/>
          <ac:spMkLst>
            <pc:docMk/>
            <pc:sldMk cId="2068256862" sldId="263"/>
            <ac:spMk id="9" creationId="{25E7C5A3-9D75-9044-A851-D86D6FF0575D}"/>
          </ac:spMkLst>
        </pc:spChg>
        <pc:spChg chg="del">
          <ac:chgData name="Wollman, Alex" userId="eaebeae5-cfde-473c-8fc9-c21f1685ebf7" providerId="ADAL" clId="{9FB84E37-1703-0743-BCD9-150187A78A8E}" dt="2020-01-15T03:22:06.803" v="201" actId="478"/>
          <ac:spMkLst>
            <pc:docMk/>
            <pc:sldMk cId="2068256862" sldId="263"/>
            <ac:spMk id="10" creationId="{E2A21502-F339-2746-9EB8-A63B9DEA224B}"/>
          </ac:spMkLst>
        </pc:spChg>
        <pc:spChg chg="del">
          <ac:chgData name="Wollman, Alex" userId="eaebeae5-cfde-473c-8fc9-c21f1685ebf7" providerId="ADAL" clId="{9FB84E37-1703-0743-BCD9-150187A78A8E}" dt="2020-01-15T03:22:06.803" v="201" actId="478"/>
          <ac:spMkLst>
            <pc:docMk/>
            <pc:sldMk cId="2068256862" sldId="263"/>
            <ac:spMk id="11" creationId="{E1FF7FA5-7195-3F4F-A0E4-CF1B9FE9BA56}"/>
          </ac:spMkLst>
        </pc:spChg>
        <pc:spChg chg="del">
          <ac:chgData name="Wollman, Alex" userId="eaebeae5-cfde-473c-8fc9-c21f1685ebf7" providerId="ADAL" clId="{9FB84E37-1703-0743-BCD9-150187A78A8E}" dt="2020-01-15T03:22:06.803" v="201" actId="478"/>
          <ac:spMkLst>
            <pc:docMk/>
            <pc:sldMk cId="2068256862" sldId="263"/>
            <ac:spMk id="12" creationId="{615014D2-43E6-4745-9260-DC5789B95D74}"/>
          </ac:spMkLst>
        </pc:spChg>
        <pc:spChg chg="del">
          <ac:chgData name="Wollman, Alex" userId="eaebeae5-cfde-473c-8fc9-c21f1685ebf7" providerId="ADAL" clId="{9FB84E37-1703-0743-BCD9-150187A78A8E}" dt="2020-01-15T03:22:06.803" v="201" actId="478"/>
          <ac:spMkLst>
            <pc:docMk/>
            <pc:sldMk cId="2068256862" sldId="263"/>
            <ac:spMk id="13" creationId="{CF2377EE-6764-9D40-A09D-EF3D1AD8D384}"/>
          </ac:spMkLst>
        </pc:spChg>
        <pc:spChg chg="del">
          <ac:chgData name="Wollman, Alex" userId="eaebeae5-cfde-473c-8fc9-c21f1685ebf7" providerId="ADAL" clId="{9FB84E37-1703-0743-BCD9-150187A78A8E}" dt="2020-01-15T03:22:06.803" v="201" actId="478"/>
          <ac:spMkLst>
            <pc:docMk/>
            <pc:sldMk cId="2068256862" sldId="263"/>
            <ac:spMk id="20" creationId="{FE75C636-0C5A-6046-9D5D-636863A50B9A}"/>
          </ac:spMkLst>
        </pc:spChg>
        <pc:spChg chg="del">
          <ac:chgData name="Wollman, Alex" userId="eaebeae5-cfde-473c-8fc9-c21f1685ebf7" providerId="ADAL" clId="{9FB84E37-1703-0743-BCD9-150187A78A8E}" dt="2020-01-15T03:22:06.803" v="201" actId="478"/>
          <ac:spMkLst>
            <pc:docMk/>
            <pc:sldMk cId="2068256862" sldId="263"/>
            <ac:spMk id="21" creationId="{9F579265-90C9-FE4F-83F8-677586049F91}"/>
          </ac:spMkLst>
        </pc:spChg>
        <pc:spChg chg="del">
          <ac:chgData name="Wollman, Alex" userId="eaebeae5-cfde-473c-8fc9-c21f1685ebf7" providerId="ADAL" clId="{9FB84E37-1703-0743-BCD9-150187A78A8E}" dt="2020-01-15T03:22:06.803" v="201" actId="478"/>
          <ac:spMkLst>
            <pc:docMk/>
            <pc:sldMk cId="2068256862" sldId="263"/>
            <ac:spMk id="23" creationId="{6723992C-5925-AB4A-B0B3-9F0F7C493FCE}"/>
          </ac:spMkLst>
        </pc:spChg>
        <pc:spChg chg="del">
          <ac:chgData name="Wollman, Alex" userId="eaebeae5-cfde-473c-8fc9-c21f1685ebf7" providerId="ADAL" clId="{9FB84E37-1703-0743-BCD9-150187A78A8E}" dt="2020-01-15T03:22:06.803" v="201" actId="478"/>
          <ac:spMkLst>
            <pc:docMk/>
            <pc:sldMk cId="2068256862" sldId="263"/>
            <ac:spMk id="24" creationId="{EEDF46ED-2350-CA43-9F38-F07CFBD126F7}"/>
          </ac:spMkLst>
        </pc:spChg>
        <pc:spChg chg="del">
          <ac:chgData name="Wollman, Alex" userId="eaebeae5-cfde-473c-8fc9-c21f1685ebf7" providerId="ADAL" clId="{9FB84E37-1703-0743-BCD9-150187A78A8E}" dt="2020-01-15T03:22:06.803" v="201" actId="478"/>
          <ac:spMkLst>
            <pc:docMk/>
            <pc:sldMk cId="2068256862" sldId="263"/>
            <ac:spMk id="25" creationId="{1E4141FF-1BF3-614C-9919-416524D01BCC}"/>
          </ac:spMkLst>
        </pc:spChg>
        <pc:spChg chg="del">
          <ac:chgData name="Wollman, Alex" userId="eaebeae5-cfde-473c-8fc9-c21f1685ebf7" providerId="ADAL" clId="{9FB84E37-1703-0743-BCD9-150187A78A8E}" dt="2020-01-15T03:22:06.803" v="201" actId="478"/>
          <ac:spMkLst>
            <pc:docMk/>
            <pc:sldMk cId="2068256862" sldId="263"/>
            <ac:spMk id="26" creationId="{3A974A3E-7894-0442-AEE7-4BD5C7720308}"/>
          </ac:spMkLst>
        </pc:spChg>
        <pc:spChg chg="del">
          <ac:chgData name="Wollman, Alex" userId="eaebeae5-cfde-473c-8fc9-c21f1685ebf7" providerId="ADAL" clId="{9FB84E37-1703-0743-BCD9-150187A78A8E}" dt="2020-01-15T03:22:06.803" v="201" actId="478"/>
          <ac:spMkLst>
            <pc:docMk/>
            <pc:sldMk cId="2068256862" sldId="263"/>
            <ac:spMk id="27" creationId="{D71CEF68-FDFF-254E-B43D-0262EFB75B7E}"/>
          </ac:spMkLst>
        </pc:spChg>
        <pc:spChg chg="del">
          <ac:chgData name="Wollman, Alex" userId="eaebeae5-cfde-473c-8fc9-c21f1685ebf7" providerId="ADAL" clId="{9FB84E37-1703-0743-BCD9-150187A78A8E}" dt="2020-01-15T03:22:06.803" v="201" actId="478"/>
          <ac:spMkLst>
            <pc:docMk/>
            <pc:sldMk cId="2068256862" sldId="263"/>
            <ac:spMk id="28" creationId="{9BF2BB51-F57B-014A-9808-A7E8980475E4}"/>
          </ac:spMkLst>
        </pc:spChg>
        <pc:spChg chg="del">
          <ac:chgData name="Wollman, Alex" userId="eaebeae5-cfde-473c-8fc9-c21f1685ebf7" providerId="ADAL" clId="{9FB84E37-1703-0743-BCD9-150187A78A8E}" dt="2020-01-15T03:22:06.803" v="201" actId="478"/>
          <ac:spMkLst>
            <pc:docMk/>
            <pc:sldMk cId="2068256862" sldId="263"/>
            <ac:spMk id="29" creationId="{3F927C54-8A5B-2247-955B-E6C2850E0A6A}"/>
          </ac:spMkLst>
        </pc:spChg>
        <pc:spChg chg="del">
          <ac:chgData name="Wollman, Alex" userId="eaebeae5-cfde-473c-8fc9-c21f1685ebf7" providerId="ADAL" clId="{9FB84E37-1703-0743-BCD9-150187A78A8E}" dt="2020-01-15T03:22:06.803" v="201" actId="478"/>
          <ac:spMkLst>
            <pc:docMk/>
            <pc:sldMk cId="2068256862" sldId="263"/>
            <ac:spMk id="30" creationId="{2119C9A4-126A-D34C-AE29-275AF7E02614}"/>
          </ac:spMkLst>
        </pc:spChg>
        <pc:spChg chg="add del">
          <ac:chgData name="Wollman, Alex" userId="eaebeae5-cfde-473c-8fc9-c21f1685ebf7" providerId="ADAL" clId="{9FB84E37-1703-0743-BCD9-150187A78A8E}" dt="2020-01-15T03:22:06.289" v="200"/>
          <ac:spMkLst>
            <pc:docMk/>
            <pc:sldMk cId="2068256862" sldId="263"/>
            <ac:spMk id="31" creationId="{1F4A0B4E-3170-9343-851E-7C4B78A2823C}"/>
          </ac:spMkLst>
        </pc:spChg>
        <pc:spChg chg="add del">
          <ac:chgData name="Wollman, Alex" userId="eaebeae5-cfde-473c-8fc9-c21f1685ebf7" providerId="ADAL" clId="{9FB84E37-1703-0743-BCD9-150187A78A8E}" dt="2020-01-15T03:22:06.289" v="200"/>
          <ac:spMkLst>
            <pc:docMk/>
            <pc:sldMk cId="2068256862" sldId="263"/>
            <ac:spMk id="32" creationId="{C93E0253-866E-BA40-9435-3FFA04C79400}"/>
          </ac:spMkLst>
        </pc:spChg>
        <pc:spChg chg="add del">
          <ac:chgData name="Wollman, Alex" userId="eaebeae5-cfde-473c-8fc9-c21f1685ebf7" providerId="ADAL" clId="{9FB84E37-1703-0743-BCD9-150187A78A8E}" dt="2020-01-15T03:22:06.289" v="200"/>
          <ac:spMkLst>
            <pc:docMk/>
            <pc:sldMk cId="2068256862" sldId="263"/>
            <ac:spMk id="33" creationId="{9845FCA5-C51F-564E-B44D-FAA5AE2D3010}"/>
          </ac:spMkLst>
        </pc:spChg>
        <pc:spChg chg="add del">
          <ac:chgData name="Wollman, Alex" userId="eaebeae5-cfde-473c-8fc9-c21f1685ebf7" providerId="ADAL" clId="{9FB84E37-1703-0743-BCD9-150187A78A8E}" dt="2020-01-15T03:22:06.289" v="200"/>
          <ac:spMkLst>
            <pc:docMk/>
            <pc:sldMk cId="2068256862" sldId="263"/>
            <ac:spMk id="34" creationId="{393AC4B7-1B2D-6640-B14C-1AC2A5327AA3}"/>
          </ac:spMkLst>
        </pc:spChg>
        <pc:spChg chg="add del">
          <ac:chgData name="Wollman, Alex" userId="eaebeae5-cfde-473c-8fc9-c21f1685ebf7" providerId="ADAL" clId="{9FB84E37-1703-0743-BCD9-150187A78A8E}" dt="2020-01-15T03:22:06.289" v="200"/>
          <ac:spMkLst>
            <pc:docMk/>
            <pc:sldMk cId="2068256862" sldId="263"/>
            <ac:spMk id="35" creationId="{30C818E2-ADF1-5C40-8804-ACD7C0C419C2}"/>
          </ac:spMkLst>
        </pc:spChg>
        <pc:spChg chg="add del">
          <ac:chgData name="Wollman, Alex" userId="eaebeae5-cfde-473c-8fc9-c21f1685ebf7" providerId="ADAL" clId="{9FB84E37-1703-0743-BCD9-150187A78A8E}" dt="2020-01-15T03:22:06.289" v="200"/>
          <ac:spMkLst>
            <pc:docMk/>
            <pc:sldMk cId="2068256862" sldId="263"/>
            <ac:spMk id="36" creationId="{F684CD57-B7FA-2D48-B723-E2C9885D9D16}"/>
          </ac:spMkLst>
        </pc:spChg>
        <pc:spChg chg="add del">
          <ac:chgData name="Wollman, Alex" userId="eaebeae5-cfde-473c-8fc9-c21f1685ebf7" providerId="ADAL" clId="{9FB84E37-1703-0743-BCD9-150187A78A8E}" dt="2020-01-15T03:22:06.289" v="200"/>
          <ac:spMkLst>
            <pc:docMk/>
            <pc:sldMk cId="2068256862" sldId="263"/>
            <ac:spMk id="37" creationId="{F4773775-B913-814C-9EFE-32079D889AD6}"/>
          </ac:spMkLst>
        </pc:spChg>
        <pc:spChg chg="add del">
          <ac:chgData name="Wollman, Alex" userId="eaebeae5-cfde-473c-8fc9-c21f1685ebf7" providerId="ADAL" clId="{9FB84E37-1703-0743-BCD9-150187A78A8E}" dt="2020-01-15T03:22:06.289" v="200"/>
          <ac:spMkLst>
            <pc:docMk/>
            <pc:sldMk cId="2068256862" sldId="263"/>
            <ac:spMk id="38" creationId="{AD68997A-4C83-3B4F-865B-5831C865EA1E}"/>
          </ac:spMkLst>
        </pc:spChg>
        <pc:spChg chg="add del">
          <ac:chgData name="Wollman, Alex" userId="eaebeae5-cfde-473c-8fc9-c21f1685ebf7" providerId="ADAL" clId="{9FB84E37-1703-0743-BCD9-150187A78A8E}" dt="2020-01-15T03:22:06.289" v="200"/>
          <ac:spMkLst>
            <pc:docMk/>
            <pc:sldMk cId="2068256862" sldId="263"/>
            <ac:spMk id="39" creationId="{BA821378-57EE-3A4E-B6F9-4E6BC40FA96D}"/>
          </ac:spMkLst>
        </pc:spChg>
        <pc:spChg chg="add del">
          <ac:chgData name="Wollman, Alex" userId="eaebeae5-cfde-473c-8fc9-c21f1685ebf7" providerId="ADAL" clId="{9FB84E37-1703-0743-BCD9-150187A78A8E}" dt="2020-01-15T03:22:06.289" v="200"/>
          <ac:spMkLst>
            <pc:docMk/>
            <pc:sldMk cId="2068256862" sldId="263"/>
            <ac:spMk id="40" creationId="{23DB7BF7-56BC-DA4A-AFA5-1DB4207267AF}"/>
          </ac:spMkLst>
        </pc:spChg>
        <pc:spChg chg="add del">
          <ac:chgData name="Wollman, Alex" userId="eaebeae5-cfde-473c-8fc9-c21f1685ebf7" providerId="ADAL" clId="{9FB84E37-1703-0743-BCD9-150187A78A8E}" dt="2020-01-15T03:22:06.289" v="200"/>
          <ac:spMkLst>
            <pc:docMk/>
            <pc:sldMk cId="2068256862" sldId="263"/>
            <ac:spMk id="41" creationId="{1237D420-BD09-964D-B2F1-E2E92C1AB6C3}"/>
          </ac:spMkLst>
        </pc:spChg>
        <pc:spChg chg="add del">
          <ac:chgData name="Wollman, Alex" userId="eaebeae5-cfde-473c-8fc9-c21f1685ebf7" providerId="ADAL" clId="{9FB84E37-1703-0743-BCD9-150187A78A8E}" dt="2020-01-15T03:22:06.289" v="200"/>
          <ac:spMkLst>
            <pc:docMk/>
            <pc:sldMk cId="2068256862" sldId="263"/>
            <ac:spMk id="42" creationId="{B5FFCF2C-5127-E448-B429-2EC2342D2B13}"/>
          </ac:spMkLst>
        </pc:spChg>
        <pc:spChg chg="add del">
          <ac:chgData name="Wollman, Alex" userId="eaebeae5-cfde-473c-8fc9-c21f1685ebf7" providerId="ADAL" clId="{9FB84E37-1703-0743-BCD9-150187A78A8E}" dt="2020-01-15T03:22:06.289" v="200"/>
          <ac:spMkLst>
            <pc:docMk/>
            <pc:sldMk cId="2068256862" sldId="263"/>
            <ac:spMk id="43" creationId="{E6A2A4EE-AB96-0A41-A554-3F5818818990}"/>
          </ac:spMkLst>
        </pc:spChg>
        <pc:spChg chg="add del">
          <ac:chgData name="Wollman, Alex" userId="eaebeae5-cfde-473c-8fc9-c21f1685ebf7" providerId="ADAL" clId="{9FB84E37-1703-0743-BCD9-150187A78A8E}" dt="2020-01-15T03:22:06.289" v="200"/>
          <ac:spMkLst>
            <pc:docMk/>
            <pc:sldMk cId="2068256862" sldId="263"/>
            <ac:spMk id="44" creationId="{25BAD62C-0F81-0942-919E-FA6F7BC76116}"/>
          </ac:spMkLst>
        </pc:spChg>
        <pc:spChg chg="add del">
          <ac:chgData name="Wollman, Alex" userId="eaebeae5-cfde-473c-8fc9-c21f1685ebf7" providerId="ADAL" clId="{9FB84E37-1703-0743-BCD9-150187A78A8E}" dt="2020-01-15T03:22:06.289" v="200"/>
          <ac:spMkLst>
            <pc:docMk/>
            <pc:sldMk cId="2068256862" sldId="263"/>
            <ac:spMk id="45" creationId="{6A4AFDC9-B8BD-D046-BDF6-6EA9AFE78348}"/>
          </ac:spMkLst>
        </pc:spChg>
        <pc:spChg chg="add del">
          <ac:chgData name="Wollman, Alex" userId="eaebeae5-cfde-473c-8fc9-c21f1685ebf7" providerId="ADAL" clId="{9FB84E37-1703-0743-BCD9-150187A78A8E}" dt="2020-01-15T03:22:06.289" v="200"/>
          <ac:spMkLst>
            <pc:docMk/>
            <pc:sldMk cId="2068256862" sldId="263"/>
            <ac:spMk id="46" creationId="{95772DF3-E6E3-9C40-8B76-0CE5BC5C102B}"/>
          </ac:spMkLst>
        </pc:spChg>
        <pc:spChg chg="add del">
          <ac:chgData name="Wollman, Alex" userId="eaebeae5-cfde-473c-8fc9-c21f1685ebf7" providerId="ADAL" clId="{9FB84E37-1703-0743-BCD9-150187A78A8E}" dt="2020-01-15T03:22:06.289" v="200"/>
          <ac:spMkLst>
            <pc:docMk/>
            <pc:sldMk cId="2068256862" sldId="263"/>
            <ac:spMk id="47" creationId="{A080B0BB-AAD5-904C-A84E-B7FE782A9DCA}"/>
          </ac:spMkLst>
        </pc:spChg>
        <pc:spChg chg="add del">
          <ac:chgData name="Wollman, Alex" userId="eaebeae5-cfde-473c-8fc9-c21f1685ebf7" providerId="ADAL" clId="{9FB84E37-1703-0743-BCD9-150187A78A8E}" dt="2020-01-15T03:22:06.289" v="200"/>
          <ac:spMkLst>
            <pc:docMk/>
            <pc:sldMk cId="2068256862" sldId="263"/>
            <ac:spMk id="48" creationId="{E4252DCC-4379-BF49-9F44-D63EFC0061E5}"/>
          </ac:spMkLst>
        </pc:spChg>
        <pc:spChg chg="add del">
          <ac:chgData name="Wollman, Alex" userId="eaebeae5-cfde-473c-8fc9-c21f1685ebf7" providerId="ADAL" clId="{9FB84E37-1703-0743-BCD9-150187A78A8E}" dt="2020-01-15T03:22:06.289" v="200"/>
          <ac:spMkLst>
            <pc:docMk/>
            <pc:sldMk cId="2068256862" sldId="263"/>
            <ac:spMk id="49" creationId="{CF33DE54-78DB-9647-A26A-3A608850640B}"/>
          </ac:spMkLst>
        </pc:spChg>
        <pc:spChg chg="add del">
          <ac:chgData name="Wollman, Alex" userId="eaebeae5-cfde-473c-8fc9-c21f1685ebf7" providerId="ADAL" clId="{9FB84E37-1703-0743-BCD9-150187A78A8E}" dt="2020-01-15T03:22:06.289" v="200"/>
          <ac:spMkLst>
            <pc:docMk/>
            <pc:sldMk cId="2068256862" sldId="263"/>
            <ac:spMk id="50" creationId="{10A10292-FFB0-F543-9BD9-473D2169D630}"/>
          </ac:spMkLst>
        </pc:spChg>
        <pc:spChg chg="add">
          <ac:chgData name="Wollman, Alex" userId="eaebeae5-cfde-473c-8fc9-c21f1685ebf7" providerId="ADAL" clId="{9FB84E37-1703-0743-BCD9-150187A78A8E}" dt="2020-01-15T03:22:07.241" v="202"/>
          <ac:spMkLst>
            <pc:docMk/>
            <pc:sldMk cId="2068256862" sldId="263"/>
            <ac:spMk id="51" creationId="{8F3ED6D1-0363-AC43-B069-58238F5784F9}"/>
          </ac:spMkLst>
        </pc:spChg>
        <pc:spChg chg="add">
          <ac:chgData name="Wollman, Alex" userId="eaebeae5-cfde-473c-8fc9-c21f1685ebf7" providerId="ADAL" clId="{9FB84E37-1703-0743-BCD9-150187A78A8E}" dt="2020-01-15T03:22:07.241" v="202"/>
          <ac:spMkLst>
            <pc:docMk/>
            <pc:sldMk cId="2068256862" sldId="263"/>
            <ac:spMk id="52" creationId="{7D266748-2644-754C-A57E-6AF354ACE0E7}"/>
          </ac:spMkLst>
        </pc:spChg>
        <pc:spChg chg="add">
          <ac:chgData name="Wollman, Alex" userId="eaebeae5-cfde-473c-8fc9-c21f1685ebf7" providerId="ADAL" clId="{9FB84E37-1703-0743-BCD9-150187A78A8E}" dt="2020-01-15T03:22:07.241" v="202"/>
          <ac:spMkLst>
            <pc:docMk/>
            <pc:sldMk cId="2068256862" sldId="263"/>
            <ac:spMk id="53" creationId="{BF0FFB00-5BCA-614B-86A7-08067FABC630}"/>
          </ac:spMkLst>
        </pc:spChg>
        <pc:spChg chg="add">
          <ac:chgData name="Wollman, Alex" userId="eaebeae5-cfde-473c-8fc9-c21f1685ebf7" providerId="ADAL" clId="{9FB84E37-1703-0743-BCD9-150187A78A8E}" dt="2020-01-15T03:22:07.241" v="202"/>
          <ac:spMkLst>
            <pc:docMk/>
            <pc:sldMk cId="2068256862" sldId="263"/>
            <ac:spMk id="54" creationId="{2F3AD975-9914-9146-A0B3-4642730518D7}"/>
          </ac:spMkLst>
        </pc:spChg>
        <pc:spChg chg="add">
          <ac:chgData name="Wollman, Alex" userId="eaebeae5-cfde-473c-8fc9-c21f1685ebf7" providerId="ADAL" clId="{9FB84E37-1703-0743-BCD9-150187A78A8E}" dt="2020-01-15T03:22:07.241" v="202"/>
          <ac:spMkLst>
            <pc:docMk/>
            <pc:sldMk cId="2068256862" sldId="263"/>
            <ac:spMk id="55" creationId="{40870100-0113-6D41-B634-3F80F018FE84}"/>
          </ac:spMkLst>
        </pc:spChg>
        <pc:spChg chg="add">
          <ac:chgData name="Wollman, Alex" userId="eaebeae5-cfde-473c-8fc9-c21f1685ebf7" providerId="ADAL" clId="{9FB84E37-1703-0743-BCD9-150187A78A8E}" dt="2020-01-15T03:22:07.241" v="202"/>
          <ac:spMkLst>
            <pc:docMk/>
            <pc:sldMk cId="2068256862" sldId="263"/>
            <ac:spMk id="56" creationId="{6106A3F7-CFA5-FD40-AFED-2E4EB57CDB44}"/>
          </ac:spMkLst>
        </pc:spChg>
        <pc:spChg chg="add">
          <ac:chgData name="Wollman, Alex" userId="eaebeae5-cfde-473c-8fc9-c21f1685ebf7" providerId="ADAL" clId="{9FB84E37-1703-0743-BCD9-150187A78A8E}" dt="2020-01-15T03:22:07.241" v="202"/>
          <ac:spMkLst>
            <pc:docMk/>
            <pc:sldMk cId="2068256862" sldId="263"/>
            <ac:spMk id="57" creationId="{8B306F7E-2A74-4344-B334-206685018FD3}"/>
          </ac:spMkLst>
        </pc:spChg>
        <pc:spChg chg="add">
          <ac:chgData name="Wollman, Alex" userId="eaebeae5-cfde-473c-8fc9-c21f1685ebf7" providerId="ADAL" clId="{9FB84E37-1703-0743-BCD9-150187A78A8E}" dt="2020-01-15T03:22:07.241" v="202"/>
          <ac:spMkLst>
            <pc:docMk/>
            <pc:sldMk cId="2068256862" sldId="263"/>
            <ac:spMk id="58" creationId="{6E7AAE61-3A42-734C-AE91-8309E639658D}"/>
          </ac:spMkLst>
        </pc:spChg>
        <pc:spChg chg="add">
          <ac:chgData name="Wollman, Alex" userId="eaebeae5-cfde-473c-8fc9-c21f1685ebf7" providerId="ADAL" clId="{9FB84E37-1703-0743-BCD9-150187A78A8E}" dt="2020-01-15T03:22:07.241" v="202"/>
          <ac:spMkLst>
            <pc:docMk/>
            <pc:sldMk cId="2068256862" sldId="263"/>
            <ac:spMk id="59" creationId="{AA7B6F04-A4E3-D649-8A60-AAB39A2873E3}"/>
          </ac:spMkLst>
        </pc:spChg>
        <pc:spChg chg="add">
          <ac:chgData name="Wollman, Alex" userId="eaebeae5-cfde-473c-8fc9-c21f1685ebf7" providerId="ADAL" clId="{9FB84E37-1703-0743-BCD9-150187A78A8E}" dt="2020-01-15T03:22:07.241" v="202"/>
          <ac:spMkLst>
            <pc:docMk/>
            <pc:sldMk cId="2068256862" sldId="263"/>
            <ac:spMk id="60" creationId="{B7E97D0B-89F6-9643-AB62-A83EF0F5A34C}"/>
          </ac:spMkLst>
        </pc:spChg>
        <pc:spChg chg="add">
          <ac:chgData name="Wollman, Alex" userId="eaebeae5-cfde-473c-8fc9-c21f1685ebf7" providerId="ADAL" clId="{9FB84E37-1703-0743-BCD9-150187A78A8E}" dt="2020-01-15T03:22:07.241" v="202"/>
          <ac:spMkLst>
            <pc:docMk/>
            <pc:sldMk cId="2068256862" sldId="263"/>
            <ac:spMk id="61" creationId="{A9E8B293-E48B-EC48-B265-550C77C0C961}"/>
          </ac:spMkLst>
        </pc:spChg>
        <pc:spChg chg="add">
          <ac:chgData name="Wollman, Alex" userId="eaebeae5-cfde-473c-8fc9-c21f1685ebf7" providerId="ADAL" clId="{9FB84E37-1703-0743-BCD9-150187A78A8E}" dt="2020-01-15T03:22:07.241" v="202"/>
          <ac:spMkLst>
            <pc:docMk/>
            <pc:sldMk cId="2068256862" sldId="263"/>
            <ac:spMk id="62" creationId="{F1B9CC11-137F-7E49-AC5B-4E947CE26FDC}"/>
          </ac:spMkLst>
        </pc:spChg>
        <pc:spChg chg="add">
          <ac:chgData name="Wollman, Alex" userId="eaebeae5-cfde-473c-8fc9-c21f1685ebf7" providerId="ADAL" clId="{9FB84E37-1703-0743-BCD9-150187A78A8E}" dt="2020-01-15T03:22:07.241" v="202"/>
          <ac:spMkLst>
            <pc:docMk/>
            <pc:sldMk cId="2068256862" sldId="263"/>
            <ac:spMk id="63" creationId="{B416ADFC-179B-1044-B751-7A36E6805685}"/>
          </ac:spMkLst>
        </pc:spChg>
        <pc:spChg chg="add">
          <ac:chgData name="Wollman, Alex" userId="eaebeae5-cfde-473c-8fc9-c21f1685ebf7" providerId="ADAL" clId="{9FB84E37-1703-0743-BCD9-150187A78A8E}" dt="2020-01-15T03:22:07.241" v="202"/>
          <ac:spMkLst>
            <pc:docMk/>
            <pc:sldMk cId="2068256862" sldId="263"/>
            <ac:spMk id="64" creationId="{2400F584-31D5-0145-9F0A-02F0A6A01030}"/>
          </ac:spMkLst>
        </pc:spChg>
        <pc:spChg chg="add">
          <ac:chgData name="Wollman, Alex" userId="eaebeae5-cfde-473c-8fc9-c21f1685ebf7" providerId="ADAL" clId="{9FB84E37-1703-0743-BCD9-150187A78A8E}" dt="2020-01-15T03:22:07.241" v="202"/>
          <ac:spMkLst>
            <pc:docMk/>
            <pc:sldMk cId="2068256862" sldId="263"/>
            <ac:spMk id="65" creationId="{7EE65C9C-B6E6-1A48-9F12-829839F12B93}"/>
          </ac:spMkLst>
        </pc:spChg>
        <pc:spChg chg="add">
          <ac:chgData name="Wollman, Alex" userId="eaebeae5-cfde-473c-8fc9-c21f1685ebf7" providerId="ADAL" clId="{9FB84E37-1703-0743-BCD9-150187A78A8E}" dt="2020-01-15T03:22:07.241" v="202"/>
          <ac:spMkLst>
            <pc:docMk/>
            <pc:sldMk cId="2068256862" sldId="263"/>
            <ac:spMk id="66" creationId="{FBDA577E-5317-FE43-9A09-69756E20BBFA}"/>
          </ac:spMkLst>
        </pc:spChg>
        <pc:spChg chg="add">
          <ac:chgData name="Wollman, Alex" userId="eaebeae5-cfde-473c-8fc9-c21f1685ebf7" providerId="ADAL" clId="{9FB84E37-1703-0743-BCD9-150187A78A8E}" dt="2020-01-15T03:22:07.241" v="202"/>
          <ac:spMkLst>
            <pc:docMk/>
            <pc:sldMk cId="2068256862" sldId="263"/>
            <ac:spMk id="67" creationId="{26648BBE-5BE8-354F-82C6-B991E5302F59}"/>
          </ac:spMkLst>
        </pc:spChg>
        <pc:spChg chg="add">
          <ac:chgData name="Wollman, Alex" userId="eaebeae5-cfde-473c-8fc9-c21f1685ebf7" providerId="ADAL" clId="{9FB84E37-1703-0743-BCD9-150187A78A8E}" dt="2020-01-15T03:22:07.241" v="202"/>
          <ac:spMkLst>
            <pc:docMk/>
            <pc:sldMk cId="2068256862" sldId="263"/>
            <ac:spMk id="68" creationId="{D90C1F48-F611-0A4D-AFCA-8DAE03A2E421}"/>
          </ac:spMkLst>
        </pc:spChg>
        <pc:spChg chg="add">
          <ac:chgData name="Wollman, Alex" userId="eaebeae5-cfde-473c-8fc9-c21f1685ebf7" providerId="ADAL" clId="{9FB84E37-1703-0743-BCD9-150187A78A8E}" dt="2020-01-15T03:22:07.241" v="202"/>
          <ac:spMkLst>
            <pc:docMk/>
            <pc:sldMk cId="2068256862" sldId="263"/>
            <ac:spMk id="69" creationId="{FD1E1E6F-3769-F24B-89E9-1450C8C8B36E}"/>
          </ac:spMkLst>
        </pc:spChg>
        <pc:spChg chg="add">
          <ac:chgData name="Wollman, Alex" userId="eaebeae5-cfde-473c-8fc9-c21f1685ebf7" providerId="ADAL" clId="{9FB84E37-1703-0743-BCD9-150187A78A8E}" dt="2020-01-15T03:22:07.241" v="202"/>
          <ac:spMkLst>
            <pc:docMk/>
            <pc:sldMk cId="2068256862" sldId="263"/>
            <ac:spMk id="70" creationId="{15057862-09A9-9C4B-A87A-391C801EB0F2}"/>
          </ac:spMkLst>
        </pc:spChg>
      </pc:sldChg>
      <pc:sldChg chg="modSp">
        <pc:chgData name="Wollman, Alex" userId="eaebeae5-cfde-473c-8fc9-c21f1685ebf7" providerId="ADAL" clId="{9FB84E37-1703-0743-BCD9-150187A78A8E}" dt="2020-01-15T03:23:09.844" v="326" actId="20577"/>
        <pc:sldMkLst>
          <pc:docMk/>
          <pc:sldMk cId="880991375" sldId="264"/>
        </pc:sldMkLst>
        <pc:spChg chg="mod">
          <ac:chgData name="Wollman, Alex" userId="eaebeae5-cfde-473c-8fc9-c21f1685ebf7" providerId="ADAL" clId="{9FB84E37-1703-0743-BCD9-150187A78A8E}" dt="2020-01-15T03:23:09.844" v="326" actId="20577"/>
          <ac:spMkLst>
            <pc:docMk/>
            <pc:sldMk cId="880991375" sldId="264"/>
            <ac:spMk id="20" creationId="{FE75C636-0C5A-6046-9D5D-636863A50B9A}"/>
          </ac:spMkLst>
        </pc:spChg>
        <pc:spChg chg="mod">
          <ac:chgData name="Wollman, Alex" userId="eaebeae5-cfde-473c-8fc9-c21f1685ebf7" providerId="ADAL" clId="{9FB84E37-1703-0743-BCD9-150187A78A8E}" dt="2020-01-15T03:23:06.009" v="314" actId="20577"/>
          <ac:spMkLst>
            <pc:docMk/>
            <pc:sldMk cId="880991375" sldId="264"/>
            <ac:spMk id="21" creationId="{9F579265-90C9-FE4F-83F8-677586049F91}"/>
          </ac:spMkLst>
        </pc:spChg>
        <pc:spChg chg="mod">
          <ac:chgData name="Wollman, Alex" userId="eaebeae5-cfde-473c-8fc9-c21f1685ebf7" providerId="ADAL" clId="{9FB84E37-1703-0743-BCD9-150187A78A8E}" dt="2020-01-15T03:23:02.442" v="302" actId="20577"/>
          <ac:spMkLst>
            <pc:docMk/>
            <pc:sldMk cId="880991375" sldId="264"/>
            <ac:spMk id="23" creationId="{6723992C-5925-AB4A-B0B3-9F0F7C493FCE}"/>
          </ac:spMkLst>
        </pc:spChg>
        <pc:spChg chg="mod">
          <ac:chgData name="Wollman, Alex" userId="eaebeae5-cfde-473c-8fc9-c21f1685ebf7" providerId="ADAL" clId="{9FB84E37-1703-0743-BCD9-150187A78A8E}" dt="2020-01-15T03:22:58.524" v="290" actId="20577"/>
          <ac:spMkLst>
            <pc:docMk/>
            <pc:sldMk cId="880991375" sldId="264"/>
            <ac:spMk id="24" creationId="{EEDF46ED-2350-CA43-9F38-F07CFBD126F7}"/>
          </ac:spMkLst>
        </pc:spChg>
        <pc:spChg chg="mod">
          <ac:chgData name="Wollman, Alex" userId="eaebeae5-cfde-473c-8fc9-c21f1685ebf7" providerId="ADAL" clId="{9FB84E37-1703-0743-BCD9-150187A78A8E}" dt="2020-01-15T03:22:54.328" v="278" actId="20577"/>
          <ac:spMkLst>
            <pc:docMk/>
            <pc:sldMk cId="880991375" sldId="264"/>
            <ac:spMk id="25" creationId="{1E4141FF-1BF3-614C-9919-416524D01BCC}"/>
          </ac:spMkLst>
        </pc:spChg>
        <pc:spChg chg="mod">
          <ac:chgData name="Wollman, Alex" userId="eaebeae5-cfde-473c-8fc9-c21f1685ebf7" providerId="ADAL" clId="{9FB84E37-1703-0743-BCD9-150187A78A8E}" dt="2020-01-15T03:22:51.199" v="266" actId="20577"/>
          <ac:spMkLst>
            <pc:docMk/>
            <pc:sldMk cId="880991375" sldId="264"/>
            <ac:spMk id="26" creationId="{3A974A3E-7894-0442-AEE7-4BD5C7720308}"/>
          </ac:spMkLst>
        </pc:spChg>
        <pc:spChg chg="mod">
          <ac:chgData name="Wollman, Alex" userId="eaebeae5-cfde-473c-8fc9-c21f1685ebf7" providerId="ADAL" clId="{9FB84E37-1703-0743-BCD9-150187A78A8E}" dt="2020-01-15T03:22:47.771" v="254" actId="20577"/>
          <ac:spMkLst>
            <pc:docMk/>
            <pc:sldMk cId="880991375" sldId="264"/>
            <ac:spMk id="27" creationId="{D71CEF68-FDFF-254E-B43D-0262EFB75B7E}"/>
          </ac:spMkLst>
        </pc:spChg>
        <pc:spChg chg="mod">
          <ac:chgData name="Wollman, Alex" userId="eaebeae5-cfde-473c-8fc9-c21f1685ebf7" providerId="ADAL" clId="{9FB84E37-1703-0743-BCD9-150187A78A8E}" dt="2020-01-15T03:22:44.434" v="242" actId="20577"/>
          <ac:spMkLst>
            <pc:docMk/>
            <pc:sldMk cId="880991375" sldId="264"/>
            <ac:spMk id="28" creationId="{9BF2BB51-F57B-014A-9808-A7E8980475E4}"/>
          </ac:spMkLst>
        </pc:spChg>
        <pc:spChg chg="mod">
          <ac:chgData name="Wollman, Alex" userId="eaebeae5-cfde-473c-8fc9-c21f1685ebf7" providerId="ADAL" clId="{9FB84E37-1703-0743-BCD9-150187A78A8E}" dt="2020-01-15T03:22:40.947" v="230" actId="20577"/>
          <ac:spMkLst>
            <pc:docMk/>
            <pc:sldMk cId="880991375" sldId="264"/>
            <ac:spMk id="29" creationId="{3F927C54-8A5B-2247-955B-E6C2850E0A6A}"/>
          </ac:spMkLst>
        </pc:spChg>
        <pc:spChg chg="mod">
          <ac:chgData name="Wollman, Alex" userId="eaebeae5-cfde-473c-8fc9-c21f1685ebf7" providerId="ADAL" clId="{9FB84E37-1703-0743-BCD9-150187A78A8E}" dt="2020-01-15T03:22:37.208" v="218" actId="20577"/>
          <ac:spMkLst>
            <pc:docMk/>
            <pc:sldMk cId="880991375" sldId="264"/>
            <ac:spMk id="30" creationId="{2119C9A4-126A-D34C-AE29-275AF7E02614}"/>
          </ac:spMkLst>
        </pc:spChg>
      </pc:sldChg>
      <pc:sldChg chg="addSp delSp modSp">
        <pc:chgData name="Wollman, Alex" userId="eaebeae5-cfde-473c-8fc9-c21f1685ebf7" providerId="ADAL" clId="{9FB84E37-1703-0743-BCD9-150187A78A8E}" dt="2020-01-15T03:22:30.272" v="206" actId="207"/>
        <pc:sldMkLst>
          <pc:docMk/>
          <pc:sldMk cId="1919476750" sldId="265"/>
        </pc:sldMkLst>
        <pc:spChg chg="del">
          <ac:chgData name="Wollman, Alex" userId="eaebeae5-cfde-473c-8fc9-c21f1685ebf7" providerId="ADAL" clId="{9FB84E37-1703-0743-BCD9-150187A78A8E}" dt="2020-01-15T03:22:19.701" v="203" actId="478"/>
          <ac:spMkLst>
            <pc:docMk/>
            <pc:sldMk cId="1919476750" sldId="265"/>
            <ac:spMk id="4" creationId="{AD064A34-09ED-224B-9126-751987AB0B30}"/>
          </ac:spMkLst>
        </pc:spChg>
        <pc:spChg chg="del">
          <ac:chgData name="Wollman, Alex" userId="eaebeae5-cfde-473c-8fc9-c21f1685ebf7" providerId="ADAL" clId="{9FB84E37-1703-0743-BCD9-150187A78A8E}" dt="2020-01-15T03:22:19.701" v="203" actId="478"/>
          <ac:spMkLst>
            <pc:docMk/>
            <pc:sldMk cId="1919476750" sldId="265"/>
            <ac:spMk id="5" creationId="{E800D5C2-5245-174E-9B14-9A4FA1F1A1E6}"/>
          </ac:spMkLst>
        </pc:spChg>
        <pc:spChg chg="del">
          <ac:chgData name="Wollman, Alex" userId="eaebeae5-cfde-473c-8fc9-c21f1685ebf7" providerId="ADAL" clId="{9FB84E37-1703-0743-BCD9-150187A78A8E}" dt="2020-01-15T03:22:19.701" v="203" actId="478"/>
          <ac:spMkLst>
            <pc:docMk/>
            <pc:sldMk cId="1919476750" sldId="265"/>
            <ac:spMk id="6" creationId="{56B48135-FC2A-0045-A88C-7421AE46A42A}"/>
          </ac:spMkLst>
        </pc:spChg>
        <pc:spChg chg="del">
          <ac:chgData name="Wollman, Alex" userId="eaebeae5-cfde-473c-8fc9-c21f1685ebf7" providerId="ADAL" clId="{9FB84E37-1703-0743-BCD9-150187A78A8E}" dt="2020-01-15T03:22:19.701" v="203" actId="478"/>
          <ac:spMkLst>
            <pc:docMk/>
            <pc:sldMk cId="1919476750" sldId="265"/>
            <ac:spMk id="7" creationId="{64126B60-CFAD-224A-A957-B7776EE3B32C}"/>
          </ac:spMkLst>
        </pc:spChg>
        <pc:spChg chg="del">
          <ac:chgData name="Wollman, Alex" userId="eaebeae5-cfde-473c-8fc9-c21f1685ebf7" providerId="ADAL" clId="{9FB84E37-1703-0743-BCD9-150187A78A8E}" dt="2020-01-15T03:22:19.701" v="203" actId="478"/>
          <ac:spMkLst>
            <pc:docMk/>
            <pc:sldMk cId="1919476750" sldId="265"/>
            <ac:spMk id="8" creationId="{7314F124-54A6-F640-9BD2-B69F82B66F90}"/>
          </ac:spMkLst>
        </pc:spChg>
        <pc:spChg chg="del">
          <ac:chgData name="Wollman, Alex" userId="eaebeae5-cfde-473c-8fc9-c21f1685ebf7" providerId="ADAL" clId="{9FB84E37-1703-0743-BCD9-150187A78A8E}" dt="2020-01-15T03:22:19.701" v="203" actId="478"/>
          <ac:spMkLst>
            <pc:docMk/>
            <pc:sldMk cId="1919476750" sldId="265"/>
            <ac:spMk id="9" creationId="{25E7C5A3-9D75-9044-A851-D86D6FF0575D}"/>
          </ac:spMkLst>
        </pc:spChg>
        <pc:spChg chg="del">
          <ac:chgData name="Wollman, Alex" userId="eaebeae5-cfde-473c-8fc9-c21f1685ebf7" providerId="ADAL" clId="{9FB84E37-1703-0743-BCD9-150187A78A8E}" dt="2020-01-15T03:22:19.701" v="203" actId="478"/>
          <ac:spMkLst>
            <pc:docMk/>
            <pc:sldMk cId="1919476750" sldId="265"/>
            <ac:spMk id="10" creationId="{E2A21502-F339-2746-9EB8-A63B9DEA224B}"/>
          </ac:spMkLst>
        </pc:spChg>
        <pc:spChg chg="del">
          <ac:chgData name="Wollman, Alex" userId="eaebeae5-cfde-473c-8fc9-c21f1685ebf7" providerId="ADAL" clId="{9FB84E37-1703-0743-BCD9-150187A78A8E}" dt="2020-01-15T03:22:19.701" v="203" actId="478"/>
          <ac:spMkLst>
            <pc:docMk/>
            <pc:sldMk cId="1919476750" sldId="265"/>
            <ac:spMk id="11" creationId="{E1FF7FA5-7195-3F4F-A0E4-CF1B9FE9BA56}"/>
          </ac:spMkLst>
        </pc:spChg>
        <pc:spChg chg="del">
          <ac:chgData name="Wollman, Alex" userId="eaebeae5-cfde-473c-8fc9-c21f1685ebf7" providerId="ADAL" clId="{9FB84E37-1703-0743-BCD9-150187A78A8E}" dt="2020-01-15T03:22:19.701" v="203" actId="478"/>
          <ac:spMkLst>
            <pc:docMk/>
            <pc:sldMk cId="1919476750" sldId="265"/>
            <ac:spMk id="12" creationId="{615014D2-43E6-4745-9260-DC5789B95D74}"/>
          </ac:spMkLst>
        </pc:spChg>
        <pc:spChg chg="del">
          <ac:chgData name="Wollman, Alex" userId="eaebeae5-cfde-473c-8fc9-c21f1685ebf7" providerId="ADAL" clId="{9FB84E37-1703-0743-BCD9-150187A78A8E}" dt="2020-01-15T03:22:19.701" v="203" actId="478"/>
          <ac:spMkLst>
            <pc:docMk/>
            <pc:sldMk cId="1919476750" sldId="265"/>
            <ac:spMk id="13" creationId="{CF2377EE-6764-9D40-A09D-EF3D1AD8D384}"/>
          </ac:spMkLst>
        </pc:spChg>
        <pc:spChg chg="del">
          <ac:chgData name="Wollman, Alex" userId="eaebeae5-cfde-473c-8fc9-c21f1685ebf7" providerId="ADAL" clId="{9FB84E37-1703-0743-BCD9-150187A78A8E}" dt="2020-01-15T03:22:19.701" v="203" actId="478"/>
          <ac:spMkLst>
            <pc:docMk/>
            <pc:sldMk cId="1919476750" sldId="265"/>
            <ac:spMk id="20" creationId="{FE75C636-0C5A-6046-9D5D-636863A50B9A}"/>
          </ac:spMkLst>
        </pc:spChg>
        <pc:spChg chg="del">
          <ac:chgData name="Wollman, Alex" userId="eaebeae5-cfde-473c-8fc9-c21f1685ebf7" providerId="ADAL" clId="{9FB84E37-1703-0743-BCD9-150187A78A8E}" dt="2020-01-15T03:22:19.701" v="203" actId="478"/>
          <ac:spMkLst>
            <pc:docMk/>
            <pc:sldMk cId="1919476750" sldId="265"/>
            <ac:spMk id="21" creationId="{9F579265-90C9-FE4F-83F8-677586049F91}"/>
          </ac:spMkLst>
        </pc:spChg>
        <pc:spChg chg="del">
          <ac:chgData name="Wollman, Alex" userId="eaebeae5-cfde-473c-8fc9-c21f1685ebf7" providerId="ADAL" clId="{9FB84E37-1703-0743-BCD9-150187A78A8E}" dt="2020-01-15T03:22:19.701" v="203" actId="478"/>
          <ac:spMkLst>
            <pc:docMk/>
            <pc:sldMk cId="1919476750" sldId="265"/>
            <ac:spMk id="23" creationId="{6723992C-5925-AB4A-B0B3-9F0F7C493FCE}"/>
          </ac:spMkLst>
        </pc:spChg>
        <pc:spChg chg="del">
          <ac:chgData name="Wollman, Alex" userId="eaebeae5-cfde-473c-8fc9-c21f1685ebf7" providerId="ADAL" clId="{9FB84E37-1703-0743-BCD9-150187A78A8E}" dt="2020-01-15T03:22:19.701" v="203" actId="478"/>
          <ac:spMkLst>
            <pc:docMk/>
            <pc:sldMk cId="1919476750" sldId="265"/>
            <ac:spMk id="24" creationId="{EEDF46ED-2350-CA43-9F38-F07CFBD126F7}"/>
          </ac:spMkLst>
        </pc:spChg>
        <pc:spChg chg="del">
          <ac:chgData name="Wollman, Alex" userId="eaebeae5-cfde-473c-8fc9-c21f1685ebf7" providerId="ADAL" clId="{9FB84E37-1703-0743-BCD9-150187A78A8E}" dt="2020-01-15T03:22:19.701" v="203" actId="478"/>
          <ac:spMkLst>
            <pc:docMk/>
            <pc:sldMk cId="1919476750" sldId="265"/>
            <ac:spMk id="25" creationId="{1E4141FF-1BF3-614C-9919-416524D01BCC}"/>
          </ac:spMkLst>
        </pc:spChg>
        <pc:spChg chg="del">
          <ac:chgData name="Wollman, Alex" userId="eaebeae5-cfde-473c-8fc9-c21f1685ebf7" providerId="ADAL" clId="{9FB84E37-1703-0743-BCD9-150187A78A8E}" dt="2020-01-15T03:22:19.701" v="203" actId="478"/>
          <ac:spMkLst>
            <pc:docMk/>
            <pc:sldMk cId="1919476750" sldId="265"/>
            <ac:spMk id="26" creationId="{3A974A3E-7894-0442-AEE7-4BD5C7720308}"/>
          </ac:spMkLst>
        </pc:spChg>
        <pc:spChg chg="del">
          <ac:chgData name="Wollman, Alex" userId="eaebeae5-cfde-473c-8fc9-c21f1685ebf7" providerId="ADAL" clId="{9FB84E37-1703-0743-BCD9-150187A78A8E}" dt="2020-01-15T03:22:19.701" v="203" actId="478"/>
          <ac:spMkLst>
            <pc:docMk/>
            <pc:sldMk cId="1919476750" sldId="265"/>
            <ac:spMk id="27" creationId="{D71CEF68-FDFF-254E-B43D-0262EFB75B7E}"/>
          </ac:spMkLst>
        </pc:spChg>
        <pc:spChg chg="del">
          <ac:chgData name="Wollman, Alex" userId="eaebeae5-cfde-473c-8fc9-c21f1685ebf7" providerId="ADAL" clId="{9FB84E37-1703-0743-BCD9-150187A78A8E}" dt="2020-01-15T03:22:19.701" v="203" actId="478"/>
          <ac:spMkLst>
            <pc:docMk/>
            <pc:sldMk cId="1919476750" sldId="265"/>
            <ac:spMk id="28" creationId="{9BF2BB51-F57B-014A-9808-A7E8980475E4}"/>
          </ac:spMkLst>
        </pc:spChg>
        <pc:spChg chg="del">
          <ac:chgData name="Wollman, Alex" userId="eaebeae5-cfde-473c-8fc9-c21f1685ebf7" providerId="ADAL" clId="{9FB84E37-1703-0743-BCD9-150187A78A8E}" dt="2020-01-15T03:22:19.701" v="203" actId="478"/>
          <ac:spMkLst>
            <pc:docMk/>
            <pc:sldMk cId="1919476750" sldId="265"/>
            <ac:spMk id="29" creationId="{3F927C54-8A5B-2247-955B-E6C2850E0A6A}"/>
          </ac:spMkLst>
        </pc:spChg>
        <pc:spChg chg="del">
          <ac:chgData name="Wollman, Alex" userId="eaebeae5-cfde-473c-8fc9-c21f1685ebf7" providerId="ADAL" clId="{9FB84E37-1703-0743-BCD9-150187A78A8E}" dt="2020-01-15T03:22:19.701" v="203" actId="478"/>
          <ac:spMkLst>
            <pc:docMk/>
            <pc:sldMk cId="1919476750" sldId="265"/>
            <ac:spMk id="30" creationId="{2119C9A4-126A-D34C-AE29-275AF7E02614}"/>
          </ac:spMkLst>
        </pc:spChg>
        <pc:spChg chg="add">
          <ac:chgData name="Wollman, Alex" userId="eaebeae5-cfde-473c-8fc9-c21f1685ebf7" providerId="ADAL" clId="{9FB84E37-1703-0743-BCD9-150187A78A8E}" dt="2020-01-15T03:22:20.025" v="204"/>
          <ac:spMkLst>
            <pc:docMk/>
            <pc:sldMk cId="1919476750" sldId="265"/>
            <ac:spMk id="31" creationId="{D8AE2E3F-E9E3-A84D-9610-8DD3F4BD752F}"/>
          </ac:spMkLst>
        </pc:spChg>
        <pc:spChg chg="add">
          <ac:chgData name="Wollman, Alex" userId="eaebeae5-cfde-473c-8fc9-c21f1685ebf7" providerId="ADAL" clId="{9FB84E37-1703-0743-BCD9-150187A78A8E}" dt="2020-01-15T03:22:20.025" v="204"/>
          <ac:spMkLst>
            <pc:docMk/>
            <pc:sldMk cId="1919476750" sldId="265"/>
            <ac:spMk id="32" creationId="{8F730D92-53ED-124C-9211-0D24035F744B}"/>
          </ac:spMkLst>
        </pc:spChg>
        <pc:spChg chg="add">
          <ac:chgData name="Wollman, Alex" userId="eaebeae5-cfde-473c-8fc9-c21f1685ebf7" providerId="ADAL" clId="{9FB84E37-1703-0743-BCD9-150187A78A8E}" dt="2020-01-15T03:22:20.025" v="204"/>
          <ac:spMkLst>
            <pc:docMk/>
            <pc:sldMk cId="1919476750" sldId="265"/>
            <ac:spMk id="33" creationId="{2338EEAD-DD0C-DC46-97F3-CF409DDBFFAB}"/>
          </ac:spMkLst>
        </pc:spChg>
        <pc:spChg chg="add">
          <ac:chgData name="Wollman, Alex" userId="eaebeae5-cfde-473c-8fc9-c21f1685ebf7" providerId="ADAL" clId="{9FB84E37-1703-0743-BCD9-150187A78A8E}" dt="2020-01-15T03:22:20.025" v="204"/>
          <ac:spMkLst>
            <pc:docMk/>
            <pc:sldMk cId="1919476750" sldId="265"/>
            <ac:spMk id="34" creationId="{223263D1-89B9-4C4F-B91F-B05ED6522ADA}"/>
          </ac:spMkLst>
        </pc:spChg>
        <pc:spChg chg="add">
          <ac:chgData name="Wollman, Alex" userId="eaebeae5-cfde-473c-8fc9-c21f1685ebf7" providerId="ADAL" clId="{9FB84E37-1703-0743-BCD9-150187A78A8E}" dt="2020-01-15T03:22:20.025" v="204"/>
          <ac:spMkLst>
            <pc:docMk/>
            <pc:sldMk cId="1919476750" sldId="265"/>
            <ac:spMk id="35" creationId="{AD2C6CF3-A729-8F4F-AF18-523FDC083340}"/>
          </ac:spMkLst>
        </pc:spChg>
        <pc:spChg chg="add">
          <ac:chgData name="Wollman, Alex" userId="eaebeae5-cfde-473c-8fc9-c21f1685ebf7" providerId="ADAL" clId="{9FB84E37-1703-0743-BCD9-150187A78A8E}" dt="2020-01-15T03:22:20.025" v="204"/>
          <ac:spMkLst>
            <pc:docMk/>
            <pc:sldMk cId="1919476750" sldId="265"/>
            <ac:spMk id="36" creationId="{34A257BE-7FB5-1F4C-9633-AC54B80CB983}"/>
          </ac:spMkLst>
        </pc:spChg>
        <pc:spChg chg="add">
          <ac:chgData name="Wollman, Alex" userId="eaebeae5-cfde-473c-8fc9-c21f1685ebf7" providerId="ADAL" clId="{9FB84E37-1703-0743-BCD9-150187A78A8E}" dt="2020-01-15T03:22:20.025" v="204"/>
          <ac:spMkLst>
            <pc:docMk/>
            <pc:sldMk cId="1919476750" sldId="265"/>
            <ac:spMk id="37" creationId="{910BAB2C-907E-D849-BB7B-DBC03A1EC4E4}"/>
          </ac:spMkLst>
        </pc:spChg>
        <pc:spChg chg="add">
          <ac:chgData name="Wollman, Alex" userId="eaebeae5-cfde-473c-8fc9-c21f1685ebf7" providerId="ADAL" clId="{9FB84E37-1703-0743-BCD9-150187A78A8E}" dt="2020-01-15T03:22:20.025" v="204"/>
          <ac:spMkLst>
            <pc:docMk/>
            <pc:sldMk cId="1919476750" sldId="265"/>
            <ac:spMk id="38" creationId="{F7B5AA3A-61AA-3C47-B99A-D01A083E602A}"/>
          </ac:spMkLst>
        </pc:spChg>
        <pc:spChg chg="add">
          <ac:chgData name="Wollman, Alex" userId="eaebeae5-cfde-473c-8fc9-c21f1685ebf7" providerId="ADAL" clId="{9FB84E37-1703-0743-BCD9-150187A78A8E}" dt="2020-01-15T03:22:20.025" v="204"/>
          <ac:spMkLst>
            <pc:docMk/>
            <pc:sldMk cId="1919476750" sldId="265"/>
            <ac:spMk id="39" creationId="{6E7A908D-2EC0-2F44-849E-F1DBF447B2FC}"/>
          </ac:spMkLst>
        </pc:spChg>
        <pc:spChg chg="add">
          <ac:chgData name="Wollman, Alex" userId="eaebeae5-cfde-473c-8fc9-c21f1685ebf7" providerId="ADAL" clId="{9FB84E37-1703-0743-BCD9-150187A78A8E}" dt="2020-01-15T03:22:20.025" v="204"/>
          <ac:spMkLst>
            <pc:docMk/>
            <pc:sldMk cId="1919476750" sldId="265"/>
            <ac:spMk id="40" creationId="{E78E4E86-E838-5043-911D-58B497AA4A89}"/>
          </ac:spMkLst>
        </pc:spChg>
        <pc:spChg chg="add mod">
          <ac:chgData name="Wollman, Alex" userId="eaebeae5-cfde-473c-8fc9-c21f1685ebf7" providerId="ADAL" clId="{9FB84E37-1703-0743-BCD9-150187A78A8E}" dt="2020-01-15T03:22:30.272" v="206" actId="207"/>
          <ac:spMkLst>
            <pc:docMk/>
            <pc:sldMk cId="1919476750" sldId="265"/>
            <ac:spMk id="41" creationId="{E58CEBF7-DE5F-D642-939D-67F949797849}"/>
          </ac:spMkLst>
        </pc:spChg>
        <pc:spChg chg="add">
          <ac:chgData name="Wollman, Alex" userId="eaebeae5-cfde-473c-8fc9-c21f1685ebf7" providerId="ADAL" clId="{9FB84E37-1703-0743-BCD9-150187A78A8E}" dt="2020-01-15T03:22:20.025" v="204"/>
          <ac:spMkLst>
            <pc:docMk/>
            <pc:sldMk cId="1919476750" sldId="265"/>
            <ac:spMk id="42" creationId="{6ED9F76A-46E2-344D-8ACC-28D83AE501F1}"/>
          </ac:spMkLst>
        </pc:spChg>
        <pc:spChg chg="add">
          <ac:chgData name="Wollman, Alex" userId="eaebeae5-cfde-473c-8fc9-c21f1685ebf7" providerId="ADAL" clId="{9FB84E37-1703-0743-BCD9-150187A78A8E}" dt="2020-01-15T03:22:20.025" v="204"/>
          <ac:spMkLst>
            <pc:docMk/>
            <pc:sldMk cId="1919476750" sldId="265"/>
            <ac:spMk id="43" creationId="{1010B8C3-71D6-C84F-96FE-E6D521A2FF05}"/>
          </ac:spMkLst>
        </pc:spChg>
        <pc:spChg chg="add">
          <ac:chgData name="Wollman, Alex" userId="eaebeae5-cfde-473c-8fc9-c21f1685ebf7" providerId="ADAL" clId="{9FB84E37-1703-0743-BCD9-150187A78A8E}" dt="2020-01-15T03:22:20.025" v="204"/>
          <ac:spMkLst>
            <pc:docMk/>
            <pc:sldMk cId="1919476750" sldId="265"/>
            <ac:spMk id="44" creationId="{561847AE-26B7-894D-A2BB-C3AAFEC63281}"/>
          </ac:spMkLst>
        </pc:spChg>
        <pc:spChg chg="add">
          <ac:chgData name="Wollman, Alex" userId="eaebeae5-cfde-473c-8fc9-c21f1685ebf7" providerId="ADAL" clId="{9FB84E37-1703-0743-BCD9-150187A78A8E}" dt="2020-01-15T03:22:20.025" v="204"/>
          <ac:spMkLst>
            <pc:docMk/>
            <pc:sldMk cId="1919476750" sldId="265"/>
            <ac:spMk id="45" creationId="{FF055154-2165-DA48-9ECD-13795BAEF638}"/>
          </ac:spMkLst>
        </pc:spChg>
        <pc:spChg chg="add">
          <ac:chgData name="Wollman, Alex" userId="eaebeae5-cfde-473c-8fc9-c21f1685ebf7" providerId="ADAL" clId="{9FB84E37-1703-0743-BCD9-150187A78A8E}" dt="2020-01-15T03:22:20.025" v="204"/>
          <ac:spMkLst>
            <pc:docMk/>
            <pc:sldMk cId="1919476750" sldId="265"/>
            <ac:spMk id="46" creationId="{42A098DF-D45C-DA4C-8A0C-BD403BA9CA81}"/>
          </ac:spMkLst>
        </pc:spChg>
        <pc:spChg chg="add">
          <ac:chgData name="Wollman, Alex" userId="eaebeae5-cfde-473c-8fc9-c21f1685ebf7" providerId="ADAL" clId="{9FB84E37-1703-0743-BCD9-150187A78A8E}" dt="2020-01-15T03:22:20.025" v="204"/>
          <ac:spMkLst>
            <pc:docMk/>
            <pc:sldMk cId="1919476750" sldId="265"/>
            <ac:spMk id="47" creationId="{26D0F74C-3692-464C-9109-79ABAD48EC08}"/>
          </ac:spMkLst>
        </pc:spChg>
        <pc:spChg chg="add">
          <ac:chgData name="Wollman, Alex" userId="eaebeae5-cfde-473c-8fc9-c21f1685ebf7" providerId="ADAL" clId="{9FB84E37-1703-0743-BCD9-150187A78A8E}" dt="2020-01-15T03:22:20.025" v="204"/>
          <ac:spMkLst>
            <pc:docMk/>
            <pc:sldMk cId="1919476750" sldId="265"/>
            <ac:spMk id="48" creationId="{A0A4F58D-7A10-9240-9FB8-E37A33068B0C}"/>
          </ac:spMkLst>
        </pc:spChg>
        <pc:spChg chg="add">
          <ac:chgData name="Wollman, Alex" userId="eaebeae5-cfde-473c-8fc9-c21f1685ebf7" providerId="ADAL" clId="{9FB84E37-1703-0743-BCD9-150187A78A8E}" dt="2020-01-15T03:22:20.025" v="204"/>
          <ac:spMkLst>
            <pc:docMk/>
            <pc:sldMk cId="1919476750" sldId="265"/>
            <ac:spMk id="49" creationId="{5C96D6FC-593C-624A-BE4B-881DE361CF92}"/>
          </ac:spMkLst>
        </pc:spChg>
        <pc:spChg chg="add mod">
          <ac:chgData name="Wollman, Alex" userId="eaebeae5-cfde-473c-8fc9-c21f1685ebf7" providerId="ADAL" clId="{9FB84E37-1703-0743-BCD9-150187A78A8E}" dt="2020-01-15T03:22:25.760" v="205" actId="207"/>
          <ac:spMkLst>
            <pc:docMk/>
            <pc:sldMk cId="1919476750" sldId="265"/>
            <ac:spMk id="50" creationId="{26AE6FE2-6A2F-9448-810D-1649DB934A27}"/>
          </ac:spMkLst>
        </pc:spChg>
      </pc:sldChg>
      <pc:sldChg chg="addSp delSp">
        <pc:chgData name="Wollman, Alex" userId="eaebeae5-cfde-473c-8fc9-c21f1685ebf7" providerId="ADAL" clId="{9FB84E37-1703-0743-BCD9-150187A78A8E}" dt="2020-01-15T03:23:43.346" v="332"/>
        <pc:sldMkLst>
          <pc:docMk/>
          <pc:sldMk cId="3327150971" sldId="267"/>
        </pc:sldMkLst>
        <pc:spChg chg="del">
          <ac:chgData name="Wollman, Alex" userId="eaebeae5-cfde-473c-8fc9-c21f1685ebf7" providerId="ADAL" clId="{9FB84E37-1703-0743-BCD9-150187A78A8E}" dt="2020-01-15T03:23:42.744" v="331" actId="478"/>
          <ac:spMkLst>
            <pc:docMk/>
            <pc:sldMk cId="3327150971" sldId="267"/>
            <ac:spMk id="4" creationId="{AD064A34-09ED-224B-9126-751987AB0B30}"/>
          </ac:spMkLst>
        </pc:spChg>
        <pc:spChg chg="del">
          <ac:chgData name="Wollman, Alex" userId="eaebeae5-cfde-473c-8fc9-c21f1685ebf7" providerId="ADAL" clId="{9FB84E37-1703-0743-BCD9-150187A78A8E}" dt="2020-01-15T03:23:42.744" v="331" actId="478"/>
          <ac:spMkLst>
            <pc:docMk/>
            <pc:sldMk cId="3327150971" sldId="267"/>
            <ac:spMk id="5" creationId="{E800D5C2-5245-174E-9B14-9A4FA1F1A1E6}"/>
          </ac:spMkLst>
        </pc:spChg>
        <pc:spChg chg="del">
          <ac:chgData name="Wollman, Alex" userId="eaebeae5-cfde-473c-8fc9-c21f1685ebf7" providerId="ADAL" clId="{9FB84E37-1703-0743-BCD9-150187A78A8E}" dt="2020-01-15T03:23:42.744" v="331" actId="478"/>
          <ac:spMkLst>
            <pc:docMk/>
            <pc:sldMk cId="3327150971" sldId="267"/>
            <ac:spMk id="6" creationId="{56B48135-FC2A-0045-A88C-7421AE46A42A}"/>
          </ac:spMkLst>
        </pc:spChg>
        <pc:spChg chg="del">
          <ac:chgData name="Wollman, Alex" userId="eaebeae5-cfde-473c-8fc9-c21f1685ebf7" providerId="ADAL" clId="{9FB84E37-1703-0743-BCD9-150187A78A8E}" dt="2020-01-15T03:23:42.744" v="331" actId="478"/>
          <ac:spMkLst>
            <pc:docMk/>
            <pc:sldMk cId="3327150971" sldId="267"/>
            <ac:spMk id="7" creationId="{64126B60-CFAD-224A-A957-B7776EE3B32C}"/>
          </ac:spMkLst>
        </pc:spChg>
        <pc:spChg chg="del">
          <ac:chgData name="Wollman, Alex" userId="eaebeae5-cfde-473c-8fc9-c21f1685ebf7" providerId="ADAL" clId="{9FB84E37-1703-0743-BCD9-150187A78A8E}" dt="2020-01-15T03:23:42.744" v="331" actId="478"/>
          <ac:spMkLst>
            <pc:docMk/>
            <pc:sldMk cId="3327150971" sldId="267"/>
            <ac:spMk id="8" creationId="{7314F124-54A6-F640-9BD2-B69F82B66F90}"/>
          </ac:spMkLst>
        </pc:spChg>
        <pc:spChg chg="del">
          <ac:chgData name="Wollman, Alex" userId="eaebeae5-cfde-473c-8fc9-c21f1685ebf7" providerId="ADAL" clId="{9FB84E37-1703-0743-BCD9-150187A78A8E}" dt="2020-01-15T03:23:42.744" v="331" actId="478"/>
          <ac:spMkLst>
            <pc:docMk/>
            <pc:sldMk cId="3327150971" sldId="267"/>
            <ac:spMk id="9" creationId="{25E7C5A3-9D75-9044-A851-D86D6FF0575D}"/>
          </ac:spMkLst>
        </pc:spChg>
        <pc:spChg chg="del">
          <ac:chgData name="Wollman, Alex" userId="eaebeae5-cfde-473c-8fc9-c21f1685ebf7" providerId="ADAL" clId="{9FB84E37-1703-0743-BCD9-150187A78A8E}" dt="2020-01-15T03:23:42.744" v="331" actId="478"/>
          <ac:spMkLst>
            <pc:docMk/>
            <pc:sldMk cId="3327150971" sldId="267"/>
            <ac:spMk id="10" creationId="{E2A21502-F339-2746-9EB8-A63B9DEA224B}"/>
          </ac:spMkLst>
        </pc:spChg>
        <pc:spChg chg="del">
          <ac:chgData name="Wollman, Alex" userId="eaebeae5-cfde-473c-8fc9-c21f1685ebf7" providerId="ADAL" clId="{9FB84E37-1703-0743-BCD9-150187A78A8E}" dt="2020-01-15T03:23:42.744" v="331" actId="478"/>
          <ac:spMkLst>
            <pc:docMk/>
            <pc:sldMk cId="3327150971" sldId="267"/>
            <ac:spMk id="11" creationId="{E1FF7FA5-7195-3F4F-A0E4-CF1B9FE9BA56}"/>
          </ac:spMkLst>
        </pc:spChg>
        <pc:spChg chg="del">
          <ac:chgData name="Wollman, Alex" userId="eaebeae5-cfde-473c-8fc9-c21f1685ebf7" providerId="ADAL" clId="{9FB84E37-1703-0743-BCD9-150187A78A8E}" dt="2020-01-15T03:23:42.744" v="331" actId="478"/>
          <ac:spMkLst>
            <pc:docMk/>
            <pc:sldMk cId="3327150971" sldId="267"/>
            <ac:spMk id="12" creationId="{615014D2-43E6-4745-9260-DC5789B95D74}"/>
          </ac:spMkLst>
        </pc:spChg>
        <pc:spChg chg="del">
          <ac:chgData name="Wollman, Alex" userId="eaebeae5-cfde-473c-8fc9-c21f1685ebf7" providerId="ADAL" clId="{9FB84E37-1703-0743-BCD9-150187A78A8E}" dt="2020-01-15T03:23:42.744" v="331" actId="478"/>
          <ac:spMkLst>
            <pc:docMk/>
            <pc:sldMk cId="3327150971" sldId="267"/>
            <ac:spMk id="13" creationId="{CF2377EE-6764-9D40-A09D-EF3D1AD8D384}"/>
          </ac:spMkLst>
        </pc:spChg>
        <pc:spChg chg="del">
          <ac:chgData name="Wollman, Alex" userId="eaebeae5-cfde-473c-8fc9-c21f1685ebf7" providerId="ADAL" clId="{9FB84E37-1703-0743-BCD9-150187A78A8E}" dt="2020-01-15T03:23:42.744" v="331" actId="478"/>
          <ac:spMkLst>
            <pc:docMk/>
            <pc:sldMk cId="3327150971" sldId="267"/>
            <ac:spMk id="20" creationId="{FE75C636-0C5A-6046-9D5D-636863A50B9A}"/>
          </ac:spMkLst>
        </pc:spChg>
        <pc:spChg chg="del">
          <ac:chgData name="Wollman, Alex" userId="eaebeae5-cfde-473c-8fc9-c21f1685ebf7" providerId="ADAL" clId="{9FB84E37-1703-0743-BCD9-150187A78A8E}" dt="2020-01-15T03:23:42.744" v="331" actId="478"/>
          <ac:spMkLst>
            <pc:docMk/>
            <pc:sldMk cId="3327150971" sldId="267"/>
            <ac:spMk id="21" creationId="{9F579265-90C9-FE4F-83F8-677586049F91}"/>
          </ac:spMkLst>
        </pc:spChg>
        <pc:spChg chg="del">
          <ac:chgData name="Wollman, Alex" userId="eaebeae5-cfde-473c-8fc9-c21f1685ebf7" providerId="ADAL" clId="{9FB84E37-1703-0743-BCD9-150187A78A8E}" dt="2020-01-15T03:23:42.744" v="331" actId="478"/>
          <ac:spMkLst>
            <pc:docMk/>
            <pc:sldMk cId="3327150971" sldId="267"/>
            <ac:spMk id="23" creationId="{6723992C-5925-AB4A-B0B3-9F0F7C493FCE}"/>
          </ac:spMkLst>
        </pc:spChg>
        <pc:spChg chg="del">
          <ac:chgData name="Wollman, Alex" userId="eaebeae5-cfde-473c-8fc9-c21f1685ebf7" providerId="ADAL" clId="{9FB84E37-1703-0743-BCD9-150187A78A8E}" dt="2020-01-15T03:23:42.744" v="331" actId="478"/>
          <ac:spMkLst>
            <pc:docMk/>
            <pc:sldMk cId="3327150971" sldId="267"/>
            <ac:spMk id="24" creationId="{EEDF46ED-2350-CA43-9F38-F07CFBD126F7}"/>
          </ac:spMkLst>
        </pc:spChg>
        <pc:spChg chg="del">
          <ac:chgData name="Wollman, Alex" userId="eaebeae5-cfde-473c-8fc9-c21f1685ebf7" providerId="ADAL" clId="{9FB84E37-1703-0743-BCD9-150187A78A8E}" dt="2020-01-15T03:23:42.744" v="331" actId="478"/>
          <ac:spMkLst>
            <pc:docMk/>
            <pc:sldMk cId="3327150971" sldId="267"/>
            <ac:spMk id="25" creationId="{1E4141FF-1BF3-614C-9919-416524D01BCC}"/>
          </ac:spMkLst>
        </pc:spChg>
        <pc:spChg chg="del">
          <ac:chgData name="Wollman, Alex" userId="eaebeae5-cfde-473c-8fc9-c21f1685ebf7" providerId="ADAL" clId="{9FB84E37-1703-0743-BCD9-150187A78A8E}" dt="2020-01-15T03:23:42.744" v="331" actId="478"/>
          <ac:spMkLst>
            <pc:docMk/>
            <pc:sldMk cId="3327150971" sldId="267"/>
            <ac:spMk id="26" creationId="{3A974A3E-7894-0442-AEE7-4BD5C7720308}"/>
          </ac:spMkLst>
        </pc:spChg>
        <pc:spChg chg="del">
          <ac:chgData name="Wollman, Alex" userId="eaebeae5-cfde-473c-8fc9-c21f1685ebf7" providerId="ADAL" clId="{9FB84E37-1703-0743-BCD9-150187A78A8E}" dt="2020-01-15T03:23:42.744" v="331" actId="478"/>
          <ac:spMkLst>
            <pc:docMk/>
            <pc:sldMk cId="3327150971" sldId="267"/>
            <ac:spMk id="27" creationId="{D71CEF68-FDFF-254E-B43D-0262EFB75B7E}"/>
          </ac:spMkLst>
        </pc:spChg>
        <pc:spChg chg="del">
          <ac:chgData name="Wollman, Alex" userId="eaebeae5-cfde-473c-8fc9-c21f1685ebf7" providerId="ADAL" clId="{9FB84E37-1703-0743-BCD9-150187A78A8E}" dt="2020-01-15T03:23:42.744" v="331" actId="478"/>
          <ac:spMkLst>
            <pc:docMk/>
            <pc:sldMk cId="3327150971" sldId="267"/>
            <ac:spMk id="28" creationId="{9BF2BB51-F57B-014A-9808-A7E8980475E4}"/>
          </ac:spMkLst>
        </pc:spChg>
        <pc:spChg chg="del">
          <ac:chgData name="Wollman, Alex" userId="eaebeae5-cfde-473c-8fc9-c21f1685ebf7" providerId="ADAL" clId="{9FB84E37-1703-0743-BCD9-150187A78A8E}" dt="2020-01-15T03:23:42.744" v="331" actId="478"/>
          <ac:spMkLst>
            <pc:docMk/>
            <pc:sldMk cId="3327150971" sldId="267"/>
            <ac:spMk id="29" creationId="{3F927C54-8A5B-2247-955B-E6C2850E0A6A}"/>
          </ac:spMkLst>
        </pc:spChg>
        <pc:spChg chg="del">
          <ac:chgData name="Wollman, Alex" userId="eaebeae5-cfde-473c-8fc9-c21f1685ebf7" providerId="ADAL" clId="{9FB84E37-1703-0743-BCD9-150187A78A8E}" dt="2020-01-15T03:23:42.744" v="331" actId="478"/>
          <ac:spMkLst>
            <pc:docMk/>
            <pc:sldMk cId="3327150971" sldId="267"/>
            <ac:spMk id="30" creationId="{2119C9A4-126A-D34C-AE29-275AF7E02614}"/>
          </ac:spMkLst>
        </pc:spChg>
        <pc:spChg chg="add">
          <ac:chgData name="Wollman, Alex" userId="eaebeae5-cfde-473c-8fc9-c21f1685ebf7" providerId="ADAL" clId="{9FB84E37-1703-0743-BCD9-150187A78A8E}" dt="2020-01-15T03:23:43.346" v="332"/>
          <ac:spMkLst>
            <pc:docMk/>
            <pc:sldMk cId="3327150971" sldId="267"/>
            <ac:spMk id="33" creationId="{B358F3E3-7392-C541-A120-24B735190C4E}"/>
          </ac:spMkLst>
        </pc:spChg>
        <pc:spChg chg="add">
          <ac:chgData name="Wollman, Alex" userId="eaebeae5-cfde-473c-8fc9-c21f1685ebf7" providerId="ADAL" clId="{9FB84E37-1703-0743-BCD9-150187A78A8E}" dt="2020-01-15T03:23:43.346" v="332"/>
          <ac:spMkLst>
            <pc:docMk/>
            <pc:sldMk cId="3327150971" sldId="267"/>
            <ac:spMk id="34" creationId="{77ECDD36-C5B5-554F-A2D6-C7A1F5B21262}"/>
          </ac:spMkLst>
        </pc:spChg>
        <pc:spChg chg="add">
          <ac:chgData name="Wollman, Alex" userId="eaebeae5-cfde-473c-8fc9-c21f1685ebf7" providerId="ADAL" clId="{9FB84E37-1703-0743-BCD9-150187A78A8E}" dt="2020-01-15T03:23:43.346" v="332"/>
          <ac:spMkLst>
            <pc:docMk/>
            <pc:sldMk cId="3327150971" sldId="267"/>
            <ac:spMk id="35" creationId="{5923C4CB-F956-C043-A8A6-F6AB2D6BDCFA}"/>
          </ac:spMkLst>
        </pc:spChg>
        <pc:spChg chg="add">
          <ac:chgData name="Wollman, Alex" userId="eaebeae5-cfde-473c-8fc9-c21f1685ebf7" providerId="ADAL" clId="{9FB84E37-1703-0743-BCD9-150187A78A8E}" dt="2020-01-15T03:23:43.346" v="332"/>
          <ac:spMkLst>
            <pc:docMk/>
            <pc:sldMk cId="3327150971" sldId="267"/>
            <ac:spMk id="36" creationId="{4A84EA72-42E6-F240-ADCB-8D0A7259A6CC}"/>
          </ac:spMkLst>
        </pc:spChg>
        <pc:spChg chg="add">
          <ac:chgData name="Wollman, Alex" userId="eaebeae5-cfde-473c-8fc9-c21f1685ebf7" providerId="ADAL" clId="{9FB84E37-1703-0743-BCD9-150187A78A8E}" dt="2020-01-15T03:23:43.346" v="332"/>
          <ac:spMkLst>
            <pc:docMk/>
            <pc:sldMk cId="3327150971" sldId="267"/>
            <ac:spMk id="37" creationId="{BEE6056F-3AB4-ED4A-BEDB-DE00BC93F7D6}"/>
          </ac:spMkLst>
        </pc:spChg>
        <pc:spChg chg="add">
          <ac:chgData name="Wollman, Alex" userId="eaebeae5-cfde-473c-8fc9-c21f1685ebf7" providerId="ADAL" clId="{9FB84E37-1703-0743-BCD9-150187A78A8E}" dt="2020-01-15T03:23:43.346" v="332"/>
          <ac:spMkLst>
            <pc:docMk/>
            <pc:sldMk cId="3327150971" sldId="267"/>
            <ac:spMk id="38" creationId="{267B8725-35D0-8147-9343-59512F6186A9}"/>
          </ac:spMkLst>
        </pc:spChg>
        <pc:spChg chg="add">
          <ac:chgData name="Wollman, Alex" userId="eaebeae5-cfde-473c-8fc9-c21f1685ebf7" providerId="ADAL" clId="{9FB84E37-1703-0743-BCD9-150187A78A8E}" dt="2020-01-15T03:23:43.346" v="332"/>
          <ac:spMkLst>
            <pc:docMk/>
            <pc:sldMk cId="3327150971" sldId="267"/>
            <ac:spMk id="39" creationId="{FB517253-58C7-7642-936C-72750ED855FF}"/>
          </ac:spMkLst>
        </pc:spChg>
        <pc:spChg chg="add">
          <ac:chgData name="Wollman, Alex" userId="eaebeae5-cfde-473c-8fc9-c21f1685ebf7" providerId="ADAL" clId="{9FB84E37-1703-0743-BCD9-150187A78A8E}" dt="2020-01-15T03:23:43.346" v="332"/>
          <ac:spMkLst>
            <pc:docMk/>
            <pc:sldMk cId="3327150971" sldId="267"/>
            <ac:spMk id="40" creationId="{0638AB67-63A6-D747-B8C4-221FA9420C65}"/>
          </ac:spMkLst>
        </pc:spChg>
        <pc:spChg chg="add">
          <ac:chgData name="Wollman, Alex" userId="eaebeae5-cfde-473c-8fc9-c21f1685ebf7" providerId="ADAL" clId="{9FB84E37-1703-0743-BCD9-150187A78A8E}" dt="2020-01-15T03:23:43.346" v="332"/>
          <ac:spMkLst>
            <pc:docMk/>
            <pc:sldMk cId="3327150971" sldId="267"/>
            <ac:spMk id="41" creationId="{2B967610-4850-7146-800C-09BBE4478104}"/>
          </ac:spMkLst>
        </pc:spChg>
        <pc:spChg chg="add">
          <ac:chgData name="Wollman, Alex" userId="eaebeae5-cfde-473c-8fc9-c21f1685ebf7" providerId="ADAL" clId="{9FB84E37-1703-0743-BCD9-150187A78A8E}" dt="2020-01-15T03:23:43.346" v="332"/>
          <ac:spMkLst>
            <pc:docMk/>
            <pc:sldMk cId="3327150971" sldId="267"/>
            <ac:spMk id="42" creationId="{E167EE4D-ECB1-2B42-B619-03910FDEA3CA}"/>
          </ac:spMkLst>
        </pc:spChg>
        <pc:spChg chg="add">
          <ac:chgData name="Wollman, Alex" userId="eaebeae5-cfde-473c-8fc9-c21f1685ebf7" providerId="ADAL" clId="{9FB84E37-1703-0743-BCD9-150187A78A8E}" dt="2020-01-15T03:23:43.346" v="332"/>
          <ac:spMkLst>
            <pc:docMk/>
            <pc:sldMk cId="3327150971" sldId="267"/>
            <ac:spMk id="43" creationId="{3A379F6E-96FB-254A-B793-8CC9B21F2C4F}"/>
          </ac:spMkLst>
        </pc:spChg>
        <pc:spChg chg="add">
          <ac:chgData name="Wollman, Alex" userId="eaebeae5-cfde-473c-8fc9-c21f1685ebf7" providerId="ADAL" clId="{9FB84E37-1703-0743-BCD9-150187A78A8E}" dt="2020-01-15T03:23:43.346" v="332"/>
          <ac:spMkLst>
            <pc:docMk/>
            <pc:sldMk cId="3327150971" sldId="267"/>
            <ac:spMk id="44" creationId="{9E5F42B1-CF64-534B-8F81-2CE041D5369B}"/>
          </ac:spMkLst>
        </pc:spChg>
        <pc:spChg chg="add">
          <ac:chgData name="Wollman, Alex" userId="eaebeae5-cfde-473c-8fc9-c21f1685ebf7" providerId="ADAL" clId="{9FB84E37-1703-0743-BCD9-150187A78A8E}" dt="2020-01-15T03:23:43.346" v="332"/>
          <ac:spMkLst>
            <pc:docMk/>
            <pc:sldMk cId="3327150971" sldId="267"/>
            <ac:spMk id="45" creationId="{4A86D75E-B817-FD41-8C44-6CA73A87F50D}"/>
          </ac:spMkLst>
        </pc:spChg>
        <pc:spChg chg="add">
          <ac:chgData name="Wollman, Alex" userId="eaebeae5-cfde-473c-8fc9-c21f1685ebf7" providerId="ADAL" clId="{9FB84E37-1703-0743-BCD9-150187A78A8E}" dt="2020-01-15T03:23:43.346" v="332"/>
          <ac:spMkLst>
            <pc:docMk/>
            <pc:sldMk cId="3327150971" sldId="267"/>
            <ac:spMk id="46" creationId="{35ED3513-C9B6-314C-A696-EF6D1681A70B}"/>
          </ac:spMkLst>
        </pc:spChg>
        <pc:spChg chg="add">
          <ac:chgData name="Wollman, Alex" userId="eaebeae5-cfde-473c-8fc9-c21f1685ebf7" providerId="ADAL" clId="{9FB84E37-1703-0743-BCD9-150187A78A8E}" dt="2020-01-15T03:23:43.346" v="332"/>
          <ac:spMkLst>
            <pc:docMk/>
            <pc:sldMk cId="3327150971" sldId="267"/>
            <ac:spMk id="47" creationId="{73B0EC0B-0518-B04D-AB51-BCF7853DF23E}"/>
          </ac:spMkLst>
        </pc:spChg>
        <pc:spChg chg="add">
          <ac:chgData name="Wollman, Alex" userId="eaebeae5-cfde-473c-8fc9-c21f1685ebf7" providerId="ADAL" clId="{9FB84E37-1703-0743-BCD9-150187A78A8E}" dt="2020-01-15T03:23:43.346" v="332"/>
          <ac:spMkLst>
            <pc:docMk/>
            <pc:sldMk cId="3327150971" sldId="267"/>
            <ac:spMk id="48" creationId="{46CBA4BB-47D2-0740-8070-80676B7A7543}"/>
          </ac:spMkLst>
        </pc:spChg>
        <pc:spChg chg="add">
          <ac:chgData name="Wollman, Alex" userId="eaebeae5-cfde-473c-8fc9-c21f1685ebf7" providerId="ADAL" clId="{9FB84E37-1703-0743-BCD9-150187A78A8E}" dt="2020-01-15T03:23:43.346" v="332"/>
          <ac:spMkLst>
            <pc:docMk/>
            <pc:sldMk cId="3327150971" sldId="267"/>
            <ac:spMk id="49" creationId="{FA801CC0-261D-884B-8827-745A6F3E8E9D}"/>
          </ac:spMkLst>
        </pc:spChg>
        <pc:spChg chg="add">
          <ac:chgData name="Wollman, Alex" userId="eaebeae5-cfde-473c-8fc9-c21f1685ebf7" providerId="ADAL" clId="{9FB84E37-1703-0743-BCD9-150187A78A8E}" dt="2020-01-15T03:23:43.346" v="332"/>
          <ac:spMkLst>
            <pc:docMk/>
            <pc:sldMk cId="3327150971" sldId="267"/>
            <ac:spMk id="50" creationId="{95D94459-BE14-B048-91B2-038F86B4C749}"/>
          </ac:spMkLst>
        </pc:spChg>
        <pc:spChg chg="add">
          <ac:chgData name="Wollman, Alex" userId="eaebeae5-cfde-473c-8fc9-c21f1685ebf7" providerId="ADAL" clId="{9FB84E37-1703-0743-BCD9-150187A78A8E}" dt="2020-01-15T03:23:43.346" v="332"/>
          <ac:spMkLst>
            <pc:docMk/>
            <pc:sldMk cId="3327150971" sldId="267"/>
            <ac:spMk id="51" creationId="{6222235E-E244-814C-9380-00E2660A46AC}"/>
          </ac:spMkLst>
        </pc:spChg>
        <pc:spChg chg="add">
          <ac:chgData name="Wollman, Alex" userId="eaebeae5-cfde-473c-8fc9-c21f1685ebf7" providerId="ADAL" clId="{9FB84E37-1703-0743-BCD9-150187A78A8E}" dt="2020-01-15T03:23:43.346" v="332"/>
          <ac:spMkLst>
            <pc:docMk/>
            <pc:sldMk cId="3327150971" sldId="267"/>
            <ac:spMk id="52" creationId="{0ACEB2C1-A975-0743-A4C2-A9E4CD56E6AA}"/>
          </ac:spMkLst>
        </pc:spChg>
      </pc:sldChg>
      <pc:sldChg chg="addSp delSp modSp">
        <pc:chgData name="Wollman, Alex" userId="eaebeae5-cfde-473c-8fc9-c21f1685ebf7" providerId="ADAL" clId="{9FB84E37-1703-0743-BCD9-150187A78A8E}" dt="2020-01-15T03:23:26.679" v="330" actId="207"/>
        <pc:sldMkLst>
          <pc:docMk/>
          <pc:sldMk cId="1367303651" sldId="285"/>
        </pc:sldMkLst>
        <pc:spChg chg="del">
          <ac:chgData name="Wollman, Alex" userId="eaebeae5-cfde-473c-8fc9-c21f1685ebf7" providerId="ADAL" clId="{9FB84E37-1703-0743-BCD9-150187A78A8E}" dt="2020-01-15T03:23:18.690" v="327" actId="478"/>
          <ac:spMkLst>
            <pc:docMk/>
            <pc:sldMk cId="1367303651" sldId="285"/>
            <ac:spMk id="4" creationId="{AD064A34-09ED-224B-9126-751987AB0B30}"/>
          </ac:spMkLst>
        </pc:spChg>
        <pc:spChg chg="del">
          <ac:chgData name="Wollman, Alex" userId="eaebeae5-cfde-473c-8fc9-c21f1685ebf7" providerId="ADAL" clId="{9FB84E37-1703-0743-BCD9-150187A78A8E}" dt="2020-01-15T03:23:18.690" v="327" actId="478"/>
          <ac:spMkLst>
            <pc:docMk/>
            <pc:sldMk cId="1367303651" sldId="285"/>
            <ac:spMk id="5" creationId="{E800D5C2-5245-174E-9B14-9A4FA1F1A1E6}"/>
          </ac:spMkLst>
        </pc:spChg>
        <pc:spChg chg="del">
          <ac:chgData name="Wollman, Alex" userId="eaebeae5-cfde-473c-8fc9-c21f1685ebf7" providerId="ADAL" clId="{9FB84E37-1703-0743-BCD9-150187A78A8E}" dt="2020-01-15T03:23:18.690" v="327" actId="478"/>
          <ac:spMkLst>
            <pc:docMk/>
            <pc:sldMk cId="1367303651" sldId="285"/>
            <ac:spMk id="6" creationId="{56B48135-FC2A-0045-A88C-7421AE46A42A}"/>
          </ac:spMkLst>
        </pc:spChg>
        <pc:spChg chg="del">
          <ac:chgData name="Wollman, Alex" userId="eaebeae5-cfde-473c-8fc9-c21f1685ebf7" providerId="ADAL" clId="{9FB84E37-1703-0743-BCD9-150187A78A8E}" dt="2020-01-15T03:23:18.690" v="327" actId="478"/>
          <ac:spMkLst>
            <pc:docMk/>
            <pc:sldMk cId="1367303651" sldId="285"/>
            <ac:spMk id="7" creationId="{64126B60-CFAD-224A-A957-B7776EE3B32C}"/>
          </ac:spMkLst>
        </pc:spChg>
        <pc:spChg chg="del">
          <ac:chgData name="Wollman, Alex" userId="eaebeae5-cfde-473c-8fc9-c21f1685ebf7" providerId="ADAL" clId="{9FB84E37-1703-0743-BCD9-150187A78A8E}" dt="2020-01-15T03:23:18.690" v="327" actId="478"/>
          <ac:spMkLst>
            <pc:docMk/>
            <pc:sldMk cId="1367303651" sldId="285"/>
            <ac:spMk id="8" creationId="{7314F124-54A6-F640-9BD2-B69F82B66F90}"/>
          </ac:spMkLst>
        </pc:spChg>
        <pc:spChg chg="del">
          <ac:chgData name="Wollman, Alex" userId="eaebeae5-cfde-473c-8fc9-c21f1685ebf7" providerId="ADAL" clId="{9FB84E37-1703-0743-BCD9-150187A78A8E}" dt="2020-01-15T03:23:18.690" v="327" actId="478"/>
          <ac:spMkLst>
            <pc:docMk/>
            <pc:sldMk cId="1367303651" sldId="285"/>
            <ac:spMk id="9" creationId="{25E7C5A3-9D75-9044-A851-D86D6FF0575D}"/>
          </ac:spMkLst>
        </pc:spChg>
        <pc:spChg chg="del">
          <ac:chgData name="Wollman, Alex" userId="eaebeae5-cfde-473c-8fc9-c21f1685ebf7" providerId="ADAL" clId="{9FB84E37-1703-0743-BCD9-150187A78A8E}" dt="2020-01-15T03:23:18.690" v="327" actId="478"/>
          <ac:spMkLst>
            <pc:docMk/>
            <pc:sldMk cId="1367303651" sldId="285"/>
            <ac:spMk id="10" creationId="{E2A21502-F339-2746-9EB8-A63B9DEA224B}"/>
          </ac:spMkLst>
        </pc:spChg>
        <pc:spChg chg="del">
          <ac:chgData name="Wollman, Alex" userId="eaebeae5-cfde-473c-8fc9-c21f1685ebf7" providerId="ADAL" clId="{9FB84E37-1703-0743-BCD9-150187A78A8E}" dt="2020-01-15T03:23:18.690" v="327" actId="478"/>
          <ac:spMkLst>
            <pc:docMk/>
            <pc:sldMk cId="1367303651" sldId="285"/>
            <ac:spMk id="11" creationId="{E1FF7FA5-7195-3F4F-A0E4-CF1B9FE9BA56}"/>
          </ac:spMkLst>
        </pc:spChg>
        <pc:spChg chg="del">
          <ac:chgData name="Wollman, Alex" userId="eaebeae5-cfde-473c-8fc9-c21f1685ebf7" providerId="ADAL" clId="{9FB84E37-1703-0743-BCD9-150187A78A8E}" dt="2020-01-15T03:23:18.690" v="327" actId="478"/>
          <ac:spMkLst>
            <pc:docMk/>
            <pc:sldMk cId="1367303651" sldId="285"/>
            <ac:spMk id="12" creationId="{615014D2-43E6-4745-9260-DC5789B95D74}"/>
          </ac:spMkLst>
        </pc:spChg>
        <pc:spChg chg="del">
          <ac:chgData name="Wollman, Alex" userId="eaebeae5-cfde-473c-8fc9-c21f1685ebf7" providerId="ADAL" clId="{9FB84E37-1703-0743-BCD9-150187A78A8E}" dt="2020-01-15T03:23:18.690" v="327" actId="478"/>
          <ac:spMkLst>
            <pc:docMk/>
            <pc:sldMk cId="1367303651" sldId="285"/>
            <ac:spMk id="13" creationId="{CF2377EE-6764-9D40-A09D-EF3D1AD8D384}"/>
          </ac:spMkLst>
        </pc:spChg>
        <pc:spChg chg="del">
          <ac:chgData name="Wollman, Alex" userId="eaebeae5-cfde-473c-8fc9-c21f1685ebf7" providerId="ADAL" clId="{9FB84E37-1703-0743-BCD9-150187A78A8E}" dt="2020-01-15T03:23:18.690" v="327" actId="478"/>
          <ac:spMkLst>
            <pc:docMk/>
            <pc:sldMk cId="1367303651" sldId="285"/>
            <ac:spMk id="20" creationId="{FE75C636-0C5A-6046-9D5D-636863A50B9A}"/>
          </ac:spMkLst>
        </pc:spChg>
        <pc:spChg chg="del">
          <ac:chgData name="Wollman, Alex" userId="eaebeae5-cfde-473c-8fc9-c21f1685ebf7" providerId="ADAL" clId="{9FB84E37-1703-0743-BCD9-150187A78A8E}" dt="2020-01-15T03:23:18.690" v="327" actId="478"/>
          <ac:spMkLst>
            <pc:docMk/>
            <pc:sldMk cId="1367303651" sldId="285"/>
            <ac:spMk id="21" creationId="{9F579265-90C9-FE4F-83F8-677586049F91}"/>
          </ac:spMkLst>
        </pc:spChg>
        <pc:spChg chg="del">
          <ac:chgData name="Wollman, Alex" userId="eaebeae5-cfde-473c-8fc9-c21f1685ebf7" providerId="ADAL" clId="{9FB84E37-1703-0743-BCD9-150187A78A8E}" dt="2020-01-15T03:23:18.690" v="327" actId="478"/>
          <ac:spMkLst>
            <pc:docMk/>
            <pc:sldMk cId="1367303651" sldId="285"/>
            <ac:spMk id="23" creationId="{6723992C-5925-AB4A-B0B3-9F0F7C493FCE}"/>
          </ac:spMkLst>
        </pc:spChg>
        <pc:spChg chg="del">
          <ac:chgData name="Wollman, Alex" userId="eaebeae5-cfde-473c-8fc9-c21f1685ebf7" providerId="ADAL" clId="{9FB84E37-1703-0743-BCD9-150187A78A8E}" dt="2020-01-15T03:23:18.690" v="327" actId="478"/>
          <ac:spMkLst>
            <pc:docMk/>
            <pc:sldMk cId="1367303651" sldId="285"/>
            <ac:spMk id="24" creationId="{EEDF46ED-2350-CA43-9F38-F07CFBD126F7}"/>
          </ac:spMkLst>
        </pc:spChg>
        <pc:spChg chg="del">
          <ac:chgData name="Wollman, Alex" userId="eaebeae5-cfde-473c-8fc9-c21f1685ebf7" providerId="ADAL" clId="{9FB84E37-1703-0743-BCD9-150187A78A8E}" dt="2020-01-15T03:23:18.690" v="327" actId="478"/>
          <ac:spMkLst>
            <pc:docMk/>
            <pc:sldMk cId="1367303651" sldId="285"/>
            <ac:spMk id="25" creationId="{1E4141FF-1BF3-614C-9919-416524D01BCC}"/>
          </ac:spMkLst>
        </pc:spChg>
        <pc:spChg chg="del">
          <ac:chgData name="Wollman, Alex" userId="eaebeae5-cfde-473c-8fc9-c21f1685ebf7" providerId="ADAL" clId="{9FB84E37-1703-0743-BCD9-150187A78A8E}" dt="2020-01-15T03:23:18.690" v="327" actId="478"/>
          <ac:spMkLst>
            <pc:docMk/>
            <pc:sldMk cId="1367303651" sldId="285"/>
            <ac:spMk id="26" creationId="{3A974A3E-7894-0442-AEE7-4BD5C7720308}"/>
          </ac:spMkLst>
        </pc:spChg>
        <pc:spChg chg="del">
          <ac:chgData name="Wollman, Alex" userId="eaebeae5-cfde-473c-8fc9-c21f1685ebf7" providerId="ADAL" clId="{9FB84E37-1703-0743-BCD9-150187A78A8E}" dt="2020-01-15T03:23:18.690" v="327" actId="478"/>
          <ac:spMkLst>
            <pc:docMk/>
            <pc:sldMk cId="1367303651" sldId="285"/>
            <ac:spMk id="27" creationId="{D71CEF68-FDFF-254E-B43D-0262EFB75B7E}"/>
          </ac:spMkLst>
        </pc:spChg>
        <pc:spChg chg="del">
          <ac:chgData name="Wollman, Alex" userId="eaebeae5-cfde-473c-8fc9-c21f1685ebf7" providerId="ADAL" clId="{9FB84E37-1703-0743-BCD9-150187A78A8E}" dt="2020-01-15T03:23:18.690" v="327" actId="478"/>
          <ac:spMkLst>
            <pc:docMk/>
            <pc:sldMk cId="1367303651" sldId="285"/>
            <ac:spMk id="28" creationId="{9BF2BB51-F57B-014A-9808-A7E8980475E4}"/>
          </ac:spMkLst>
        </pc:spChg>
        <pc:spChg chg="del">
          <ac:chgData name="Wollman, Alex" userId="eaebeae5-cfde-473c-8fc9-c21f1685ebf7" providerId="ADAL" clId="{9FB84E37-1703-0743-BCD9-150187A78A8E}" dt="2020-01-15T03:23:18.690" v="327" actId="478"/>
          <ac:spMkLst>
            <pc:docMk/>
            <pc:sldMk cId="1367303651" sldId="285"/>
            <ac:spMk id="29" creationId="{3F927C54-8A5B-2247-955B-E6C2850E0A6A}"/>
          </ac:spMkLst>
        </pc:spChg>
        <pc:spChg chg="del">
          <ac:chgData name="Wollman, Alex" userId="eaebeae5-cfde-473c-8fc9-c21f1685ebf7" providerId="ADAL" clId="{9FB84E37-1703-0743-BCD9-150187A78A8E}" dt="2020-01-15T03:23:18.690" v="327" actId="478"/>
          <ac:spMkLst>
            <pc:docMk/>
            <pc:sldMk cId="1367303651" sldId="285"/>
            <ac:spMk id="30" creationId="{2119C9A4-126A-D34C-AE29-275AF7E02614}"/>
          </ac:spMkLst>
        </pc:spChg>
        <pc:spChg chg="add">
          <ac:chgData name="Wollman, Alex" userId="eaebeae5-cfde-473c-8fc9-c21f1685ebf7" providerId="ADAL" clId="{9FB84E37-1703-0743-BCD9-150187A78A8E}" dt="2020-01-15T03:23:19.236" v="328"/>
          <ac:spMkLst>
            <pc:docMk/>
            <pc:sldMk cId="1367303651" sldId="285"/>
            <ac:spMk id="32" creationId="{FC901107-B016-0F40-931F-69F71E7D4263}"/>
          </ac:spMkLst>
        </pc:spChg>
        <pc:spChg chg="add">
          <ac:chgData name="Wollman, Alex" userId="eaebeae5-cfde-473c-8fc9-c21f1685ebf7" providerId="ADAL" clId="{9FB84E37-1703-0743-BCD9-150187A78A8E}" dt="2020-01-15T03:23:19.236" v="328"/>
          <ac:spMkLst>
            <pc:docMk/>
            <pc:sldMk cId="1367303651" sldId="285"/>
            <ac:spMk id="33" creationId="{76186328-78FA-8D46-B7D0-7F479FB78898}"/>
          </ac:spMkLst>
        </pc:spChg>
        <pc:spChg chg="add">
          <ac:chgData name="Wollman, Alex" userId="eaebeae5-cfde-473c-8fc9-c21f1685ebf7" providerId="ADAL" clId="{9FB84E37-1703-0743-BCD9-150187A78A8E}" dt="2020-01-15T03:23:19.236" v="328"/>
          <ac:spMkLst>
            <pc:docMk/>
            <pc:sldMk cId="1367303651" sldId="285"/>
            <ac:spMk id="34" creationId="{4C2F0CBF-51EE-0E4F-B484-897D11D12308}"/>
          </ac:spMkLst>
        </pc:spChg>
        <pc:spChg chg="add">
          <ac:chgData name="Wollman, Alex" userId="eaebeae5-cfde-473c-8fc9-c21f1685ebf7" providerId="ADAL" clId="{9FB84E37-1703-0743-BCD9-150187A78A8E}" dt="2020-01-15T03:23:19.236" v="328"/>
          <ac:spMkLst>
            <pc:docMk/>
            <pc:sldMk cId="1367303651" sldId="285"/>
            <ac:spMk id="35" creationId="{1A1E2FCA-8581-1946-B50C-FC9ABF43377A}"/>
          </ac:spMkLst>
        </pc:spChg>
        <pc:spChg chg="add">
          <ac:chgData name="Wollman, Alex" userId="eaebeae5-cfde-473c-8fc9-c21f1685ebf7" providerId="ADAL" clId="{9FB84E37-1703-0743-BCD9-150187A78A8E}" dt="2020-01-15T03:23:19.236" v="328"/>
          <ac:spMkLst>
            <pc:docMk/>
            <pc:sldMk cId="1367303651" sldId="285"/>
            <ac:spMk id="36" creationId="{5C552FAE-9975-2747-88B0-81005A71F220}"/>
          </ac:spMkLst>
        </pc:spChg>
        <pc:spChg chg="add">
          <ac:chgData name="Wollman, Alex" userId="eaebeae5-cfde-473c-8fc9-c21f1685ebf7" providerId="ADAL" clId="{9FB84E37-1703-0743-BCD9-150187A78A8E}" dt="2020-01-15T03:23:19.236" v="328"/>
          <ac:spMkLst>
            <pc:docMk/>
            <pc:sldMk cId="1367303651" sldId="285"/>
            <ac:spMk id="37" creationId="{88731EDC-74C0-244F-A553-96710232DAB1}"/>
          </ac:spMkLst>
        </pc:spChg>
        <pc:spChg chg="add">
          <ac:chgData name="Wollman, Alex" userId="eaebeae5-cfde-473c-8fc9-c21f1685ebf7" providerId="ADAL" clId="{9FB84E37-1703-0743-BCD9-150187A78A8E}" dt="2020-01-15T03:23:19.236" v="328"/>
          <ac:spMkLst>
            <pc:docMk/>
            <pc:sldMk cId="1367303651" sldId="285"/>
            <ac:spMk id="38" creationId="{A3C80BA3-3705-0042-AB6A-1B4527F1D9FB}"/>
          </ac:spMkLst>
        </pc:spChg>
        <pc:spChg chg="add">
          <ac:chgData name="Wollman, Alex" userId="eaebeae5-cfde-473c-8fc9-c21f1685ebf7" providerId="ADAL" clId="{9FB84E37-1703-0743-BCD9-150187A78A8E}" dt="2020-01-15T03:23:19.236" v="328"/>
          <ac:spMkLst>
            <pc:docMk/>
            <pc:sldMk cId="1367303651" sldId="285"/>
            <ac:spMk id="39" creationId="{392947B9-5A77-BC45-AC5A-0DCFD237DBB7}"/>
          </ac:spMkLst>
        </pc:spChg>
        <pc:spChg chg="add">
          <ac:chgData name="Wollman, Alex" userId="eaebeae5-cfde-473c-8fc9-c21f1685ebf7" providerId="ADAL" clId="{9FB84E37-1703-0743-BCD9-150187A78A8E}" dt="2020-01-15T03:23:19.236" v="328"/>
          <ac:spMkLst>
            <pc:docMk/>
            <pc:sldMk cId="1367303651" sldId="285"/>
            <ac:spMk id="40" creationId="{C863C081-3A38-A744-9996-B965D190719A}"/>
          </ac:spMkLst>
        </pc:spChg>
        <pc:spChg chg="add">
          <ac:chgData name="Wollman, Alex" userId="eaebeae5-cfde-473c-8fc9-c21f1685ebf7" providerId="ADAL" clId="{9FB84E37-1703-0743-BCD9-150187A78A8E}" dt="2020-01-15T03:23:19.236" v="328"/>
          <ac:spMkLst>
            <pc:docMk/>
            <pc:sldMk cId="1367303651" sldId="285"/>
            <ac:spMk id="41" creationId="{18FFED3B-4E39-874C-9B92-DA655F9CB42C}"/>
          </ac:spMkLst>
        </pc:spChg>
        <pc:spChg chg="add mod">
          <ac:chgData name="Wollman, Alex" userId="eaebeae5-cfde-473c-8fc9-c21f1685ebf7" providerId="ADAL" clId="{9FB84E37-1703-0743-BCD9-150187A78A8E}" dt="2020-01-15T03:23:26.679" v="330" actId="207"/>
          <ac:spMkLst>
            <pc:docMk/>
            <pc:sldMk cId="1367303651" sldId="285"/>
            <ac:spMk id="42" creationId="{2B65AAC1-C4D6-AD4D-B49D-D31507BB91FB}"/>
          </ac:spMkLst>
        </pc:spChg>
        <pc:spChg chg="add">
          <ac:chgData name="Wollman, Alex" userId="eaebeae5-cfde-473c-8fc9-c21f1685ebf7" providerId="ADAL" clId="{9FB84E37-1703-0743-BCD9-150187A78A8E}" dt="2020-01-15T03:23:19.236" v="328"/>
          <ac:spMkLst>
            <pc:docMk/>
            <pc:sldMk cId="1367303651" sldId="285"/>
            <ac:spMk id="43" creationId="{6ED4ADD7-88D8-094B-8669-03A28078FE40}"/>
          </ac:spMkLst>
        </pc:spChg>
        <pc:spChg chg="add">
          <ac:chgData name="Wollman, Alex" userId="eaebeae5-cfde-473c-8fc9-c21f1685ebf7" providerId="ADAL" clId="{9FB84E37-1703-0743-BCD9-150187A78A8E}" dt="2020-01-15T03:23:19.236" v="328"/>
          <ac:spMkLst>
            <pc:docMk/>
            <pc:sldMk cId="1367303651" sldId="285"/>
            <ac:spMk id="44" creationId="{1466FA69-93C5-7B4A-9616-F686291CC21A}"/>
          </ac:spMkLst>
        </pc:spChg>
        <pc:spChg chg="add">
          <ac:chgData name="Wollman, Alex" userId="eaebeae5-cfde-473c-8fc9-c21f1685ebf7" providerId="ADAL" clId="{9FB84E37-1703-0743-BCD9-150187A78A8E}" dt="2020-01-15T03:23:19.236" v="328"/>
          <ac:spMkLst>
            <pc:docMk/>
            <pc:sldMk cId="1367303651" sldId="285"/>
            <ac:spMk id="45" creationId="{4ED8E2DA-0DB0-B24B-A176-8262890410AE}"/>
          </ac:spMkLst>
        </pc:spChg>
        <pc:spChg chg="add">
          <ac:chgData name="Wollman, Alex" userId="eaebeae5-cfde-473c-8fc9-c21f1685ebf7" providerId="ADAL" clId="{9FB84E37-1703-0743-BCD9-150187A78A8E}" dt="2020-01-15T03:23:19.236" v="328"/>
          <ac:spMkLst>
            <pc:docMk/>
            <pc:sldMk cId="1367303651" sldId="285"/>
            <ac:spMk id="46" creationId="{C67B3E9C-014A-1542-B6E4-FC0E09670F3E}"/>
          </ac:spMkLst>
        </pc:spChg>
        <pc:spChg chg="add">
          <ac:chgData name="Wollman, Alex" userId="eaebeae5-cfde-473c-8fc9-c21f1685ebf7" providerId="ADAL" clId="{9FB84E37-1703-0743-BCD9-150187A78A8E}" dt="2020-01-15T03:23:19.236" v="328"/>
          <ac:spMkLst>
            <pc:docMk/>
            <pc:sldMk cId="1367303651" sldId="285"/>
            <ac:spMk id="47" creationId="{7CB8E7F1-6584-5E4D-A920-AD12F5C51455}"/>
          </ac:spMkLst>
        </pc:spChg>
        <pc:spChg chg="add">
          <ac:chgData name="Wollman, Alex" userId="eaebeae5-cfde-473c-8fc9-c21f1685ebf7" providerId="ADAL" clId="{9FB84E37-1703-0743-BCD9-150187A78A8E}" dt="2020-01-15T03:23:19.236" v="328"/>
          <ac:spMkLst>
            <pc:docMk/>
            <pc:sldMk cId="1367303651" sldId="285"/>
            <ac:spMk id="48" creationId="{DA88C011-9354-5946-90B7-0B675B3EDE6F}"/>
          </ac:spMkLst>
        </pc:spChg>
        <pc:spChg chg="add">
          <ac:chgData name="Wollman, Alex" userId="eaebeae5-cfde-473c-8fc9-c21f1685ebf7" providerId="ADAL" clId="{9FB84E37-1703-0743-BCD9-150187A78A8E}" dt="2020-01-15T03:23:19.236" v="328"/>
          <ac:spMkLst>
            <pc:docMk/>
            <pc:sldMk cId="1367303651" sldId="285"/>
            <ac:spMk id="49" creationId="{CE415B5B-A7FD-C94A-A797-D4E58424D706}"/>
          </ac:spMkLst>
        </pc:spChg>
        <pc:spChg chg="add">
          <ac:chgData name="Wollman, Alex" userId="eaebeae5-cfde-473c-8fc9-c21f1685ebf7" providerId="ADAL" clId="{9FB84E37-1703-0743-BCD9-150187A78A8E}" dt="2020-01-15T03:23:19.236" v="328"/>
          <ac:spMkLst>
            <pc:docMk/>
            <pc:sldMk cId="1367303651" sldId="285"/>
            <ac:spMk id="50" creationId="{A96FB61B-B1DC-1F45-B93C-E2714450B7D4}"/>
          </ac:spMkLst>
        </pc:spChg>
        <pc:spChg chg="add mod">
          <ac:chgData name="Wollman, Alex" userId="eaebeae5-cfde-473c-8fc9-c21f1685ebf7" providerId="ADAL" clId="{9FB84E37-1703-0743-BCD9-150187A78A8E}" dt="2020-01-15T03:23:23.191" v="329" actId="207"/>
          <ac:spMkLst>
            <pc:docMk/>
            <pc:sldMk cId="1367303651" sldId="285"/>
            <ac:spMk id="51" creationId="{9C4A6C59-40E5-8A40-AB12-0F5733301500}"/>
          </ac:spMkLst>
        </pc:spChg>
      </pc:sldChg>
      <pc:sldChg chg="modSp add">
        <pc:chgData name="Wollman, Alex" userId="eaebeae5-cfde-473c-8fc9-c21f1685ebf7" providerId="ADAL" clId="{9FB84E37-1703-0743-BCD9-150187A78A8E}" dt="2020-01-16T19:46:57.883" v="639" actId="20577"/>
        <pc:sldMkLst>
          <pc:docMk/>
          <pc:sldMk cId="1771825172" sldId="289"/>
        </pc:sldMkLst>
        <pc:spChg chg="mod">
          <ac:chgData name="Wollman, Alex" userId="eaebeae5-cfde-473c-8fc9-c21f1685ebf7" providerId="ADAL" clId="{9FB84E37-1703-0743-BCD9-150187A78A8E}" dt="2020-01-16T19:09:38.806" v="352" actId="20577"/>
          <ac:spMkLst>
            <pc:docMk/>
            <pc:sldMk cId="1771825172" sldId="289"/>
            <ac:spMk id="2" creationId="{FC69D477-A39E-6946-A71C-2A96A4F108CC}"/>
          </ac:spMkLst>
        </pc:spChg>
        <pc:spChg chg="mod">
          <ac:chgData name="Wollman, Alex" userId="eaebeae5-cfde-473c-8fc9-c21f1685ebf7" providerId="ADAL" clId="{9FB84E37-1703-0743-BCD9-150187A78A8E}" dt="2020-01-16T19:46:57.883" v="639" actId="20577"/>
          <ac:spMkLst>
            <pc:docMk/>
            <pc:sldMk cId="1771825172" sldId="289"/>
            <ac:spMk id="3" creationId="{169E0A6B-56E2-5E44-9FBE-5CB4700EA2A1}"/>
          </ac:spMkLst>
        </pc:spChg>
      </pc:sldChg>
      <pc:sldChg chg="modSp add">
        <pc:chgData name="Wollman, Alex" userId="eaebeae5-cfde-473c-8fc9-c21f1685ebf7" providerId="ADAL" clId="{9FB84E37-1703-0743-BCD9-150187A78A8E}" dt="2020-01-16T19:50:28.773" v="765" actId="20577"/>
        <pc:sldMkLst>
          <pc:docMk/>
          <pc:sldMk cId="3582678346" sldId="290"/>
        </pc:sldMkLst>
        <pc:spChg chg="mod">
          <ac:chgData name="Wollman, Alex" userId="eaebeae5-cfde-473c-8fc9-c21f1685ebf7" providerId="ADAL" clId="{9FB84E37-1703-0743-BCD9-150187A78A8E}" dt="2020-01-16T19:49:39.149" v="653" actId="20577"/>
          <ac:spMkLst>
            <pc:docMk/>
            <pc:sldMk cId="3582678346" sldId="290"/>
            <ac:spMk id="2" creationId="{BBD02CC3-F714-5947-B298-BC630F02ED60}"/>
          </ac:spMkLst>
        </pc:spChg>
        <pc:spChg chg="mod">
          <ac:chgData name="Wollman, Alex" userId="eaebeae5-cfde-473c-8fc9-c21f1685ebf7" providerId="ADAL" clId="{9FB84E37-1703-0743-BCD9-150187A78A8E}" dt="2020-01-16T19:50:28.773" v="765" actId="20577"/>
          <ac:spMkLst>
            <pc:docMk/>
            <pc:sldMk cId="3582678346" sldId="290"/>
            <ac:spMk id="3" creationId="{637C251F-BC11-014B-91C6-AC21DC2620AE}"/>
          </ac:spMkLst>
        </pc:spChg>
      </pc:sldChg>
      <pc:sldChg chg="addSp delSp modSp add mod setBg">
        <pc:chgData name="Wollman, Alex" userId="eaebeae5-cfde-473c-8fc9-c21f1685ebf7" providerId="ADAL" clId="{9FB84E37-1703-0743-BCD9-150187A78A8E}" dt="2020-01-16T21:24:49.872" v="990" actId="1076"/>
        <pc:sldMkLst>
          <pc:docMk/>
          <pc:sldMk cId="631889226" sldId="291"/>
        </pc:sldMkLst>
        <pc:spChg chg="del">
          <ac:chgData name="Wollman, Alex" userId="eaebeae5-cfde-473c-8fc9-c21f1685ebf7" providerId="ADAL" clId="{9FB84E37-1703-0743-BCD9-150187A78A8E}" dt="2020-01-16T21:17:39.671" v="767" actId="478"/>
          <ac:spMkLst>
            <pc:docMk/>
            <pc:sldMk cId="631889226" sldId="291"/>
            <ac:spMk id="2" creationId="{A02B4E55-CE64-6946-B249-012EC774B92B}"/>
          </ac:spMkLst>
        </pc:spChg>
        <pc:spChg chg="del">
          <ac:chgData name="Wollman, Alex" userId="eaebeae5-cfde-473c-8fc9-c21f1685ebf7" providerId="ADAL" clId="{9FB84E37-1703-0743-BCD9-150187A78A8E}" dt="2020-01-16T21:17:40.891" v="768" actId="478"/>
          <ac:spMkLst>
            <pc:docMk/>
            <pc:sldMk cId="631889226" sldId="291"/>
            <ac:spMk id="3" creationId="{41513369-4A12-5643-9301-7CB037795E33}"/>
          </ac:spMkLst>
        </pc:spChg>
        <pc:spChg chg="add del">
          <ac:chgData name="Wollman, Alex" userId="eaebeae5-cfde-473c-8fc9-c21f1685ebf7" providerId="ADAL" clId="{9FB84E37-1703-0743-BCD9-150187A78A8E}" dt="2020-01-16T21:22:53.253" v="972" actId="478"/>
          <ac:spMkLst>
            <pc:docMk/>
            <pc:sldMk cId="631889226" sldId="291"/>
            <ac:spMk id="4" creationId="{DB8AEF6D-CA5E-6E47-A188-81E5CF629692}"/>
          </ac:spMkLst>
        </pc:spChg>
        <pc:spChg chg="add del">
          <ac:chgData name="Wollman, Alex" userId="eaebeae5-cfde-473c-8fc9-c21f1685ebf7" providerId="ADAL" clId="{9FB84E37-1703-0743-BCD9-150187A78A8E}" dt="2020-01-16T21:22:53.253" v="972" actId="478"/>
          <ac:spMkLst>
            <pc:docMk/>
            <pc:sldMk cId="631889226" sldId="291"/>
            <ac:spMk id="5" creationId="{0CFF3376-E480-D848-B212-57A6461FC0A2}"/>
          </ac:spMkLst>
        </pc:spChg>
        <pc:spChg chg="add del">
          <ac:chgData name="Wollman, Alex" userId="eaebeae5-cfde-473c-8fc9-c21f1685ebf7" providerId="ADAL" clId="{9FB84E37-1703-0743-BCD9-150187A78A8E}" dt="2020-01-16T21:22:53.253" v="972" actId="478"/>
          <ac:spMkLst>
            <pc:docMk/>
            <pc:sldMk cId="631889226" sldId="291"/>
            <ac:spMk id="6" creationId="{384F4E41-F623-B24D-90B0-63FA7C9CCE07}"/>
          </ac:spMkLst>
        </pc:spChg>
        <pc:spChg chg="add del">
          <ac:chgData name="Wollman, Alex" userId="eaebeae5-cfde-473c-8fc9-c21f1685ebf7" providerId="ADAL" clId="{9FB84E37-1703-0743-BCD9-150187A78A8E}" dt="2020-01-16T21:22:53.253" v="972" actId="478"/>
          <ac:spMkLst>
            <pc:docMk/>
            <pc:sldMk cId="631889226" sldId="291"/>
            <ac:spMk id="7" creationId="{8F4549A5-4EBE-6E45-B4D7-983B4F500E1F}"/>
          </ac:spMkLst>
        </pc:spChg>
        <pc:spChg chg="add del">
          <ac:chgData name="Wollman, Alex" userId="eaebeae5-cfde-473c-8fc9-c21f1685ebf7" providerId="ADAL" clId="{9FB84E37-1703-0743-BCD9-150187A78A8E}" dt="2020-01-16T21:22:53.253" v="972" actId="478"/>
          <ac:spMkLst>
            <pc:docMk/>
            <pc:sldMk cId="631889226" sldId="291"/>
            <ac:spMk id="8" creationId="{57D59B17-4C80-E14E-80D2-FEFCD6BCBED2}"/>
          </ac:spMkLst>
        </pc:spChg>
        <pc:spChg chg="add del">
          <ac:chgData name="Wollman, Alex" userId="eaebeae5-cfde-473c-8fc9-c21f1685ebf7" providerId="ADAL" clId="{9FB84E37-1703-0743-BCD9-150187A78A8E}" dt="2020-01-16T21:22:53.253" v="972" actId="478"/>
          <ac:spMkLst>
            <pc:docMk/>
            <pc:sldMk cId="631889226" sldId="291"/>
            <ac:spMk id="9" creationId="{46CC7B27-4576-914F-BD8B-B38E1D47BE39}"/>
          </ac:spMkLst>
        </pc:spChg>
        <pc:spChg chg="add del">
          <ac:chgData name="Wollman, Alex" userId="eaebeae5-cfde-473c-8fc9-c21f1685ebf7" providerId="ADAL" clId="{9FB84E37-1703-0743-BCD9-150187A78A8E}" dt="2020-01-16T21:22:53.253" v="972" actId="478"/>
          <ac:spMkLst>
            <pc:docMk/>
            <pc:sldMk cId="631889226" sldId="291"/>
            <ac:spMk id="10" creationId="{6DFE6D35-C186-BA46-8936-2BB1F4003BF8}"/>
          </ac:spMkLst>
        </pc:spChg>
        <pc:spChg chg="add del">
          <ac:chgData name="Wollman, Alex" userId="eaebeae5-cfde-473c-8fc9-c21f1685ebf7" providerId="ADAL" clId="{9FB84E37-1703-0743-BCD9-150187A78A8E}" dt="2020-01-16T21:22:53.253" v="972" actId="478"/>
          <ac:spMkLst>
            <pc:docMk/>
            <pc:sldMk cId="631889226" sldId="291"/>
            <ac:spMk id="11" creationId="{60475577-D9CC-5F45-BE5A-4805417636EE}"/>
          </ac:spMkLst>
        </pc:spChg>
        <pc:spChg chg="add del">
          <ac:chgData name="Wollman, Alex" userId="eaebeae5-cfde-473c-8fc9-c21f1685ebf7" providerId="ADAL" clId="{9FB84E37-1703-0743-BCD9-150187A78A8E}" dt="2020-01-16T21:22:53.253" v="972" actId="478"/>
          <ac:spMkLst>
            <pc:docMk/>
            <pc:sldMk cId="631889226" sldId="291"/>
            <ac:spMk id="12" creationId="{A586877E-2EAB-8F4E-9B91-EFD9680D1EC5}"/>
          </ac:spMkLst>
        </pc:spChg>
        <pc:spChg chg="add del">
          <ac:chgData name="Wollman, Alex" userId="eaebeae5-cfde-473c-8fc9-c21f1685ebf7" providerId="ADAL" clId="{9FB84E37-1703-0743-BCD9-150187A78A8E}" dt="2020-01-16T21:22:53.253" v="972" actId="478"/>
          <ac:spMkLst>
            <pc:docMk/>
            <pc:sldMk cId="631889226" sldId="291"/>
            <ac:spMk id="13" creationId="{23F4BDFF-207E-2743-9873-D9AE97F7F834}"/>
          </ac:spMkLst>
        </pc:spChg>
        <pc:spChg chg="add del">
          <ac:chgData name="Wollman, Alex" userId="eaebeae5-cfde-473c-8fc9-c21f1685ebf7" providerId="ADAL" clId="{9FB84E37-1703-0743-BCD9-150187A78A8E}" dt="2020-01-16T21:22:53.253" v="972" actId="478"/>
          <ac:spMkLst>
            <pc:docMk/>
            <pc:sldMk cId="631889226" sldId="291"/>
            <ac:spMk id="14" creationId="{97BB8FA7-BC42-3042-BB03-C271FCF561A1}"/>
          </ac:spMkLst>
        </pc:spChg>
        <pc:spChg chg="add del">
          <ac:chgData name="Wollman, Alex" userId="eaebeae5-cfde-473c-8fc9-c21f1685ebf7" providerId="ADAL" clId="{9FB84E37-1703-0743-BCD9-150187A78A8E}" dt="2020-01-16T21:22:53.253" v="972" actId="478"/>
          <ac:spMkLst>
            <pc:docMk/>
            <pc:sldMk cId="631889226" sldId="291"/>
            <ac:spMk id="15" creationId="{38F15553-8220-714A-9C28-902BE69B74D4}"/>
          </ac:spMkLst>
        </pc:spChg>
        <pc:spChg chg="add del">
          <ac:chgData name="Wollman, Alex" userId="eaebeae5-cfde-473c-8fc9-c21f1685ebf7" providerId="ADAL" clId="{9FB84E37-1703-0743-BCD9-150187A78A8E}" dt="2020-01-16T21:22:53.253" v="972" actId="478"/>
          <ac:spMkLst>
            <pc:docMk/>
            <pc:sldMk cId="631889226" sldId="291"/>
            <ac:spMk id="16" creationId="{FE4CF5EC-CFDC-7143-B2C1-6BB6CCD245AC}"/>
          </ac:spMkLst>
        </pc:spChg>
        <pc:spChg chg="add del">
          <ac:chgData name="Wollman, Alex" userId="eaebeae5-cfde-473c-8fc9-c21f1685ebf7" providerId="ADAL" clId="{9FB84E37-1703-0743-BCD9-150187A78A8E}" dt="2020-01-16T21:22:53.253" v="972" actId="478"/>
          <ac:spMkLst>
            <pc:docMk/>
            <pc:sldMk cId="631889226" sldId="291"/>
            <ac:spMk id="17" creationId="{BD6826FD-667F-1F4D-8044-EF0E9F0DE75E}"/>
          </ac:spMkLst>
        </pc:spChg>
        <pc:spChg chg="add del">
          <ac:chgData name="Wollman, Alex" userId="eaebeae5-cfde-473c-8fc9-c21f1685ebf7" providerId="ADAL" clId="{9FB84E37-1703-0743-BCD9-150187A78A8E}" dt="2020-01-16T21:22:53.253" v="972" actId="478"/>
          <ac:spMkLst>
            <pc:docMk/>
            <pc:sldMk cId="631889226" sldId="291"/>
            <ac:spMk id="18" creationId="{E049EAF9-16F3-C44A-BD13-06A05A1BCBF4}"/>
          </ac:spMkLst>
        </pc:spChg>
        <pc:spChg chg="add del">
          <ac:chgData name="Wollman, Alex" userId="eaebeae5-cfde-473c-8fc9-c21f1685ebf7" providerId="ADAL" clId="{9FB84E37-1703-0743-BCD9-150187A78A8E}" dt="2020-01-16T21:22:53.253" v="972" actId="478"/>
          <ac:spMkLst>
            <pc:docMk/>
            <pc:sldMk cId="631889226" sldId="291"/>
            <ac:spMk id="19" creationId="{26B94779-BA41-2944-9E50-4743515D3C2B}"/>
          </ac:spMkLst>
        </pc:spChg>
        <pc:spChg chg="add del">
          <ac:chgData name="Wollman, Alex" userId="eaebeae5-cfde-473c-8fc9-c21f1685ebf7" providerId="ADAL" clId="{9FB84E37-1703-0743-BCD9-150187A78A8E}" dt="2020-01-16T21:22:53.253" v="972" actId="478"/>
          <ac:spMkLst>
            <pc:docMk/>
            <pc:sldMk cId="631889226" sldId="291"/>
            <ac:spMk id="20" creationId="{9CB58D81-1D21-3745-910A-DCA3857E81EF}"/>
          </ac:spMkLst>
        </pc:spChg>
        <pc:spChg chg="add del">
          <ac:chgData name="Wollman, Alex" userId="eaebeae5-cfde-473c-8fc9-c21f1685ebf7" providerId="ADAL" clId="{9FB84E37-1703-0743-BCD9-150187A78A8E}" dt="2020-01-16T21:22:53.253" v="972" actId="478"/>
          <ac:spMkLst>
            <pc:docMk/>
            <pc:sldMk cId="631889226" sldId="291"/>
            <ac:spMk id="21" creationId="{C28B5B30-B739-324C-9098-D09E853B4B76}"/>
          </ac:spMkLst>
        </pc:spChg>
        <pc:spChg chg="add del">
          <ac:chgData name="Wollman, Alex" userId="eaebeae5-cfde-473c-8fc9-c21f1685ebf7" providerId="ADAL" clId="{9FB84E37-1703-0743-BCD9-150187A78A8E}" dt="2020-01-16T21:22:53.253" v="972" actId="478"/>
          <ac:spMkLst>
            <pc:docMk/>
            <pc:sldMk cId="631889226" sldId="291"/>
            <ac:spMk id="22" creationId="{1ED689BF-83A8-B546-8D1A-FDC1367800A3}"/>
          </ac:spMkLst>
        </pc:spChg>
        <pc:spChg chg="add del">
          <ac:chgData name="Wollman, Alex" userId="eaebeae5-cfde-473c-8fc9-c21f1685ebf7" providerId="ADAL" clId="{9FB84E37-1703-0743-BCD9-150187A78A8E}" dt="2020-01-16T21:22:53.253" v="972" actId="478"/>
          <ac:spMkLst>
            <pc:docMk/>
            <pc:sldMk cId="631889226" sldId="291"/>
            <ac:spMk id="23" creationId="{788239AA-831F-4940-AF13-9FE7E6C29F3B}"/>
          </ac:spMkLst>
        </pc:spChg>
        <pc:spChg chg="add del mod">
          <ac:chgData name="Wollman, Alex" userId="eaebeae5-cfde-473c-8fc9-c21f1685ebf7" providerId="ADAL" clId="{9FB84E37-1703-0743-BCD9-150187A78A8E}" dt="2020-01-16T21:18:09.160" v="771" actId="767"/>
          <ac:spMkLst>
            <pc:docMk/>
            <pc:sldMk cId="631889226" sldId="291"/>
            <ac:spMk id="24" creationId="{2151A63E-ED93-D64D-BE8E-3CF7823A6FEE}"/>
          </ac:spMkLst>
        </pc:spChg>
        <pc:spChg chg="add del mod">
          <ac:chgData name="Wollman, Alex" userId="eaebeae5-cfde-473c-8fc9-c21f1685ebf7" providerId="ADAL" clId="{9FB84E37-1703-0743-BCD9-150187A78A8E}" dt="2020-01-16T21:23:59.931" v="974" actId="478"/>
          <ac:spMkLst>
            <pc:docMk/>
            <pc:sldMk cId="631889226" sldId="291"/>
            <ac:spMk id="25" creationId="{544139EE-B50C-B944-B0C0-A38B34B25595}"/>
          </ac:spMkLst>
        </pc:spChg>
        <pc:spChg chg="add del">
          <ac:chgData name="Wollman, Alex" userId="eaebeae5-cfde-473c-8fc9-c21f1685ebf7" providerId="ADAL" clId="{9FB84E37-1703-0743-BCD9-150187A78A8E}" dt="2020-01-16T21:24:13.720" v="980" actId="26606"/>
          <ac:spMkLst>
            <pc:docMk/>
            <pc:sldMk cId="631889226" sldId="291"/>
            <ac:spMk id="36" creationId="{355E0F90-3FFF-4E04-B3C8-3C969A415D9C}"/>
          </ac:spMkLst>
        </pc:spChg>
        <pc:spChg chg="add del">
          <ac:chgData name="Wollman, Alex" userId="eaebeae5-cfde-473c-8fc9-c21f1685ebf7" providerId="ADAL" clId="{9FB84E37-1703-0743-BCD9-150187A78A8E}" dt="2020-01-16T21:24:13.720" v="980" actId="26606"/>
          <ac:spMkLst>
            <pc:docMk/>
            <pc:sldMk cId="631889226" sldId="291"/>
            <ac:spMk id="38" creationId="{EC63A4EF-A033-4ED0-9EB6-6E1A8D264FE7}"/>
          </ac:spMkLst>
        </pc:spChg>
        <pc:spChg chg="add del">
          <ac:chgData name="Wollman, Alex" userId="eaebeae5-cfde-473c-8fc9-c21f1685ebf7" providerId="ADAL" clId="{9FB84E37-1703-0743-BCD9-150187A78A8E}" dt="2020-01-16T21:24:13.720" v="980" actId="26606"/>
          <ac:spMkLst>
            <pc:docMk/>
            <pc:sldMk cId="631889226" sldId="291"/>
            <ac:spMk id="40" creationId="{964965EE-80F2-417F-9652-5BFF14DA7CDD}"/>
          </ac:spMkLst>
        </pc:spChg>
        <pc:spChg chg="add del">
          <ac:chgData name="Wollman, Alex" userId="eaebeae5-cfde-473c-8fc9-c21f1685ebf7" providerId="ADAL" clId="{9FB84E37-1703-0743-BCD9-150187A78A8E}" dt="2020-01-16T21:24:13.720" v="980" actId="26606"/>
          <ac:spMkLst>
            <pc:docMk/>
            <pc:sldMk cId="631889226" sldId="291"/>
            <ac:spMk id="42" creationId="{AA3C9611-CFD7-4C23-A8F2-00E7865A5D02}"/>
          </ac:spMkLst>
        </pc:spChg>
        <pc:spChg chg="add del">
          <ac:chgData name="Wollman, Alex" userId="eaebeae5-cfde-473c-8fc9-c21f1685ebf7" providerId="ADAL" clId="{9FB84E37-1703-0743-BCD9-150187A78A8E}" dt="2020-01-16T21:24:13.720" v="980" actId="26606"/>
          <ac:spMkLst>
            <pc:docMk/>
            <pc:sldMk cId="631889226" sldId="291"/>
            <ac:spMk id="44" creationId="{9A926BDB-98EF-43B0-A66B-1A6EF8FB2835}"/>
          </ac:spMkLst>
        </pc:spChg>
        <pc:spChg chg="add del">
          <ac:chgData name="Wollman, Alex" userId="eaebeae5-cfde-473c-8fc9-c21f1685ebf7" providerId="ADAL" clId="{9FB84E37-1703-0743-BCD9-150187A78A8E}" dt="2020-01-16T21:24:13.720" v="980" actId="26606"/>
          <ac:spMkLst>
            <pc:docMk/>
            <pc:sldMk cId="631889226" sldId="291"/>
            <ac:spMk id="48" creationId="{90FADDEF-2C10-4B0B-868E-6A655B671DAC}"/>
          </ac:spMkLst>
        </pc:spChg>
        <pc:spChg chg="add del">
          <ac:chgData name="Wollman, Alex" userId="eaebeae5-cfde-473c-8fc9-c21f1685ebf7" providerId="ADAL" clId="{9FB84E37-1703-0743-BCD9-150187A78A8E}" dt="2020-01-16T21:24:15.292" v="982" actId="26606"/>
          <ac:spMkLst>
            <pc:docMk/>
            <pc:sldMk cId="631889226" sldId="291"/>
            <ac:spMk id="52" creationId="{355E0F90-3FFF-4E04-B3C8-3C969A415D9C}"/>
          </ac:spMkLst>
        </pc:spChg>
        <pc:spChg chg="add del">
          <ac:chgData name="Wollman, Alex" userId="eaebeae5-cfde-473c-8fc9-c21f1685ebf7" providerId="ADAL" clId="{9FB84E37-1703-0743-BCD9-150187A78A8E}" dt="2020-01-16T21:24:15.292" v="982" actId="26606"/>
          <ac:spMkLst>
            <pc:docMk/>
            <pc:sldMk cId="631889226" sldId="291"/>
            <ac:spMk id="53" creationId="{EC63A4EF-A033-4ED0-9EB6-6E1A8D264FE7}"/>
          </ac:spMkLst>
        </pc:spChg>
        <pc:spChg chg="add del">
          <ac:chgData name="Wollman, Alex" userId="eaebeae5-cfde-473c-8fc9-c21f1685ebf7" providerId="ADAL" clId="{9FB84E37-1703-0743-BCD9-150187A78A8E}" dt="2020-01-16T21:24:15.292" v="982" actId="26606"/>
          <ac:spMkLst>
            <pc:docMk/>
            <pc:sldMk cId="631889226" sldId="291"/>
            <ac:spMk id="54" creationId="{964965EE-80F2-417F-9652-5BFF14DA7CDD}"/>
          </ac:spMkLst>
        </pc:spChg>
        <pc:spChg chg="add del">
          <ac:chgData name="Wollman, Alex" userId="eaebeae5-cfde-473c-8fc9-c21f1685ebf7" providerId="ADAL" clId="{9FB84E37-1703-0743-BCD9-150187A78A8E}" dt="2020-01-16T21:24:15.292" v="982" actId="26606"/>
          <ac:spMkLst>
            <pc:docMk/>
            <pc:sldMk cId="631889226" sldId="291"/>
            <ac:spMk id="55" creationId="{AA3C9611-CFD7-4C23-A8F2-00E7865A5D02}"/>
          </ac:spMkLst>
        </pc:spChg>
        <pc:spChg chg="add del">
          <ac:chgData name="Wollman, Alex" userId="eaebeae5-cfde-473c-8fc9-c21f1685ebf7" providerId="ADAL" clId="{9FB84E37-1703-0743-BCD9-150187A78A8E}" dt="2020-01-16T21:24:17.569" v="984" actId="26606"/>
          <ac:spMkLst>
            <pc:docMk/>
            <pc:sldMk cId="631889226" sldId="291"/>
            <ac:spMk id="59" creationId="{355E0F90-3FFF-4E04-B3C8-3C969A415D9C}"/>
          </ac:spMkLst>
        </pc:spChg>
        <pc:spChg chg="add del">
          <ac:chgData name="Wollman, Alex" userId="eaebeae5-cfde-473c-8fc9-c21f1685ebf7" providerId="ADAL" clId="{9FB84E37-1703-0743-BCD9-150187A78A8E}" dt="2020-01-16T21:24:17.569" v="984" actId="26606"/>
          <ac:spMkLst>
            <pc:docMk/>
            <pc:sldMk cId="631889226" sldId="291"/>
            <ac:spMk id="60" creationId="{EC63A4EF-A033-4ED0-9EB6-6E1A8D264FE7}"/>
          </ac:spMkLst>
        </pc:spChg>
        <pc:spChg chg="add del">
          <ac:chgData name="Wollman, Alex" userId="eaebeae5-cfde-473c-8fc9-c21f1685ebf7" providerId="ADAL" clId="{9FB84E37-1703-0743-BCD9-150187A78A8E}" dt="2020-01-16T21:24:17.569" v="984" actId="26606"/>
          <ac:spMkLst>
            <pc:docMk/>
            <pc:sldMk cId="631889226" sldId="291"/>
            <ac:spMk id="61" creationId="{964965EE-80F2-417F-9652-5BFF14DA7CDD}"/>
          </ac:spMkLst>
        </pc:spChg>
        <pc:spChg chg="add del">
          <ac:chgData name="Wollman, Alex" userId="eaebeae5-cfde-473c-8fc9-c21f1685ebf7" providerId="ADAL" clId="{9FB84E37-1703-0743-BCD9-150187A78A8E}" dt="2020-01-16T21:24:17.569" v="984" actId="26606"/>
          <ac:spMkLst>
            <pc:docMk/>
            <pc:sldMk cId="631889226" sldId="291"/>
            <ac:spMk id="62" creationId="{AA3C9611-CFD7-4C23-A8F2-00E7865A5D02}"/>
          </ac:spMkLst>
        </pc:spChg>
        <pc:spChg chg="add del">
          <ac:chgData name="Wollman, Alex" userId="eaebeae5-cfde-473c-8fc9-c21f1685ebf7" providerId="ADAL" clId="{9FB84E37-1703-0743-BCD9-150187A78A8E}" dt="2020-01-16T21:24:17.569" v="984" actId="26606"/>
          <ac:spMkLst>
            <pc:docMk/>
            <pc:sldMk cId="631889226" sldId="291"/>
            <ac:spMk id="63" creationId="{71E1850B-81EE-4905-9A6F-BDF593EC7713}"/>
          </ac:spMkLst>
        </pc:spChg>
        <pc:spChg chg="add del">
          <ac:chgData name="Wollman, Alex" userId="eaebeae5-cfde-473c-8fc9-c21f1685ebf7" providerId="ADAL" clId="{9FB84E37-1703-0743-BCD9-150187A78A8E}" dt="2020-01-16T21:24:17.569" v="984" actId="26606"/>
          <ac:spMkLst>
            <pc:docMk/>
            <pc:sldMk cId="631889226" sldId="291"/>
            <ac:spMk id="64" creationId="{FA250539-5364-4CFC-82C6-D791BC0C8802}"/>
          </ac:spMkLst>
        </pc:spChg>
        <pc:spChg chg="add del">
          <ac:chgData name="Wollman, Alex" userId="eaebeae5-cfde-473c-8fc9-c21f1685ebf7" providerId="ADAL" clId="{9FB84E37-1703-0743-BCD9-150187A78A8E}" dt="2020-01-16T21:24:19.070" v="986" actId="26606"/>
          <ac:spMkLst>
            <pc:docMk/>
            <pc:sldMk cId="631889226" sldId="291"/>
            <ac:spMk id="68" creationId="{355E0F90-3FFF-4E04-B3C8-3C969A415D9C}"/>
          </ac:spMkLst>
        </pc:spChg>
        <pc:spChg chg="add del">
          <ac:chgData name="Wollman, Alex" userId="eaebeae5-cfde-473c-8fc9-c21f1685ebf7" providerId="ADAL" clId="{9FB84E37-1703-0743-BCD9-150187A78A8E}" dt="2020-01-16T21:24:19.070" v="986" actId="26606"/>
          <ac:spMkLst>
            <pc:docMk/>
            <pc:sldMk cId="631889226" sldId="291"/>
            <ac:spMk id="69" creationId="{EC63A4EF-A033-4ED0-9EB6-6E1A8D264FE7}"/>
          </ac:spMkLst>
        </pc:spChg>
        <pc:spChg chg="add del">
          <ac:chgData name="Wollman, Alex" userId="eaebeae5-cfde-473c-8fc9-c21f1685ebf7" providerId="ADAL" clId="{9FB84E37-1703-0743-BCD9-150187A78A8E}" dt="2020-01-16T21:24:19.070" v="986" actId="26606"/>
          <ac:spMkLst>
            <pc:docMk/>
            <pc:sldMk cId="631889226" sldId="291"/>
            <ac:spMk id="70" creationId="{964965EE-80F2-417F-9652-5BFF14DA7CDD}"/>
          </ac:spMkLst>
        </pc:spChg>
        <pc:spChg chg="add del">
          <ac:chgData name="Wollman, Alex" userId="eaebeae5-cfde-473c-8fc9-c21f1685ebf7" providerId="ADAL" clId="{9FB84E37-1703-0743-BCD9-150187A78A8E}" dt="2020-01-16T21:24:19.070" v="986" actId="26606"/>
          <ac:spMkLst>
            <pc:docMk/>
            <pc:sldMk cId="631889226" sldId="291"/>
            <ac:spMk id="71" creationId="{AA3C9611-CFD7-4C23-A8F2-00E7865A5D02}"/>
          </ac:spMkLst>
        </pc:spChg>
        <pc:spChg chg="add del">
          <ac:chgData name="Wollman, Alex" userId="eaebeae5-cfde-473c-8fc9-c21f1685ebf7" providerId="ADAL" clId="{9FB84E37-1703-0743-BCD9-150187A78A8E}" dt="2020-01-16T21:24:19.070" v="986" actId="26606"/>
          <ac:spMkLst>
            <pc:docMk/>
            <pc:sldMk cId="631889226" sldId="291"/>
            <ac:spMk id="72" creationId="{9A926BDB-98EF-43B0-A66B-1A6EF8FB2835}"/>
          </ac:spMkLst>
        </pc:spChg>
        <pc:spChg chg="add">
          <ac:chgData name="Wollman, Alex" userId="eaebeae5-cfde-473c-8fc9-c21f1685ebf7" providerId="ADAL" clId="{9FB84E37-1703-0743-BCD9-150187A78A8E}" dt="2020-01-16T21:24:19.100" v="987" actId="26606"/>
          <ac:spMkLst>
            <pc:docMk/>
            <pc:sldMk cId="631889226" sldId="291"/>
            <ac:spMk id="77" creationId="{355E0F90-3FFF-4E04-B3C8-3C969A415D9C}"/>
          </ac:spMkLst>
        </pc:spChg>
        <pc:spChg chg="add">
          <ac:chgData name="Wollman, Alex" userId="eaebeae5-cfde-473c-8fc9-c21f1685ebf7" providerId="ADAL" clId="{9FB84E37-1703-0743-BCD9-150187A78A8E}" dt="2020-01-16T21:24:19.100" v="987" actId="26606"/>
          <ac:spMkLst>
            <pc:docMk/>
            <pc:sldMk cId="631889226" sldId="291"/>
            <ac:spMk id="78" creationId="{EC63A4EF-A033-4ED0-9EB6-6E1A8D264FE7}"/>
          </ac:spMkLst>
        </pc:spChg>
        <pc:spChg chg="add">
          <ac:chgData name="Wollman, Alex" userId="eaebeae5-cfde-473c-8fc9-c21f1685ebf7" providerId="ADAL" clId="{9FB84E37-1703-0743-BCD9-150187A78A8E}" dt="2020-01-16T21:24:19.100" v="987" actId="26606"/>
          <ac:spMkLst>
            <pc:docMk/>
            <pc:sldMk cId="631889226" sldId="291"/>
            <ac:spMk id="79" creationId="{964965EE-80F2-417F-9652-5BFF14DA7CDD}"/>
          </ac:spMkLst>
        </pc:spChg>
        <pc:spChg chg="add">
          <ac:chgData name="Wollman, Alex" userId="eaebeae5-cfde-473c-8fc9-c21f1685ebf7" providerId="ADAL" clId="{9FB84E37-1703-0743-BCD9-150187A78A8E}" dt="2020-01-16T21:24:19.100" v="987" actId="26606"/>
          <ac:spMkLst>
            <pc:docMk/>
            <pc:sldMk cId="631889226" sldId="291"/>
            <ac:spMk id="80" creationId="{AA3C9611-CFD7-4C23-A8F2-00E7865A5D02}"/>
          </ac:spMkLst>
        </pc:spChg>
        <pc:picChg chg="add mod">
          <ac:chgData name="Wollman, Alex" userId="eaebeae5-cfde-473c-8fc9-c21f1685ebf7" providerId="ADAL" clId="{9FB84E37-1703-0743-BCD9-150187A78A8E}" dt="2020-01-16T21:24:49.872" v="990" actId="1076"/>
          <ac:picMkLst>
            <pc:docMk/>
            <pc:sldMk cId="631889226" sldId="291"/>
            <ac:picMk id="27" creationId="{4EA812B7-1BE8-8049-A680-E91F57140FF3}"/>
          </ac:picMkLst>
        </pc:picChg>
        <pc:picChg chg="add del">
          <ac:chgData name="Wollman, Alex" userId="eaebeae5-cfde-473c-8fc9-c21f1685ebf7" providerId="ADAL" clId="{9FB84E37-1703-0743-BCD9-150187A78A8E}" dt="2020-01-16T21:24:13.720" v="980" actId="26606"/>
          <ac:picMkLst>
            <pc:docMk/>
            <pc:sldMk cId="631889226" sldId="291"/>
            <ac:picMk id="32" creationId="{722F0272-3878-4604-AA91-01CA8F08DEF5}"/>
          </ac:picMkLst>
        </pc:picChg>
        <pc:picChg chg="add del">
          <ac:chgData name="Wollman, Alex" userId="eaebeae5-cfde-473c-8fc9-c21f1685ebf7" providerId="ADAL" clId="{9FB84E37-1703-0743-BCD9-150187A78A8E}" dt="2020-01-16T21:24:13.720" v="980" actId="26606"/>
          <ac:picMkLst>
            <pc:docMk/>
            <pc:sldMk cId="631889226" sldId="291"/>
            <ac:picMk id="34" creationId="{1F60EAEC-22E3-4448-8F0A-9ADAA793A95E}"/>
          </ac:picMkLst>
        </pc:picChg>
        <pc:picChg chg="add del">
          <ac:chgData name="Wollman, Alex" userId="eaebeae5-cfde-473c-8fc9-c21f1685ebf7" providerId="ADAL" clId="{9FB84E37-1703-0743-BCD9-150187A78A8E}" dt="2020-01-16T21:24:13.720" v="980" actId="26606"/>
          <ac:picMkLst>
            <pc:docMk/>
            <pc:sldMk cId="631889226" sldId="291"/>
            <ac:picMk id="46" creationId="{A722A754-56A5-43DA-ADE3-C2704FABA2DC}"/>
          </ac:picMkLst>
        </pc:picChg>
        <pc:picChg chg="add del">
          <ac:chgData name="Wollman, Alex" userId="eaebeae5-cfde-473c-8fc9-c21f1685ebf7" providerId="ADAL" clId="{9FB84E37-1703-0743-BCD9-150187A78A8E}" dt="2020-01-16T21:24:15.292" v="982" actId="26606"/>
          <ac:picMkLst>
            <pc:docMk/>
            <pc:sldMk cId="631889226" sldId="291"/>
            <ac:picMk id="50" creationId="{722F0272-3878-4604-AA91-01CA8F08DEF5}"/>
          </ac:picMkLst>
        </pc:picChg>
        <pc:picChg chg="add del">
          <ac:chgData name="Wollman, Alex" userId="eaebeae5-cfde-473c-8fc9-c21f1685ebf7" providerId="ADAL" clId="{9FB84E37-1703-0743-BCD9-150187A78A8E}" dt="2020-01-16T21:24:15.292" v="982" actId="26606"/>
          <ac:picMkLst>
            <pc:docMk/>
            <pc:sldMk cId="631889226" sldId="291"/>
            <ac:picMk id="51" creationId="{1F60EAEC-22E3-4448-8F0A-9ADAA793A95E}"/>
          </ac:picMkLst>
        </pc:picChg>
        <pc:picChg chg="add del">
          <ac:chgData name="Wollman, Alex" userId="eaebeae5-cfde-473c-8fc9-c21f1685ebf7" providerId="ADAL" clId="{9FB84E37-1703-0743-BCD9-150187A78A8E}" dt="2020-01-16T21:24:17.569" v="984" actId="26606"/>
          <ac:picMkLst>
            <pc:docMk/>
            <pc:sldMk cId="631889226" sldId="291"/>
            <ac:picMk id="57" creationId="{722F0272-3878-4604-AA91-01CA8F08DEF5}"/>
          </ac:picMkLst>
        </pc:picChg>
        <pc:picChg chg="add del">
          <ac:chgData name="Wollman, Alex" userId="eaebeae5-cfde-473c-8fc9-c21f1685ebf7" providerId="ADAL" clId="{9FB84E37-1703-0743-BCD9-150187A78A8E}" dt="2020-01-16T21:24:17.569" v="984" actId="26606"/>
          <ac:picMkLst>
            <pc:docMk/>
            <pc:sldMk cId="631889226" sldId="291"/>
            <ac:picMk id="58" creationId="{1F60EAEC-22E3-4448-8F0A-9ADAA793A95E}"/>
          </ac:picMkLst>
        </pc:picChg>
        <pc:picChg chg="add del">
          <ac:chgData name="Wollman, Alex" userId="eaebeae5-cfde-473c-8fc9-c21f1685ebf7" providerId="ADAL" clId="{9FB84E37-1703-0743-BCD9-150187A78A8E}" dt="2020-01-16T21:24:19.070" v="986" actId="26606"/>
          <ac:picMkLst>
            <pc:docMk/>
            <pc:sldMk cId="631889226" sldId="291"/>
            <ac:picMk id="66" creationId="{722F0272-3878-4604-AA91-01CA8F08DEF5}"/>
          </ac:picMkLst>
        </pc:picChg>
        <pc:picChg chg="add del">
          <ac:chgData name="Wollman, Alex" userId="eaebeae5-cfde-473c-8fc9-c21f1685ebf7" providerId="ADAL" clId="{9FB84E37-1703-0743-BCD9-150187A78A8E}" dt="2020-01-16T21:24:19.070" v="986" actId="26606"/>
          <ac:picMkLst>
            <pc:docMk/>
            <pc:sldMk cId="631889226" sldId="291"/>
            <ac:picMk id="67" creationId="{1F60EAEC-22E3-4448-8F0A-9ADAA793A95E}"/>
          </ac:picMkLst>
        </pc:picChg>
        <pc:picChg chg="add del">
          <ac:chgData name="Wollman, Alex" userId="eaebeae5-cfde-473c-8fc9-c21f1685ebf7" providerId="ADAL" clId="{9FB84E37-1703-0743-BCD9-150187A78A8E}" dt="2020-01-16T21:24:19.070" v="986" actId="26606"/>
          <ac:picMkLst>
            <pc:docMk/>
            <pc:sldMk cId="631889226" sldId="291"/>
            <ac:picMk id="73" creationId="{A722A754-56A5-43DA-ADE3-C2704FABA2DC}"/>
          </ac:picMkLst>
        </pc:picChg>
        <pc:picChg chg="add">
          <ac:chgData name="Wollman, Alex" userId="eaebeae5-cfde-473c-8fc9-c21f1685ebf7" providerId="ADAL" clId="{9FB84E37-1703-0743-BCD9-150187A78A8E}" dt="2020-01-16T21:24:19.100" v="987" actId="26606"/>
          <ac:picMkLst>
            <pc:docMk/>
            <pc:sldMk cId="631889226" sldId="291"/>
            <ac:picMk id="75" creationId="{722F0272-3878-4604-AA91-01CA8F08DEF5}"/>
          </ac:picMkLst>
        </pc:picChg>
        <pc:picChg chg="add">
          <ac:chgData name="Wollman, Alex" userId="eaebeae5-cfde-473c-8fc9-c21f1685ebf7" providerId="ADAL" clId="{9FB84E37-1703-0743-BCD9-150187A78A8E}" dt="2020-01-16T21:24:19.100" v="987" actId="26606"/>
          <ac:picMkLst>
            <pc:docMk/>
            <pc:sldMk cId="631889226" sldId="291"/>
            <ac:picMk id="76" creationId="{1F60EAEC-22E3-4448-8F0A-9ADAA793A95E}"/>
          </ac:picMkLst>
        </pc:picChg>
      </pc:sldChg>
      <pc:sldChg chg="addSp delSp modSp add">
        <pc:chgData name="Wollman, Alex" userId="eaebeae5-cfde-473c-8fc9-c21f1685ebf7" providerId="ADAL" clId="{9FB84E37-1703-0743-BCD9-150187A78A8E}" dt="2020-01-22T23:01:21.605" v="1541" actId="20577"/>
        <pc:sldMkLst>
          <pc:docMk/>
          <pc:sldMk cId="1027583244" sldId="292"/>
        </pc:sldMkLst>
        <pc:spChg chg="add del mod">
          <ac:chgData name="Wollman, Alex" userId="eaebeae5-cfde-473c-8fc9-c21f1685ebf7" providerId="ADAL" clId="{9FB84E37-1703-0743-BCD9-150187A78A8E}" dt="2020-01-16T21:35:20.226" v="1000" actId="478"/>
          <ac:spMkLst>
            <pc:docMk/>
            <pc:sldMk cId="1027583244" sldId="292"/>
            <ac:spMk id="2" creationId="{DFE835DE-3466-0D40-AAFB-F69F8356B082}"/>
          </ac:spMkLst>
        </pc:spChg>
        <pc:spChg chg="mod">
          <ac:chgData name="Wollman, Alex" userId="eaebeae5-cfde-473c-8fc9-c21f1685ebf7" providerId="ADAL" clId="{9FB84E37-1703-0743-BCD9-150187A78A8E}" dt="2020-01-16T21:36:35.356" v="1038" actId="1035"/>
          <ac:spMkLst>
            <pc:docMk/>
            <pc:sldMk cId="1027583244" sldId="292"/>
            <ac:spMk id="4" creationId="{DB8AEF6D-CA5E-6E47-A188-81E5CF629692}"/>
          </ac:spMkLst>
        </pc:spChg>
        <pc:spChg chg="mod">
          <ac:chgData name="Wollman, Alex" userId="eaebeae5-cfde-473c-8fc9-c21f1685ebf7" providerId="ADAL" clId="{9FB84E37-1703-0743-BCD9-150187A78A8E}" dt="2020-01-16T21:36:35.356" v="1038" actId="1035"/>
          <ac:spMkLst>
            <pc:docMk/>
            <pc:sldMk cId="1027583244" sldId="292"/>
            <ac:spMk id="5" creationId="{0CFF3376-E480-D848-B212-57A6461FC0A2}"/>
          </ac:spMkLst>
        </pc:spChg>
        <pc:spChg chg="mod">
          <ac:chgData name="Wollman, Alex" userId="eaebeae5-cfde-473c-8fc9-c21f1685ebf7" providerId="ADAL" clId="{9FB84E37-1703-0743-BCD9-150187A78A8E}" dt="2020-01-16T21:36:35.356" v="1038" actId="1035"/>
          <ac:spMkLst>
            <pc:docMk/>
            <pc:sldMk cId="1027583244" sldId="292"/>
            <ac:spMk id="6" creationId="{384F4E41-F623-B24D-90B0-63FA7C9CCE07}"/>
          </ac:spMkLst>
        </pc:spChg>
        <pc:spChg chg="mod">
          <ac:chgData name="Wollman, Alex" userId="eaebeae5-cfde-473c-8fc9-c21f1685ebf7" providerId="ADAL" clId="{9FB84E37-1703-0743-BCD9-150187A78A8E}" dt="2020-01-16T21:36:35.356" v="1038" actId="1035"/>
          <ac:spMkLst>
            <pc:docMk/>
            <pc:sldMk cId="1027583244" sldId="292"/>
            <ac:spMk id="7" creationId="{8F4549A5-4EBE-6E45-B4D7-983B4F500E1F}"/>
          </ac:spMkLst>
        </pc:spChg>
        <pc:spChg chg="mod">
          <ac:chgData name="Wollman, Alex" userId="eaebeae5-cfde-473c-8fc9-c21f1685ebf7" providerId="ADAL" clId="{9FB84E37-1703-0743-BCD9-150187A78A8E}" dt="2020-01-16T21:36:35.356" v="1038" actId="1035"/>
          <ac:spMkLst>
            <pc:docMk/>
            <pc:sldMk cId="1027583244" sldId="292"/>
            <ac:spMk id="8" creationId="{57D59B17-4C80-E14E-80D2-FEFCD6BCBED2}"/>
          </ac:spMkLst>
        </pc:spChg>
        <pc:spChg chg="mod">
          <ac:chgData name="Wollman, Alex" userId="eaebeae5-cfde-473c-8fc9-c21f1685ebf7" providerId="ADAL" clId="{9FB84E37-1703-0743-BCD9-150187A78A8E}" dt="2020-01-16T21:36:35.356" v="1038" actId="1035"/>
          <ac:spMkLst>
            <pc:docMk/>
            <pc:sldMk cId="1027583244" sldId="292"/>
            <ac:spMk id="9" creationId="{46CC7B27-4576-914F-BD8B-B38E1D47BE39}"/>
          </ac:spMkLst>
        </pc:spChg>
        <pc:spChg chg="mod">
          <ac:chgData name="Wollman, Alex" userId="eaebeae5-cfde-473c-8fc9-c21f1685ebf7" providerId="ADAL" clId="{9FB84E37-1703-0743-BCD9-150187A78A8E}" dt="2020-01-16T21:36:35.356" v="1038" actId="1035"/>
          <ac:spMkLst>
            <pc:docMk/>
            <pc:sldMk cId="1027583244" sldId="292"/>
            <ac:spMk id="10" creationId="{6DFE6D35-C186-BA46-8936-2BB1F4003BF8}"/>
          </ac:spMkLst>
        </pc:spChg>
        <pc:spChg chg="mod">
          <ac:chgData name="Wollman, Alex" userId="eaebeae5-cfde-473c-8fc9-c21f1685ebf7" providerId="ADAL" clId="{9FB84E37-1703-0743-BCD9-150187A78A8E}" dt="2020-01-16T21:36:35.356" v="1038" actId="1035"/>
          <ac:spMkLst>
            <pc:docMk/>
            <pc:sldMk cId="1027583244" sldId="292"/>
            <ac:spMk id="11" creationId="{60475577-D9CC-5F45-BE5A-4805417636EE}"/>
          </ac:spMkLst>
        </pc:spChg>
        <pc:spChg chg="mod">
          <ac:chgData name="Wollman, Alex" userId="eaebeae5-cfde-473c-8fc9-c21f1685ebf7" providerId="ADAL" clId="{9FB84E37-1703-0743-BCD9-150187A78A8E}" dt="2020-01-16T21:36:35.356" v="1038" actId="1035"/>
          <ac:spMkLst>
            <pc:docMk/>
            <pc:sldMk cId="1027583244" sldId="292"/>
            <ac:spMk id="12" creationId="{A586877E-2EAB-8F4E-9B91-EFD9680D1EC5}"/>
          </ac:spMkLst>
        </pc:spChg>
        <pc:spChg chg="mod">
          <ac:chgData name="Wollman, Alex" userId="eaebeae5-cfde-473c-8fc9-c21f1685ebf7" providerId="ADAL" clId="{9FB84E37-1703-0743-BCD9-150187A78A8E}" dt="2020-01-16T21:36:35.356" v="1038" actId="1035"/>
          <ac:spMkLst>
            <pc:docMk/>
            <pc:sldMk cId="1027583244" sldId="292"/>
            <ac:spMk id="13" creationId="{23F4BDFF-207E-2743-9873-D9AE97F7F834}"/>
          </ac:spMkLst>
        </pc:spChg>
        <pc:spChg chg="mod">
          <ac:chgData name="Wollman, Alex" userId="eaebeae5-cfde-473c-8fc9-c21f1685ebf7" providerId="ADAL" clId="{9FB84E37-1703-0743-BCD9-150187A78A8E}" dt="2020-01-22T23:01:21.605" v="1541" actId="20577"/>
          <ac:spMkLst>
            <pc:docMk/>
            <pc:sldMk cId="1027583244" sldId="292"/>
            <ac:spMk id="14" creationId="{97BB8FA7-BC42-3042-BB03-C271FCF561A1}"/>
          </ac:spMkLst>
        </pc:spChg>
        <pc:spChg chg="mod">
          <ac:chgData name="Wollman, Alex" userId="eaebeae5-cfde-473c-8fc9-c21f1685ebf7" providerId="ADAL" clId="{9FB84E37-1703-0743-BCD9-150187A78A8E}" dt="2020-01-22T23:01:17.872" v="1537" actId="20577"/>
          <ac:spMkLst>
            <pc:docMk/>
            <pc:sldMk cId="1027583244" sldId="292"/>
            <ac:spMk id="15" creationId="{38F15553-8220-714A-9C28-902BE69B74D4}"/>
          </ac:spMkLst>
        </pc:spChg>
        <pc:spChg chg="mod">
          <ac:chgData name="Wollman, Alex" userId="eaebeae5-cfde-473c-8fc9-c21f1685ebf7" providerId="ADAL" clId="{9FB84E37-1703-0743-BCD9-150187A78A8E}" dt="2020-01-22T23:01:14.521" v="1531" actId="20577"/>
          <ac:spMkLst>
            <pc:docMk/>
            <pc:sldMk cId="1027583244" sldId="292"/>
            <ac:spMk id="16" creationId="{FE4CF5EC-CFDC-7143-B2C1-6BB6CCD245AC}"/>
          </ac:spMkLst>
        </pc:spChg>
        <pc:spChg chg="mod">
          <ac:chgData name="Wollman, Alex" userId="eaebeae5-cfde-473c-8fc9-c21f1685ebf7" providerId="ADAL" clId="{9FB84E37-1703-0743-BCD9-150187A78A8E}" dt="2020-01-22T23:01:11.853" v="1527" actId="20577"/>
          <ac:spMkLst>
            <pc:docMk/>
            <pc:sldMk cId="1027583244" sldId="292"/>
            <ac:spMk id="17" creationId="{BD6826FD-667F-1F4D-8044-EF0E9F0DE75E}"/>
          </ac:spMkLst>
        </pc:spChg>
        <pc:spChg chg="mod">
          <ac:chgData name="Wollman, Alex" userId="eaebeae5-cfde-473c-8fc9-c21f1685ebf7" providerId="ADAL" clId="{9FB84E37-1703-0743-BCD9-150187A78A8E}" dt="2020-01-22T23:01:09.718" v="1523" actId="20577"/>
          <ac:spMkLst>
            <pc:docMk/>
            <pc:sldMk cId="1027583244" sldId="292"/>
            <ac:spMk id="18" creationId="{E049EAF9-16F3-C44A-BD13-06A05A1BCBF4}"/>
          </ac:spMkLst>
        </pc:spChg>
        <pc:spChg chg="mod">
          <ac:chgData name="Wollman, Alex" userId="eaebeae5-cfde-473c-8fc9-c21f1685ebf7" providerId="ADAL" clId="{9FB84E37-1703-0743-BCD9-150187A78A8E}" dt="2020-01-22T23:01:07.504" v="1519" actId="20577"/>
          <ac:spMkLst>
            <pc:docMk/>
            <pc:sldMk cId="1027583244" sldId="292"/>
            <ac:spMk id="19" creationId="{26B94779-BA41-2944-9E50-4743515D3C2B}"/>
          </ac:spMkLst>
        </pc:spChg>
        <pc:spChg chg="mod">
          <ac:chgData name="Wollman, Alex" userId="eaebeae5-cfde-473c-8fc9-c21f1685ebf7" providerId="ADAL" clId="{9FB84E37-1703-0743-BCD9-150187A78A8E}" dt="2020-01-22T23:00:58.065" v="1509" actId="20577"/>
          <ac:spMkLst>
            <pc:docMk/>
            <pc:sldMk cId="1027583244" sldId="292"/>
            <ac:spMk id="20" creationId="{9CB58D81-1D21-3745-910A-DCA3857E81EF}"/>
          </ac:spMkLst>
        </pc:spChg>
        <pc:spChg chg="mod">
          <ac:chgData name="Wollman, Alex" userId="eaebeae5-cfde-473c-8fc9-c21f1685ebf7" providerId="ADAL" clId="{9FB84E37-1703-0743-BCD9-150187A78A8E}" dt="2020-01-22T23:00:55.404" v="1505" actId="20577"/>
          <ac:spMkLst>
            <pc:docMk/>
            <pc:sldMk cId="1027583244" sldId="292"/>
            <ac:spMk id="21" creationId="{C28B5B30-B739-324C-9098-D09E853B4B76}"/>
          </ac:spMkLst>
        </pc:spChg>
        <pc:spChg chg="mod">
          <ac:chgData name="Wollman, Alex" userId="eaebeae5-cfde-473c-8fc9-c21f1685ebf7" providerId="ADAL" clId="{9FB84E37-1703-0743-BCD9-150187A78A8E}" dt="2020-01-22T23:00:52.681" v="1501" actId="20577"/>
          <ac:spMkLst>
            <pc:docMk/>
            <pc:sldMk cId="1027583244" sldId="292"/>
            <ac:spMk id="22" creationId="{1ED689BF-83A8-B546-8D1A-FDC1367800A3}"/>
          </ac:spMkLst>
        </pc:spChg>
        <pc:spChg chg="mod">
          <ac:chgData name="Wollman, Alex" userId="eaebeae5-cfde-473c-8fc9-c21f1685ebf7" providerId="ADAL" clId="{9FB84E37-1703-0743-BCD9-150187A78A8E}" dt="2020-01-22T23:00:47.982" v="1497" actId="20577"/>
          <ac:spMkLst>
            <pc:docMk/>
            <pc:sldMk cId="1027583244" sldId="292"/>
            <ac:spMk id="23" creationId="{788239AA-831F-4940-AF13-9FE7E6C29F3B}"/>
          </ac:spMkLst>
        </pc:spChg>
        <pc:spChg chg="add del mod">
          <ac:chgData name="Wollman, Alex" userId="eaebeae5-cfde-473c-8fc9-c21f1685ebf7" providerId="ADAL" clId="{9FB84E37-1703-0743-BCD9-150187A78A8E}" dt="2020-01-16T21:37:20.379" v="1052"/>
          <ac:spMkLst>
            <pc:docMk/>
            <pc:sldMk cId="1027583244" sldId="292"/>
            <ac:spMk id="24" creationId="{779FA40F-9488-E34C-B034-C5DE322E7062}"/>
          </ac:spMkLst>
        </pc:spChg>
        <pc:spChg chg="del mod">
          <ac:chgData name="Wollman, Alex" userId="eaebeae5-cfde-473c-8fc9-c21f1685ebf7" providerId="ADAL" clId="{9FB84E37-1703-0743-BCD9-150187A78A8E}" dt="2020-01-16T21:34:51.721" v="992" actId="478"/>
          <ac:spMkLst>
            <pc:docMk/>
            <pc:sldMk cId="1027583244" sldId="292"/>
            <ac:spMk id="25" creationId="{544139EE-B50C-B944-B0C0-A38B34B25595}"/>
          </ac:spMkLst>
        </pc:spChg>
        <pc:spChg chg="add mod">
          <ac:chgData name="Wollman, Alex" userId="eaebeae5-cfde-473c-8fc9-c21f1685ebf7" providerId="ADAL" clId="{9FB84E37-1703-0743-BCD9-150187A78A8E}" dt="2020-01-16T21:36:35.356" v="1038" actId="1035"/>
          <ac:spMkLst>
            <pc:docMk/>
            <pc:sldMk cId="1027583244" sldId="292"/>
            <ac:spMk id="26" creationId="{4B5A6377-8BE1-B347-A8FD-5265AC5CDE8C}"/>
          </ac:spMkLst>
        </pc:spChg>
        <pc:spChg chg="add mod">
          <ac:chgData name="Wollman, Alex" userId="eaebeae5-cfde-473c-8fc9-c21f1685ebf7" providerId="ADAL" clId="{9FB84E37-1703-0743-BCD9-150187A78A8E}" dt="2020-01-16T21:36:35.356" v="1038" actId="1035"/>
          <ac:spMkLst>
            <pc:docMk/>
            <pc:sldMk cId="1027583244" sldId="292"/>
            <ac:spMk id="27" creationId="{DACBDC9E-ADD4-0A47-8EFD-246DC2D41D25}"/>
          </ac:spMkLst>
        </pc:spChg>
        <pc:spChg chg="add mod">
          <ac:chgData name="Wollman, Alex" userId="eaebeae5-cfde-473c-8fc9-c21f1685ebf7" providerId="ADAL" clId="{9FB84E37-1703-0743-BCD9-150187A78A8E}" dt="2020-01-16T21:37:05.752" v="1046" actId="1076"/>
          <ac:spMkLst>
            <pc:docMk/>
            <pc:sldMk cId="1027583244" sldId="292"/>
            <ac:spMk id="28" creationId="{1C457E14-EC2B-274E-9FC0-C66BBE4C4D80}"/>
          </ac:spMkLst>
        </pc:spChg>
        <pc:spChg chg="add mod">
          <ac:chgData name="Wollman, Alex" userId="eaebeae5-cfde-473c-8fc9-c21f1685ebf7" providerId="ADAL" clId="{9FB84E37-1703-0743-BCD9-150187A78A8E}" dt="2020-01-16T21:37:11.524" v="1049" actId="20577"/>
          <ac:spMkLst>
            <pc:docMk/>
            <pc:sldMk cId="1027583244" sldId="292"/>
            <ac:spMk id="29" creationId="{A8D249C2-AFF5-174C-9EEC-D37DB820612E}"/>
          </ac:spMkLst>
        </pc:spChg>
        <pc:spChg chg="add mod">
          <ac:chgData name="Wollman, Alex" userId="eaebeae5-cfde-473c-8fc9-c21f1685ebf7" providerId="ADAL" clId="{9FB84E37-1703-0743-BCD9-150187A78A8E}" dt="2020-01-16T21:37:39.689" v="1080" actId="1076"/>
          <ac:spMkLst>
            <pc:docMk/>
            <pc:sldMk cId="1027583244" sldId="292"/>
            <ac:spMk id="30" creationId="{5E4B1E5B-BACD-2049-AF6A-7B83786DCFA3}"/>
          </ac:spMkLst>
        </pc:spChg>
        <pc:spChg chg="add mod">
          <ac:chgData name="Wollman, Alex" userId="eaebeae5-cfde-473c-8fc9-c21f1685ebf7" providerId="ADAL" clId="{9FB84E37-1703-0743-BCD9-150187A78A8E}" dt="2020-01-16T21:38:39.970" v="1086" actId="20577"/>
          <ac:spMkLst>
            <pc:docMk/>
            <pc:sldMk cId="1027583244" sldId="292"/>
            <ac:spMk id="31" creationId="{128AAA50-1288-D849-8C89-90F08B69DF94}"/>
          </ac:spMkLst>
        </pc:spChg>
        <pc:spChg chg="add mod">
          <ac:chgData name="Wollman, Alex" userId="eaebeae5-cfde-473c-8fc9-c21f1685ebf7" providerId="ADAL" clId="{9FB84E37-1703-0743-BCD9-150187A78A8E}" dt="2020-01-16T21:40:48.810" v="1241" actId="20577"/>
          <ac:spMkLst>
            <pc:docMk/>
            <pc:sldMk cId="1027583244" sldId="292"/>
            <ac:spMk id="33" creationId="{70F0A9A7-C466-0D4A-824B-4E0007C84359}"/>
          </ac:spMkLst>
        </pc:spChg>
        <pc:picChg chg="add mod modCrop">
          <ac:chgData name="Wollman, Alex" userId="eaebeae5-cfde-473c-8fc9-c21f1685ebf7" providerId="ADAL" clId="{9FB84E37-1703-0743-BCD9-150187A78A8E}" dt="2020-01-16T21:39:38.742" v="1098" actId="1076"/>
          <ac:picMkLst>
            <pc:docMk/>
            <pc:sldMk cId="1027583244" sldId="292"/>
            <ac:picMk id="32" creationId="{DDA0F71D-38C0-BF49-A975-D9994A1E3AFA}"/>
          </ac:picMkLst>
        </pc:picChg>
      </pc:sldChg>
      <pc:sldChg chg="addSp delSp modSp add">
        <pc:chgData name="Wollman, Alex" userId="eaebeae5-cfde-473c-8fc9-c21f1685ebf7" providerId="ADAL" clId="{9FB84E37-1703-0743-BCD9-150187A78A8E}" dt="2020-01-22T23:02:16.424" v="1558" actId="1076"/>
        <pc:sldMkLst>
          <pc:docMk/>
          <pc:sldMk cId="280140426" sldId="293"/>
        </pc:sldMkLst>
        <pc:spChg chg="del">
          <ac:chgData name="Wollman, Alex" userId="eaebeae5-cfde-473c-8fc9-c21f1685ebf7" providerId="ADAL" clId="{9FB84E37-1703-0743-BCD9-150187A78A8E}" dt="2020-01-22T23:01:47.625" v="1551" actId="478"/>
          <ac:spMkLst>
            <pc:docMk/>
            <pc:sldMk cId="280140426" sldId="293"/>
            <ac:spMk id="4" creationId="{DB8AEF6D-CA5E-6E47-A188-81E5CF629692}"/>
          </ac:spMkLst>
        </pc:spChg>
        <pc:spChg chg="del">
          <ac:chgData name="Wollman, Alex" userId="eaebeae5-cfde-473c-8fc9-c21f1685ebf7" providerId="ADAL" clId="{9FB84E37-1703-0743-BCD9-150187A78A8E}" dt="2020-01-22T23:01:47.625" v="1551" actId="478"/>
          <ac:spMkLst>
            <pc:docMk/>
            <pc:sldMk cId="280140426" sldId="293"/>
            <ac:spMk id="5" creationId="{0CFF3376-E480-D848-B212-57A6461FC0A2}"/>
          </ac:spMkLst>
        </pc:spChg>
        <pc:spChg chg="del">
          <ac:chgData name="Wollman, Alex" userId="eaebeae5-cfde-473c-8fc9-c21f1685ebf7" providerId="ADAL" clId="{9FB84E37-1703-0743-BCD9-150187A78A8E}" dt="2020-01-22T23:01:47.625" v="1551" actId="478"/>
          <ac:spMkLst>
            <pc:docMk/>
            <pc:sldMk cId="280140426" sldId="293"/>
            <ac:spMk id="6" creationId="{384F4E41-F623-B24D-90B0-63FA7C9CCE07}"/>
          </ac:spMkLst>
        </pc:spChg>
        <pc:spChg chg="del">
          <ac:chgData name="Wollman, Alex" userId="eaebeae5-cfde-473c-8fc9-c21f1685ebf7" providerId="ADAL" clId="{9FB84E37-1703-0743-BCD9-150187A78A8E}" dt="2020-01-22T23:01:47.625" v="1551" actId="478"/>
          <ac:spMkLst>
            <pc:docMk/>
            <pc:sldMk cId="280140426" sldId="293"/>
            <ac:spMk id="7" creationId="{8F4549A5-4EBE-6E45-B4D7-983B4F500E1F}"/>
          </ac:spMkLst>
        </pc:spChg>
        <pc:spChg chg="del">
          <ac:chgData name="Wollman, Alex" userId="eaebeae5-cfde-473c-8fc9-c21f1685ebf7" providerId="ADAL" clId="{9FB84E37-1703-0743-BCD9-150187A78A8E}" dt="2020-01-22T23:01:47.625" v="1551" actId="478"/>
          <ac:spMkLst>
            <pc:docMk/>
            <pc:sldMk cId="280140426" sldId="293"/>
            <ac:spMk id="8" creationId="{57D59B17-4C80-E14E-80D2-FEFCD6BCBED2}"/>
          </ac:spMkLst>
        </pc:spChg>
        <pc:spChg chg="del">
          <ac:chgData name="Wollman, Alex" userId="eaebeae5-cfde-473c-8fc9-c21f1685ebf7" providerId="ADAL" clId="{9FB84E37-1703-0743-BCD9-150187A78A8E}" dt="2020-01-22T23:01:47.625" v="1551" actId="478"/>
          <ac:spMkLst>
            <pc:docMk/>
            <pc:sldMk cId="280140426" sldId="293"/>
            <ac:spMk id="9" creationId="{46CC7B27-4576-914F-BD8B-B38E1D47BE39}"/>
          </ac:spMkLst>
        </pc:spChg>
        <pc:spChg chg="del">
          <ac:chgData name="Wollman, Alex" userId="eaebeae5-cfde-473c-8fc9-c21f1685ebf7" providerId="ADAL" clId="{9FB84E37-1703-0743-BCD9-150187A78A8E}" dt="2020-01-22T23:01:47.625" v="1551" actId="478"/>
          <ac:spMkLst>
            <pc:docMk/>
            <pc:sldMk cId="280140426" sldId="293"/>
            <ac:spMk id="10" creationId="{6DFE6D35-C186-BA46-8936-2BB1F4003BF8}"/>
          </ac:spMkLst>
        </pc:spChg>
        <pc:spChg chg="del">
          <ac:chgData name="Wollman, Alex" userId="eaebeae5-cfde-473c-8fc9-c21f1685ebf7" providerId="ADAL" clId="{9FB84E37-1703-0743-BCD9-150187A78A8E}" dt="2020-01-22T23:01:47.625" v="1551" actId="478"/>
          <ac:spMkLst>
            <pc:docMk/>
            <pc:sldMk cId="280140426" sldId="293"/>
            <ac:spMk id="11" creationId="{60475577-D9CC-5F45-BE5A-4805417636EE}"/>
          </ac:spMkLst>
        </pc:spChg>
        <pc:spChg chg="del">
          <ac:chgData name="Wollman, Alex" userId="eaebeae5-cfde-473c-8fc9-c21f1685ebf7" providerId="ADAL" clId="{9FB84E37-1703-0743-BCD9-150187A78A8E}" dt="2020-01-22T23:01:47.625" v="1551" actId="478"/>
          <ac:spMkLst>
            <pc:docMk/>
            <pc:sldMk cId="280140426" sldId="293"/>
            <ac:spMk id="12" creationId="{A586877E-2EAB-8F4E-9B91-EFD9680D1EC5}"/>
          </ac:spMkLst>
        </pc:spChg>
        <pc:spChg chg="del">
          <ac:chgData name="Wollman, Alex" userId="eaebeae5-cfde-473c-8fc9-c21f1685ebf7" providerId="ADAL" clId="{9FB84E37-1703-0743-BCD9-150187A78A8E}" dt="2020-01-22T23:01:47.625" v="1551" actId="478"/>
          <ac:spMkLst>
            <pc:docMk/>
            <pc:sldMk cId="280140426" sldId="293"/>
            <ac:spMk id="13" creationId="{23F4BDFF-207E-2743-9873-D9AE97F7F834}"/>
          </ac:spMkLst>
        </pc:spChg>
        <pc:spChg chg="del mod">
          <ac:chgData name="Wollman, Alex" userId="eaebeae5-cfde-473c-8fc9-c21f1685ebf7" providerId="ADAL" clId="{9FB84E37-1703-0743-BCD9-150187A78A8E}" dt="2020-01-22T23:01:47.625" v="1551" actId="478"/>
          <ac:spMkLst>
            <pc:docMk/>
            <pc:sldMk cId="280140426" sldId="293"/>
            <ac:spMk id="14" creationId="{97BB8FA7-BC42-3042-BB03-C271FCF561A1}"/>
          </ac:spMkLst>
        </pc:spChg>
        <pc:spChg chg="del mod">
          <ac:chgData name="Wollman, Alex" userId="eaebeae5-cfde-473c-8fc9-c21f1685ebf7" providerId="ADAL" clId="{9FB84E37-1703-0743-BCD9-150187A78A8E}" dt="2020-01-22T23:01:47.625" v="1551" actId="478"/>
          <ac:spMkLst>
            <pc:docMk/>
            <pc:sldMk cId="280140426" sldId="293"/>
            <ac:spMk id="15" creationId="{38F15553-8220-714A-9C28-902BE69B74D4}"/>
          </ac:spMkLst>
        </pc:spChg>
        <pc:spChg chg="del mod">
          <ac:chgData name="Wollman, Alex" userId="eaebeae5-cfde-473c-8fc9-c21f1685ebf7" providerId="ADAL" clId="{9FB84E37-1703-0743-BCD9-150187A78A8E}" dt="2020-01-22T23:01:47.625" v="1551" actId="478"/>
          <ac:spMkLst>
            <pc:docMk/>
            <pc:sldMk cId="280140426" sldId="293"/>
            <ac:spMk id="16" creationId="{FE4CF5EC-CFDC-7143-B2C1-6BB6CCD245AC}"/>
          </ac:spMkLst>
        </pc:spChg>
        <pc:spChg chg="del mod">
          <ac:chgData name="Wollman, Alex" userId="eaebeae5-cfde-473c-8fc9-c21f1685ebf7" providerId="ADAL" clId="{9FB84E37-1703-0743-BCD9-150187A78A8E}" dt="2020-01-22T23:01:47.625" v="1551" actId="478"/>
          <ac:spMkLst>
            <pc:docMk/>
            <pc:sldMk cId="280140426" sldId="293"/>
            <ac:spMk id="17" creationId="{BD6826FD-667F-1F4D-8044-EF0E9F0DE75E}"/>
          </ac:spMkLst>
        </pc:spChg>
        <pc:spChg chg="del mod">
          <ac:chgData name="Wollman, Alex" userId="eaebeae5-cfde-473c-8fc9-c21f1685ebf7" providerId="ADAL" clId="{9FB84E37-1703-0743-BCD9-150187A78A8E}" dt="2020-01-22T23:01:47.625" v="1551" actId="478"/>
          <ac:spMkLst>
            <pc:docMk/>
            <pc:sldMk cId="280140426" sldId="293"/>
            <ac:spMk id="18" creationId="{E049EAF9-16F3-C44A-BD13-06A05A1BCBF4}"/>
          </ac:spMkLst>
        </pc:spChg>
        <pc:spChg chg="del mod">
          <ac:chgData name="Wollman, Alex" userId="eaebeae5-cfde-473c-8fc9-c21f1685ebf7" providerId="ADAL" clId="{9FB84E37-1703-0743-BCD9-150187A78A8E}" dt="2020-01-22T23:01:47.625" v="1551" actId="478"/>
          <ac:spMkLst>
            <pc:docMk/>
            <pc:sldMk cId="280140426" sldId="293"/>
            <ac:spMk id="19" creationId="{26B94779-BA41-2944-9E50-4743515D3C2B}"/>
          </ac:spMkLst>
        </pc:spChg>
        <pc:spChg chg="del mod">
          <ac:chgData name="Wollman, Alex" userId="eaebeae5-cfde-473c-8fc9-c21f1685ebf7" providerId="ADAL" clId="{9FB84E37-1703-0743-BCD9-150187A78A8E}" dt="2020-01-22T23:01:47.625" v="1551" actId="478"/>
          <ac:spMkLst>
            <pc:docMk/>
            <pc:sldMk cId="280140426" sldId="293"/>
            <ac:spMk id="20" creationId="{9CB58D81-1D21-3745-910A-DCA3857E81EF}"/>
          </ac:spMkLst>
        </pc:spChg>
        <pc:spChg chg="del mod">
          <ac:chgData name="Wollman, Alex" userId="eaebeae5-cfde-473c-8fc9-c21f1685ebf7" providerId="ADAL" clId="{9FB84E37-1703-0743-BCD9-150187A78A8E}" dt="2020-01-22T23:01:47.625" v="1551" actId="478"/>
          <ac:spMkLst>
            <pc:docMk/>
            <pc:sldMk cId="280140426" sldId="293"/>
            <ac:spMk id="21" creationId="{C28B5B30-B739-324C-9098-D09E853B4B76}"/>
          </ac:spMkLst>
        </pc:spChg>
        <pc:spChg chg="del mod">
          <ac:chgData name="Wollman, Alex" userId="eaebeae5-cfde-473c-8fc9-c21f1685ebf7" providerId="ADAL" clId="{9FB84E37-1703-0743-BCD9-150187A78A8E}" dt="2020-01-22T23:01:47.625" v="1551" actId="478"/>
          <ac:spMkLst>
            <pc:docMk/>
            <pc:sldMk cId="280140426" sldId="293"/>
            <ac:spMk id="22" creationId="{1ED689BF-83A8-B546-8D1A-FDC1367800A3}"/>
          </ac:spMkLst>
        </pc:spChg>
        <pc:spChg chg="del mod">
          <ac:chgData name="Wollman, Alex" userId="eaebeae5-cfde-473c-8fc9-c21f1685ebf7" providerId="ADAL" clId="{9FB84E37-1703-0743-BCD9-150187A78A8E}" dt="2020-01-22T23:01:47.625" v="1551" actId="478"/>
          <ac:spMkLst>
            <pc:docMk/>
            <pc:sldMk cId="280140426" sldId="293"/>
            <ac:spMk id="23" creationId="{788239AA-831F-4940-AF13-9FE7E6C29F3B}"/>
          </ac:spMkLst>
        </pc:spChg>
        <pc:spChg chg="mod">
          <ac:chgData name="Wollman, Alex" userId="eaebeae5-cfde-473c-8fc9-c21f1685ebf7" providerId="ADAL" clId="{9FB84E37-1703-0743-BCD9-150187A78A8E}" dt="2020-01-16T21:42:26.314" v="1263" actId="1076"/>
          <ac:spMkLst>
            <pc:docMk/>
            <pc:sldMk cId="280140426" sldId="293"/>
            <ac:spMk id="26" creationId="{4B5A6377-8BE1-B347-A8FD-5265AC5CDE8C}"/>
          </ac:spMkLst>
        </pc:spChg>
        <pc:spChg chg="mod">
          <ac:chgData name="Wollman, Alex" userId="eaebeae5-cfde-473c-8fc9-c21f1685ebf7" providerId="ADAL" clId="{9FB84E37-1703-0743-BCD9-150187A78A8E}" dt="2020-01-16T21:42:26.314" v="1263" actId="1076"/>
          <ac:spMkLst>
            <pc:docMk/>
            <pc:sldMk cId="280140426" sldId="293"/>
            <ac:spMk id="27" creationId="{DACBDC9E-ADD4-0A47-8EFD-246DC2D41D25}"/>
          </ac:spMkLst>
        </pc:spChg>
        <pc:spChg chg="del">
          <ac:chgData name="Wollman, Alex" userId="eaebeae5-cfde-473c-8fc9-c21f1685ebf7" providerId="ADAL" clId="{9FB84E37-1703-0743-BCD9-150187A78A8E}" dt="2020-01-22T23:01:47.625" v="1551" actId="478"/>
          <ac:spMkLst>
            <pc:docMk/>
            <pc:sldMk cId="280140426" sldId="293"/>
            <ac:spMk id="30" creationId="{5E4B1E5B-BACD-2049-AF6A-7B83786DCFA3}"/>
          </ac:spMkLst>
        </pc:spChg>
        <pc:spChg chg="del">
          <ac:chgData name="Wollman, Alex" userId="eaebeae5-cfde-473c-8fc9-c21f1685ebf7" providerId="ADAL" clId="{9FB84E37-1703-0743-BCD9-150187A78A8E}" dt="2020-01-22T23:01:47.625" v="1551" actId="478"/>
          <ac:spMkLst>
            <pc:docMk/>
            <pc:sldMk cId="280140426" sldId="293"/>
            <ac:spMk id="31" creationId="{128AAA50-1288-D849-8C89-90F08B69DF94}"/>
          </ac:spMkLst>
        </pc:spChg>
        <pc:spChg chg="mod">
          <ac:chgData name="Wollman, Alex" userId="eaebeae5-cfde-473c-8fc9-c21f1685ebf7" providerId="ADAL" clId="{9FB84E37-1703-0743-BCD9-150187A78A8E}" dt="2020-01-16T21:41:08.776" v="1246" actId="20577"/>
          <ac:spMkLst>
            <pc:docMk/>
            <pc:sldMk cId="280140426" sldId="293"/>
            <ac:spMk id="33" creationId="{70F0A9A7-C466-0D4A-824B-4E0007C84359}"/>
          </ac:spMkLst>
        </pc:spChg>
        <pc:spChg chg="add mod">
          <ac:chgData name="Wollman, Alex" userId="eaebeae5-cfde-473c-8fc9-c21f1685ebf7" providerId="ADAL" clId="{9FB84E37-1703-0743-BCD9-150187A78A8E}" dt="2020-01-22T23:02:16.424" v="1558" actId="1076"/>
          <ac:spMkLst>
            <pc:docMk/>
            <pc:sldMk cId="280140426" sldId="293"/>
            <ac:spMk id="34" creationId="{143284A7-4117-8D46-9270-6E8AA0B50290}"/>
          </ac:spMkLst>
        </pc:spChg>
        <pc:spChg chg="add">
          <ac:chgData name="Wollman, Alex" userId="eaebeae5-cfde-473c-8fc9-c21f1685ebf7" providerId="ADAL" clId="{9FB84E37-1703-0743-BCD9-150187A78A8E}" dt="2020-01-22T23:01:48.318" v="1552"/>
          <ac:spMkLst>
            <pc:docMk/>
            <pc:sldMk cId="280140426" sldId="293"/>
            <ac:spMk id="35" creationId="{CA35EE8A-A4FD-A640-9350-27A6B3F49BF0}"/>
          </ac:spMkLst>
        </pc:spChg>
        <pc:spChg chg="add">
          <ac:chgData name="Wollman, Alex" userId="eaebeae5-cfde-473c-8fc9-c21f1685ebf7" providerId="ADAL" clId="{9FB84E37-1703-0743-BCD9-150187A78A8E}" dt="2020-01-22T23:01:48.318" v="1552"/>
          <ac:spMkLst>
            <pc:docMk/>
            <pc:sldMk cId="280140426" sldId="293"/>
            <ac:spMk id="36" creationId="{2BCB18CB-A85F-B441-8BF2-78883A5608C2}"/>
          </ac:spMkLst>
        </pc:spChg>
        <pc:spChg chg="add">
          <ac:chgData name="Wollman, Alex" userId="eaebeae5-cfde-473c-8fc9-c21f1685ebf7" providerId="ADAL" clId="{9FB84E37-1703-0743-BCD9-150187A78A8E}" dt="2020-01-22T23:01:48.318" v="1552"/>
          <ac:spMkLst>
            <pc:docMk/>
            <pc:sldMk cId="280140426" sldId="293"/>
            <ac:spMk id="37" creationId="{00A2EECE-4F44-4A41-B6FE-6A7982C72AE6}"/>
          </ac:spMkLst>
        </pc:spChg>
        <pc:spChg chg="add">
          <ac:chgData name="Wollman, Alex" userId="eaebeae5-cfde-473c-8fc9-c21f1685ebf7" providerId="ADAL" clId="{9FB84E37-1703-0743-BCD9-150187A78A8E}" dt="2020-01-22T23:01:48.318" v="1552"/>
          <ac:spMkLst>
            <pc:docMk/>
            <pc:sldMk cId="280140426" sldId="293"/>
            <ac:spMk id="38" creationId="{02033619-CCB2-3A44-B940-4023727AC292}"/>
          </ac:spMkLst>
        </pc:spChg>
        <pc:spChg chg="add">
          <ac:chgData name="Wollman, Alex" userId="eaebeae5-cfde-473c-8fc9-c21f1685ebf7" providerId="ADAL" clId="{9FB84E37-1703-0743-BCD9-150187A78A8E}" dt="2020-01-22T23:01:48.318" v="1552"/>
          <ac:spMkLst>
            <pc:docMk/>
            <pc:sldMk cId="280140426" sldId="293"/>
            <ac:spMk id="39" creationId="{AB630646-1FD1-7F48-9970-69D84D667BCF}"/>
          </ac:spMkLst>
        </pc:spChg>
        <pc:spChg chg="add">
          <ac:chgData name="Wollman, Alex" userId="eaebeae5-cfde-473c-8fc9-c21f1685ebf7" providerId="ADAL" clId="{9FB84E37-1703-0743-BCD9-150187A78A8E}" dt="2020-01-22T23:01:48.318" v="1552"/>
          <ac:spMkLst>
            <pc:docMk/>
            <pc:sldMk cId="280140426" sldId="293"/>
            <ac:spMk id="40" creationId="{0D75230C-5C32-7A4D-BE5C-089D05A630B1}"/>
          </ac:spMkLst>
        </pc:spChg>
        <pc:spChg chg="add">
          <ac:chgData name="Wollman, Alex" userId="eaebeae5-cfde-473c-8fc9-c21f1685ebf7" providerId="ADAL" clId="{9FB84E37-1703-0743-BCD9-150187A78A8E}" dt="2020-01-22T23:01:48.318" v="1552"/>
          <ac:spMkLst>
            <pc:docMk/>
            <pc:sldMk cId="280140426" sldId="293"/>
            <ac:spMk id="41" creationId="{EEFCB77E-A497-BD40-9F4D-A0773655097B}"/>
          </ac:spMkLst>
        </pc:spChg>
        <pc:spChg chg="add">
          <ac:chgData name="Wollman, Alex" userId="eaebeae5-cfde-473c-8fc9-c21f1685ebf7" providerId="ADAL" clId="{9FB84E37-1703-0743-BCD9-150187A78A8E}" dt="2020-01-22T23:01:48.318" v="1552"/>
          <ac:spMkLst>
            <pc:docMk/>
            <pc:sldMk cId="280140426" sldId="293"/>
            <ac:spMk id="42" creationId="{654DE4C1-D11B-454C-BE2E-03419801EF9C}"/>
          </ac:spMkLst>
        </pc:spChg>
        <pc:spChg chg="add">
          <ac:chgData name="Wollman, Alex" userId="eaebeae5-cfde-473c-8fc9-c21f1685ebf7" providerId="ADAL" clId="{9FB84E37-1703-0743-BCD9-150187A78A8E}" dt="2020-01-22T23:01:48.318" v="1552"/>
          <ac:spMkLst>
            <pc:docMk/>
            <pc:sldMk cId="280140426" sldId="293"/>
            <ac:spMk id="43" creationId="{358A9593-192B-E54B-84B7-944A946D5430}"/>
          </ac:spMkLst>
        </pc:spChg>
        <pc:spChg chg="add">
          <ac:chgData name="Wollman, Alex" userId="eaebeae5-cfde-473c-8fc9-c21f1685ebf7" providerId="ADAL" clId="{9FB84E37-1703-0743-BCD9-150187A78A8E}" dt="2020-01-22T23:01:48.318" v="1552"/>
          <ac:spMkLst>
            <pc:docMk/>
            <pc:sldMk cId="280140426" sldId="293"/>
            <ac:spMk id="44" creationId="{E30D0A18-CDEA-9D44-B212-6F2E9988D6FD}"/>
          </ac:spMkLst>
        </pc:spChg>
        <pc:spChg chg="add mod">
          <ac:chgData name="Wollman, Alex" userId="eaebeae5-cfde-473c-8fc9-c21f1685ebf7" providerId="ADAL" clId="{9FB84E37-1703-0743-BCD9-150187A78A8E}" dt="2020-01-22T23:02:00.178" v="1554" actId="166"/>
          <ac:spMkLst>
            <pc:docMk/>
            <pc:sldMk cId="280140426" sldId="293"/>
            <ac:spMk id="45" creationId="{A765F201-D099-ED49-B0B3-829D04FE0187}"/>
          </ac:spMkLst>
        </pc:spChg>
        <pc:spChg chg="add">
          <ac:chgData name="Wollman, Alex" userId="eaebeae5-cfde-473c-8fc9-c21f1685ebf7" providerId="ADAL" clId="{9FB84E37-1703-0743-BCD9-150187A78A8E}" dt="2020-01-22T23:01:48.318" v="1552"/>
          <ac:spMkLst>
            <pc:docMk/>
            <pc:sldMk cId="280140426" sldId="293"/>
            <ac:spMk id="46" creationId="{F3419AD2-6274-AC41-AE3A-BFC33624A655}"/>
          </ac:spMkLst>
        </pc:spChg>
        <pc:spChg chg="add">
          <ac:chgData name="Wollman, Alex" userId="eaebeae5-cfde-473c-8fc9-c21f1685ebf7" providerId="ADAL" clId="{9FB84E37-1703-0743-BCD9-150187A78A8E}" dt="2020-01-22T23:01:48.318" v="1552"/>
          <ac:spMkLst>
            <pc:docMk/>
            <pc:sldMk cId="280140426" sldId="293"/>
            <ac:spMk id="47" creationId="{6B744D9D-39AD-BE45-B203-26629DC93FDD}"/>
          </ac:spMkLst>
        </pc:spChg>
        <pc:spChg chg="add">
          <ac:chgData name="Wollman, Alex" userId="eaebeae5-cfde-473c-8fc9-c21f1685ebf7" providerId="ADAL" clId="{9FB84E37-1703-0743-BCD9-150187A78A8E}" dt="2020-01-22T23:01:48.318" v="1552"/>
          <ac:spMkLst>
            <pc:docMk/>
            <pc:sldMk cId="280140426" sldId="293"/>
            <ac:spMk id="48" creationId="{D846E5D2-9C2D-CC4F-A4CB-B8DD0F702420}"/>
          </ac:spMkLst>
        </pc:spChg>
        <pc:spChg chg="add">
          <ac:chgData name="Wollman, Alex" userId="eaebeae5-cfde-473c-8fc9-c21f1685ebf7" providerId="ADAL" clId="{9FB84E37-1703-0743-BCD9-150187A78A8E}" dt="2020-01-22T23:01:48.318" v="1552"/>
          <ac:spMkLst>
            <pc:docMk/>
            <pc:sldMk cId="280140426" sldId="293"/>
            <ac:spMk id="49" creationId="{A8F4A8AC-0C2D-1E4C-9993-9362A15BC69D}"/>
          </ac:spMkLst>
        </pc:spChg>
        <pc:spChg chg="add">
          <ac:chgData name="Wollman, Alex" userId="eaebeae5-cfde-473c-8fc9-c21f1685ebf7" providerId="ADAL" clId="{9FB84E37-1703-0743-BCD9-150187A78A8E}" dt="2020-01-22T23:01:48.318" v="1552"/>
          <ac:spMkLst>
            <pc:docMk/>
            <pc:sldMk cId="280140426" sldId="293"/>
            <ac:spMk id="50" creationId="{2F7FFEA8-07C1-7C4E-95A9-1C210ED48BBD}"/>
          </ac:spMkLst>
        </pc:spChg>
        <pc:spChg chg="add">
          <ac:chgData name="Wollman, Alex" userId="eaebeae5-cfde-473c-8fc9-c21f1685ebf7" providerId="ADAL" clId="{9FB84E37-1703-0743-BCD9-150187A78A8E}" dt="2020-01-22T23:01:48.318" v="1552"/>
          <ac:spMkLst>
            <pc:docMk/>
            <pc:sldMk cId="280140426" sldId="293"/>
            <ac:spMk id="51" creationId="{230662FD-393F-1B43-ACC3-D0BEBEBFD368}"/>
          </ac:spMkLst>
        </pc:spChg>
        <pc:spChg chg="add">
          <ac:chgData name="Wollman, Alex" userId="eaebeae5-cfde-473c-8fc9-c21f1685ebf7" providerId="ADAL" clId="{9FB84E37-1703-0743-BCD9-150187A78A8E}" dt="2020-01-22T23:01:48.318" v="1552"/>
          <ac:spMkLst>
            <pc:docMk/>
            <pc:sldMk cId="280140426" sldId="293"/>
            <ac:spMk id="52" creationId="{86BCB9AB-5602-504B-8369-8ADF099022D9}"/>
          </ac:spMkLst>
        </pc:spChg>
        <pc:spChg chg="add">
          <ac:chgData name="Wollman, Alex" userId="eaebeae5-cfde-473c-8fc9-c21f1685ebf7" providerId="ADAL" clId="{9FB84E37-1703-0743-BCD9-150187A78A8E}" dt="2020-01-22T23:01:48.318" v="1552"/>
          <ac:spMkLst>
            <pc:docMk/>
            <pc:sldMk cId="280140426" sldId="293"/>
            <ac:spMk id="53" creationId="{C3D53257-9982-7844-97E0-95EE98C9C3C8}"/>
          </ac:spMkLst>
        </pc:spChg>
        <pc:spChg chg="add">
          <ac:chgData name="Wollman, Alex" userId="eaebeae5-cfde-473c-8fc9-c21f1685ebf7" providerId="ADAL" clId="{9FB84E37-1703-0743-BCD9-150187A78A8E}" dt="2020-01-22T23:01:48.318" v="1552"/>
          <ac:spMkLst>
            <pc:docMk/>
            <pc:sldMk cId="280140426" sldId="293"/>
            <ac:spMk id="54" creationId="{1431992D-247B-0F42-8914-A0994FCF9272}"/>
          </ac:spMkLst>
        </pc:spChg>
        <pc:spChg chg="add">
          <ac:chgData name="Wollman, Alex" userId="eaebeae5-cfde-473c-8fc9-c21f1685ebf7" providerId="ADAL" clId="{9FB84E37-1703-0743-BCD9-150187A78A8E}" dt="2020-01-22T23:01:48.318" v="1552"/>
          <ac:spMkLst>
            <pc:docMk/>
            <pc:sldMk cId="280140426" sldId="293"/>
            <ac:spMk id="55" creationId="{D2F39659-E17C-2A43-8E8B-C3886C4D1F39}"/>
          </ac:spMkLst>
        </pc:spChg>
        <pc:spChg chg="add">
          <ac:chgData name="Wollman, Alex" userId="eaebeae5-cfde-473c-8fc9-c21f1685ebf7" providerId="ADAL" clId="{9FB84E37-1703-0743-BCD9-150187A78A8E}" dt="2020-01-22T23:01:48.318" v="1552"/>
          <ac:spMkLst>
            <pc:docMk/>
            <pc:sldMk cId="280140426" sldId="293"/>
            <ac:spMk id="56" creationId="{50A15E4E-8C5B-854F-B9BD-CE79E6ECD9BE}"/>
          </ac:spMkLst>
        </pc:spChg>
      </pc:sldChg>
      <pc:sldChg chg="add del">
        <pc:chgData name="Wollman, Alex" userId="eaebeae5-cfde-473c-8fc9-c21f1685ebf7" providerId="ADAL" clId="{9FB84E37-1703-0743-BCD9-150187A78A8E}" dt="2020-01-16T21:38:49.460" v="1087" actId="2696"/>
        <pc:sldMkLst>
          <pc:docMk/>
          <pc:sldMk cId="751777496" sldId="293"/>
        </pc:sldMkLst>
      </pc:sldChg>
      <pc:sldChg chg="add del">
        <pc:chgData name="Wollman, Alex" userId="eaebeae5-cfde-473c-8fc9-c21f1685ebf7" providerId="ADAL" clId="{9FB84E37-1703-0743-BCD9-150187A78A8E}" dt="2020-01-16T21:40:54.842" v="1242" actId="2696"/>
        <pc:sldMkLst>
          <pc:docMk/>
          <pc:sldMk cId="931371068" sldId="293"/>
        </pc:sldMkLst>
      </pc:sldChg>
      <pc:sldChg chg="addSp delSp modSp add">
        <pc:chgData name="Wollman, Alex" userId="eaebeae5-cfde-473c-8fc9-c21f1685ebf7" providerId="ADAL" clId="{9FB84E37-1703-0743-BCD9-150187A78A8E}" dt="2020-01-22T23:02:51.225" v="1569"/>
        <pc:sldMkLst>
          <pc:docMk/>
          <pc:sldMk cId="961214466" sldId="294"/>
        </pc:sldMkLst>
        <pc:spChg chg="del">
          <ac:chgData name="Wollman, Alex" userId="eaebeae5-cfde-473c-8fc9-c21f1685ebf7" providerId="ADAL" clId="{9FB84E37-1703-0743-BCD9-150187A78A8E}" dt="2020-01-22T23:02:25.116" v="1559" actId="478"/>
          <ac:spMkLst>
            <pc:docMk/>
            <pc:sldMk cId="961214466" sldId="294"/>
            <ac:spMk id="4" creationId="{DB8AEF6D-CA5E-6E47-A188-81E5CF629692}"/>
          </ac:spMkLst>
        </pc:spChg>
        <pc:spChg chg="del">
          <ac:chgData name="Wollman, Alex" userId="eaebeae5-cfde-473c-8fc9-c21f1685ebf7" providerId="ADAL" clId="{9FB84E37-1703-0743-BCD9-150187A78A8E}" dt="2020-01-22T23:02:25.116" v="1559" actId="478"/>
          <ac:spMkLst>
            <pc:docMk/>
            <pc:sldMk cId="961214466" sldId="294"/>
            <ac:spMk id="5" creationId="{0CFF3376-E480-D848-B212-57A6461FC0A2}"/>
          </ac:spMkLst>
        </pc:spChg>
        <pc:spChg chg="del">
          <ac:chgData name="Wollman, Alex" userId="eaebeae5-cfde-473c-8fc9-c21f1685ebf7" providerId="ADAL" clId="{9FB84E37-1703-0743-BCD9-150187A78A8E}" dt="2020-01-22T23:02:25.116" v="1559" actId="478"/>
          <ac:spMkLst>
            <pc:docMk/>
            <pc:sldMk cId="961214466" sldId="294"/>
            <ac:spMk id="6" creationId="{384F4E41-F623-B24D-90B0-63FA7C9CCE07}"/>
          </ac:spMkLst>
        </pc:spChg>
        <pc:spChg chg="del">
          <ac:chgData name="Wollman, Alex" userId="eaebeae5-cfde-473c-8fc9-c21f1685ebf7" providerId="ADAL" clId="{9FB84E37-1703-0743-BCD9-150187A78A8E}" dt="2020-01-22T23:02:25.116" v="1559" actId="478"/>
          <ac:spMkLst>
            <pc:docMk/>
            <pc:sldMk cId="961214466" sldId="294"/>
            <ac:spMk id="7" creationId="{8F4549A5-4EBE-6E45-B4D7-983B4F500E1F}"/>
          </ac:spMkLst>
        </pc:spChg>
        <pc:spChg chg="del">
          <ac:chgData name="Wollman, Alex" userId="eaebeae5-cfde-473c-8fc9-c21f1685ebf7" providerId="ADAL" clId="{9FB84E37-1703-0743-BCD9-150187A78A8E}" dt="2020-01-22T23:02:25.116" v="1559" actId="478"/>
          <ac:spMkLst>
            <pc:docMk/>
            <pc:sldMk cId="961214466" sldId="294"/>
            <ac:spMk id="8" creationId="{57D59B17-4C80-E14E-80D2-FEFCD6BCBED2}"/>
          </ac:spMkLst>
        </pc:spChg>
        <pc:spChg chg="del">
          <ac:chgData name="Wollman, Alex" userId="eaebeae5-cfde-473c-8fc9-c21f1685ebf7" providerId="ADAL" clId="{9FB84E37-1703-0743-BCD9-150187A78A8E}" dt="2020-01-22T23:02:25.116" v="1559" actId="478"/>
          <ac:spMkLst>
            <pc:docMk/>
            <pc:sldMk cId="961214466" sldId="294"/>
            <ac:spMk id="9" creationId="{46CC7B27-4576-914F-BD8B-B38E1D47BE39}"/>
          </ac:spMkLst>
        </pc:spChg>
        <pc:spChg chg="del">
          <ac:chgData name="Wollman, Alex" userId="eaebeae5-cfde-473c-8fc9-c21f1685ebf7" providerId="ADAL" clId="{9FB84E37-1703-0743-BCD9-150187A78A8E}" dt="2020-01-22T23:02:25.116" v="1559" actId="478"/>
          <ac:spMkLst>
            <pc:docMk/>
            <pc:sldMk cId="961214466" sldId="294"/>
            <ac:spMk id="10" creationId="{6DFE6D35-C186-BA46-8936-2BB1F4003BF8}"/>
          </ac:spMkLst>
        </pc:spChg>
        <pc:spChg chg="del">
          <ac:chgData name="Wollman, Alex" userId="eaebeae5-cfde-473c-8fc9-c21f1685ebf7" providerId="ADAL" clId="{9FB84E37-1703-0743-BCD9-150187A78A8E}" dt="2020-01-22T23:02:25.116" v="1559" actId="478"/>
          <ac:spMkLst>
            <pc:docMk/>
            <pc:sldMk cId="961214466" sldId="294"/>
            <ac:spMk id="11" creationId="{60475577-D9CC-5F45-BE5A-4805417636EE}"/>
          </ac:spMkLst>
        </pc:spChg>
        <pc:spChg chg="del">
          <ac:chgData name="Wollman, Alex" userId="eaebeae5-cfde-473c-8fc9-c21f1685ebf7" providerId="ADAL" clId="{9FB84E37-1703-0743-BCD9-150187A78A8E}" dt="2020-01-22T23:02:25.116" v="1559" actId="478"/>
          <ac:spMkLst>
            <pc:docMk/>
            <pc:sldMk cId="961214466" sldId="294"/>
            <ac:spMk id="12" creationId="{A586877E-2EAB-8F4E-9B91-EFD9680D1EC5}"/>
          </ac:spMkLst>
        </pc:spChg>
        <pc:spChg chg="del">
          <ac:chgData name="Wollman, Alex" userId="eaebeae5-cfde-473c-8fc9-c21f1685ebf7" providerId="ADAL" clId="{9FB84E37-1703-0743-BCD9-150187A78A8E}" dt="2020-01-22T23:02:25.116" v="1559" actId="478"/>
          <ac:spMkLst>
            <pc:docMk/>
            <pc:sldMk cId="961214466" sldId="294"/>
            <ac:spMk id="13" creationId="{23F4BDFF-207E-2743-9873-D9AE97F7F834}"/>
          </ac:spMkLst>
        </pc:spChg>
        <pc:spChg chg="del">
          <ac:chgData name="Wollman, Alex" userId="eaebeae5-cfde-473c-8fc9-c21f1685ebf7" providerId="ADAL" clId="{9FB84E37-1703-0743-BCD9-150187A78A8E}" dt="2020-01-22T23:02:25.116" v="1559" actId="478"/>
          <ac:spMkLst>
            <pc:docMk/>
            <pc:sldMk cId="961214466" sldId="294"/>
            <ac:spMk id="14" creationId="{97BB8FA7-BC42-3042-BB03-C271FCF561A1}"/>
          </ac:spMkLst>
        </pc:spChg>
        <pc:spChg chg="del">
          <ac:chgData name="Wollman, Alex" userId="eaebeae5-cfde-473c-8fc9-c21f1685ebf7" providerId="ADAL" clId="{9FB84E37-1703-0743-BCD9-150187A78A8E}" dt="2020-01-22T23:02:25.116" v="1559" actId="478"/>
          <ac:spMkLst>
            <pc:docMk/>
            <pc:sldMk cId="961214466" sldId="294"/>
            <ac:spMk id="15" creationId="{38F15553-8220-714A-9C28-902BE69B74D4}"/>
          </ac:spMkLst>
        </pc:spChg>
        <pc:spChg chg="del">
          <ac:chgData name="Wollman, Alex" userId="eaebeae5-cfde-473c-8fc9-c21f1685ebf7" providerId="ADAL" clId="{9FB84E37-1703-0743-BCD9-150187A78A8E}" dt="2020-01-22T23:02:25.116" v="1559" actId="478"/>
          <ac:spMkLst>
            <pc:docMk/>
            <pc:sldMk cId="961214466" sldId="294"/>
            <ac:spMk id="16" creationId="{FE4CF5EC-CFDC-7143-B2C1-6BB6CCD245AC}"/>
          </ac:spMkLst>
        </pc:spChg>
        <pc:spChg chg="del">
          <ac:chgData name="Wollman, Alex" userId="eaebeae5-cfde-473c-8fc9-c21f1685ebf7" providerId="ADAL" clId="{9FB84E37-1703-0743-BCD9-150187A78A8E}" dt="2020-01-22T23:02:25.116" v="1559" actId="478"/>
          <ac:spMkLst>
            <pc:docMk/>
            <pc:sldMk cId="961214466" sldId="294"/>
            <ac:spMk id="17" creationId="{BD6826FD-667F-1F4D-8044-EF0E9F0DE75E}"/>
          </ac:spMkLst>
        </pc:spChg>
        <pc:spChg chg="del">
          <ac:chgData name="Wollman, Alex" userId="eaebeae5-cfde-473c-8fc9-c21f1685ebf7" providerId="ADAL" clId="{9FB84E37-1703-0743-BCD9-150187A78A8E}" dt="2020-01-22T23:02:25.116" v="1559" actId="478"/>
          <ac:spMkLst>
            <pc:docMk/>
            <pc:sldMk cId="961214466" sldId="294"/>
            <ac:spMk id="18" creationId="{E049EAF9-16F3-C44A-BD13-06A05A1BCBF4}"/>
          </ac:spMkLst>
        </pc:spChg>
        <pc:spChg chg="del">
          <ac:chgData name="Wollman, Alex" userId="eaebeae5-cfde-473c-8fc9-c21f1685ebf7" providerId="ADAL" clId="{9FB84E37-1703-0743-BCD9-150187A78A8E}" dt="2020-01-22T23:02:25.116" v="1559" actId="478"/>
          <ac:spMkLst>
            <pc:docMk/>
            <pc:sldMk cId="961214466" sldId="294"/>
            <ac:spMk id="19" creationId="{26B94779-BA41-2944-9E50-4743515D3C2B}"/>
          </ac:spMkLst>
        </pc:spChg>
        <pc:spChg chg="del">
          <ac:chgData name="Wollman, Alex" userId="eaebeae5-cfde-473c-8fc9-c21f1685ebf7" providerId="ADAL" clId="{9FB84E37-1703-0743-BCD9-150187A78A8E}" dt="2020-01-22T23:02:25.116" v="1559" actId="478"/>
          <ac:spMkLst>
            <pc:docMk/>
            <pc:sldMk cId="961214466" sldId="294"/>
            <ac:spMk id="20" creationId="{9CB58D81-1D21-3745-910A-DCA3857E81EF}"/>
          </ac:spMkLst>
        </pc:spChg>
        <pc:spChg chg="del">
          <ac:chgData name="Wollman, Alex" userId="eaebeae5-cfde-473c-8fc9-c21f1685ebf7" providerId="ADAL" clId="{9FB84E37-1703-0743-BCD9-150187A78A8E}" dt="2020-01-22T23:02:25.116" v="1559" actId="478"/>
          <ac:spMkLst>
            <pc:docMk/>
            <pc:sldMk cId="961214466" sldId="294"/>
            <ac:spMk id="21" creationId="{C28B5B30-B739-324C-9098-D09E853B4B76}"/>
          </ac:spMkLst>
        </pc:spChg>
        <pc:spChg chg="del">
          <ac:chgData name="Wollman, Alex" userId="eaebeae5-cfde-473c-8fc9-c21f1685ebf7" providerId="ADAL" clId="{9FB84E37-1703-0743-BCD9-150187A78A8E}" dt="2020-01-22T23:02:25.116" v="1559" actId="478"/>
          <ac:spMkLst>
            <pc:docMk/>
            <pc:sldMk cId="961214466" sldId="294"/>
            <ac:spMk id="22" creationId="{1ED689BF-83A8-B546-8D1A-FDC1367800A3}"/>
          </ac:spMkLst>
        </pc:spChg>
        <pc:spChg chg="del">
          <ac:chgData name="Wollman, Alex" userId="eaebeae5-cfde-473c-8fc9-c21f1685ebf7" providerId="ADAL" clId="{9FB84E37-1703-0743-BCD9-150187A78A8E}" dt="2020-01-22T23:02:25.116" v="1559" actId="478"/>
          <ac:spMkLst>
            <pc:docMk/>
            <pc:sldMk cId="961214466" sldId="294"/>
            <ac:spMk id="23" creationId="{788239AA-831F-4940-AF13-9FE7E6C29F3B}"/>
          </ac:spMkLst>
        </pc:spChg>
        <pc:spChg chg="mod">
          <ac:chgData name="Wollman, Alex" userId="eaebeae5-cfde-473c-8fc9-c21f1685ebf7" providerId="ADAL" clId="{9FB84E37-1703-0743-BCD9-150187A78A8E}" dt="2020-01-16T21:43:13.431" v="1272" actId="1076"/>
          <ac:spMkLst>
            <pc:docMk/>
            <pc:sldMk cId="961214466" sldId="294"/>
            <ac:spMk id="26" creationId="{4B5A6377-8BE1-B347-A8FD-5265AC5CDE8C}"/>
          </ac:spMkLst>
        </pc:spChg>
        <pc:spChg chg="mod">
          <ac:chgData name="Wollman, Alex" userId="eaebeae5-cfde-473c-8fc9-c21f1685ebf7" providerId="ADAL" clId="{9FB84E37-1703-0743-BCD9-150187A78A8E}" dt="2020-01-16T21:43:13.431" v="1272" actId="1076"/>
          <ac:spMkLst>
            <pc:docMk/>
            <pc:sldMk cId="961214466" sldId="294"/>
            <ac:spMk id="27" creationId="{DACBDC9E-ADD4-0A47-8EFD-246DC2D41D25}"/>
          </ac:spMkLst>
        </pc:spChg>
        <pc:spChg chg="del">
          <ac:chgData name="Wollman, Alex" userId="eaebeae5-cfde-473c-8fc9-c21f1685ebf7" providerId="ADAL" clId="{9FB84E37-1703-0743-BCD9-150187A78A8E}" dt="2020-01-22T23:02:25.116" v="1559" actId="478"/>
          <ac:spMkLst>
            <pc:docMk/>
            <pc:sldMk cId="961214466" sldId="294"/>
            <ac:spMk id="30" creationId="{5E4B1E5B-BACD-2049-AF6A-7B83786DCFA3}"/>
          </ac:spMkLst>
        </pc:spChg>
        <pc:spChg chg="del">
          <ac:chgData name="Wollman, Alex" userId="eaebeae5-cfde-473c-8fc9-c21f1685ebf7" providerId="ADAL" clId="{9FB84E37-1703-0743-BCD9-150187A78A8E}" dt="2020-01-22T23:02:25.116" v="1559" actId="478"/>
          <ac:spMkLst>
            <pc:docMk/>
            <pc:sldMk cId="961214466" sldId="294"/>
            <ac:spMk id="31" creationId="{128AAA50-1288-D849-8C89-90F08B69DF94}"/>
          </ac:spMkLst>
        </pc:spChg>
        <pc:spChg chg="mod">
          <ac:chgData name="Wollman, Alex" userId="eaebeae5-cfde-473c-8fc9-c21f1685ebf7" providerId="ADAL" clId="{9FB84E37-1703-0743-BCD9-150187A78A8E}" dt="2020-01-16T21:44:08.359" v="1286" actId="20577"/>
          <ac:spMkLst>
            <pc:docMk/>
            <pc:sldMk cId="961214466" sldId="294"/>
            <ac:spMk id="33" creationId="{70F0A9A7-C466-0D4A-824B-4E0007C84359}"/>
          </ac:spMkLst>
        </pc:spChg>
        <pc:spChg chg="del mod">
          <ac:chgData name="Wollman, Alex" userId="eaebeae5-cfde-473c-8fc9-c21f1685ebf7" providerId="ADAL" clId="{9FB84E37-1703-0743-BCD9-150187A78A8E}" dt="2020-01-22T23:02:25.116" v="1559" actId="478"/>
          <ac:spMkLst>
            <pc:docMk/>
            <pc:sldMk cId="961214466" sldId="294"/>
            <ac:spMk id="34" creationId="{143284A7-4117-8D46-9270-6E8AA0B50290}"/>
          </ac:spMkLst>
        </pc:spChg>
        <pc:spChg chg="add del mod">
          <ac:chgData name="Wollman, Alex" userId="eaebeae5-cfde-473c-8fc9-c21f1685ebf7" providerId="ADAL" clId="{9FB84E37-1703-0743-BCD9-150187A78A8E}" dt="2020-01-22T23:02:25.116" v="1559" actId="478"/>
          <ac:spMkLst>
            <pc:docMk/>
            <pc:sldMk cId="961214466" sldId="294"/>
            <ac:spMk id="35" creationId="{2FD97838-E5E8-A14B-BBC6-3557204CA653}"/>
          </ac:spMkLst>
        </pc:spChg>
        <pc:spChg chg="add">
          <ac:chgData name="Wollman, Alex" userId="eaebeae5-cfde-473c-8fc9-c21f1685ebf7" providerId="ADAL" clId="{9FB84E37-1703-0743-BCD9-150187A78A8E}" dt="2020-01-22T23:02:26.154" v="1560"/>
          <ac:spMkLst>
            <pc:docMk/>
            <pc:sldMk cId="961214466" sldId="294"/>
            <ac:spMk id="36" creationId="{3E9A2C1C-9560-E14A-A217-245BFE4A1787}"/>
          </ac:spMkLst>
        </pc:spChg>
        <pc:spChg chg="add">
          <ac:chgData name="Wollman, Alex" userId="eaebeae5-cfde-473c-8fc9-c21f1685ebf7" providerId="ADAL" clId="{9FB84E37-1703-0743-BCD9-150187A78A8E}" dt="2020-01-22T23:02:26.154" v="1560"/>
          <ac:spMkLst>
            <pc:docMk/>
            <pc:sldMk cId="961214466" sldId="294"/>
            <ac:spMk id="37" creationId="{D39C2C94-F897-3E4D-AA5C-0629FE1AA76D}"/>
          </ac:spMkLst>
        </pc:spChg>
        <pc:spChg chg="add">
          <ac:chgData name="Wollman, Alex" userId="eaebeae5-cfde-473c-8fc9-c21f1685ebf7" providerId="ADAL" clId="{9FB84E37-1703-0743-BCD9-150187A78A8E}" dt="2020-01-22T23:02:26.154" v="1560"/>
          <ac:spMkLst>
            <pc:docMk/>
            <pc:sldMk cId="961214466" sldId="294"/>
            <ac:spMk id="38" creationId="{3347524D-C664-4E43-8AC0-6F42D812F7A4}"/>
          </ac:spMkLst>
        </pc:spChg>
        <pc:spChg chg="add">
          <ac:chgData name="Wollman, Alex" userId="eaebeae5-cfde-473c-8fc9-c21f1685ebf7" providerId="ADAL" clId="{9FB84E37-1703-0743-BCD9-150187A78A8E}" dt="2020-01-22T23:02:26.154" v="1560"/>
          <ac:spMkLst>
            <pc:docMk/>
            <pc:sldMk cId="961214466" sldId="294"/>
            <ac:spMk id="39" creationId="{5825F851-8FF0-394E-BED3-5547533EF46D}"/>
          </ac:spMkLst>
        </pc:spChg>
        <pc:spChg chg="add">
          <ac:chgData name="Wollman, Alex" userId="eaebeae5-cfde-473c-8fc9-c21f1685ebf7" providerId="ADAL" clId="{9FB84E37-1703-0743-BCD9-150187A78A8E}" dt="2020-01-22T23:02:26.154" v="1560"/>
          <ac:spMkLst>
            <pc:docMk/>
            <pc:sldMk cId="961214466" sldId="294"/>
            <ac:spMk id="40" creationId="{A1516B84-C89E-274B-8B14-5ACB8FA9F8EE}"/>
          </ac:spMkLst>
        </pc:spChg>
        <pc:spChg chg="add">
          <ac:chgData name="Wollman, Alex" userId="eaebeae5-cfde-473c-8fc9-c21f1685ebf7" providerId="ADAL" clId="{9FB84E37-1703-0743-BCD9-150187A78A8E}" dt="2020-01-22T23:02:26.154" v="1560"/>
          <ac:spMkLst>
            <pc:docMk/>
            <pc:sldMk cId="961214466" sldId="294"/>
            <ac:spMk id="41" creationId="{F7AE3A35-A1BC-7046-A3F1-E45A0670AA23}"/>
          </ac:spMkLst>
        </pc:spChg>
        <pc:spChg chg="add">
          <ac:chgData name="Wollman, Alex" userId="eaebeae5-cfde-473c-8fc9-c21f1685ebf7" providerId="ADAL" clId="{9FB84E37-1703-0743-BCD9-150187A78A8E}" dt="2020-01-22T23:02:26.154" v="1560"/>
          <ac:spMkLst>
            <pc:docMk/>
            <pc:sldMk cId="961214466" sldId="294"/>
            <ac:spMk id="42" creationId="{5D5715E6-F905-7D49-A017-75FC186DBBD4}"/>
          </ac:spMkLst>
        </pc:spChg>
        <pc:spChg chg="add">
          <ac:chgData name="Wollman, Alex" userId="eaebeae5-cfde-473c-8fc9-c21f1685ebf7" providerId="ADAL" clId="{9FB84E37-1703-0743-BCD9-150187A78A8E}" dt="2020-01-22T23:02:26.154" v="1560"/>
          <ac:spMkLst>
            <pc:docMk/>
            <pc:sldMk cId="961214466" sldId="294"/>
            <ac:spMk id="43" creationId="{3F2C8308-DE9A-3444-AC9A-7AA783C051A0}"/>
          </ac:spMkLst>
        </pc:spChg>
        <pc:spChg chg="add">
          <ac:chgData name="Wollman, Alex" userId="eaebeae5-cfde-473c-8fc9-c21f1685ebf7" providerId="ADAL" clId="{9FB84E37-1703-0743-BCD9-150187A78A8E}" dt="2020-01-22T23:02:26.154" v="1560"/>
          <ac:spMkLst>
            <pc:docMk/>
            <pc:sldMk cId="961214466" sldId="294"/>
            <ac:spMk id="44" creationId="{1D78F194-1509-2F41-BCF2-3895BB14CCD9}"/>
          </ac:spMkLst>
        </pc:spChg>
        <pc:spChg chg="add">
          <ac:chgData name="Wollman, Alex" userId="eaebeae5-cfde-473c-8fc9-c21f1685ebf7" providerId="ADAL" clId="{9FB84E37-1703-0743-BCD9-150187A78A8E}" dt="2020-01-22T23:02:26.154" v="1560"/>
          <ac:spMkLst>
            <pc:docMk/>
            <pc:sldMk cId="961214466" sldId="294"/>
            <ac:spMk id="45" creationId="{41D52FDA-33A4-5F4C-AFA5-81C48898EB37}"/>
          </ac:spMkLst>
        </pc:spChg>
        <pc:spChg chg="add">
          <ac:chgData name="Wollman, Alex" userId="eaebeae5-cfde-473c-8fc9-c21f1685ebf7" providerId="ADAL" clId="{9FB84E37-1703-0743-BCD9-150187A78A8E}" dt="2020-01-22T23:02:26.154" v="1560"/>
          <ac:spMkLst>
            <pc:docMk/>
            <pc:sldMk cId="961214466" sldId="294"/>
            <ac:spMk id="46" creationId="{658D2CB9-1B76-5A41-A563-0B0264D1EDDF}"/>
          </ac:spMkLst>
        </pc:spChg>
        <pc:spChg chg="add">
          <ac:chgData name="Wollman, Alex" userId="eaebeae5-cfde-473c-8fc9-c21f1685ebf7" providerId="ADAL" clId="{9FB84E37-1703-0743-BCD9-150187A78A8E}" dt="2020-01-22T23:02:26.154" v="1560"/>
          <ac:spMkLst>
            <pc:docMk/>
            <pc:sldMk cId="961214466" sldId="294"/>
            <ac:spMk id="47" creationId="{B98EA63A-1151-A84F-93BC-49EB0B00A9AC}"/>
          </ac:spMkLst>
        </pc:spChg>
        <pc:spChg chg="add">
          <ac:chgData name="Wollman, Alex" userId="eaebeae5-cfde-473c-8fc9-c21f1685ebf7" providerId="ADAL" clId="{9FB84E37-1703-0743-BCD9-150187A78A8E}" dt="2020-01-22T23:02:26.154" v="1560"/>
          <ac:spMkLst>
            <pc:docMk/>
            <pc:sldMk cId="961214466" sldId="294"/>
            <ac:spMk id="48" creationId="{B9BB936E-BB54-E94B-AF7A-1625B102DACF}"/>
          </ac:spMkLst>
        </pc:spChg>
        <pc:spChg chg="add">
          <ac:chgData name="Wollman, Alex" userId="eaebeae5-cfde-473c-8fc9-c21f1685ebf7" providerId="ADAL" clId="{9FB84E37-1703-0743-BCD9-150187A78A8E}" dt="2020-01-22T23:02:26.154" v="1560"/>
          <ac:spMkLst>
            <pc:docMk/>
            <pc:sldMk cId="961214466" sldId="294"/>
            <ac:spMk id="49" creationId="{F7339422-3233-6140-B531-D0901E24B370}"/>
          </ac:spMkLst>
        </pc:spChg>
        <pc:spChg chg="add">
          <ac:chgData name="Wollman, Alex" userId="eaebeae5-cfde-473c-8fc9-c21f1685ebf7" providerId="ADAL" clId="{9FB84E37-1703-0743-BCD9-150187A78A8E}" dt="2020-01-22T23:02:26.154" v="1560"/>
          <ac:spMkLst>
            <pc:docMk/>
            <pc:sldMk cId="961214466" sldId="294"/>
            <ac:spMk id="50" creationId="{435BA66B-4585-9E4F-A0BC-726EFA4263FE}"/>
          </ac:spMkLst>
        </pc:spChg>
        <pc:spChg chg="add">
          <ac:chgData name="Wollman, Alex" userId="eaebeae5-cfde-473c-8fc9-c21f1685ebf7" providerId="ADAL" clId="{9FB84E37-1703-0743-BCD9-150187A78A8E}" dt="2020-01-22T23:02:26.154" v="1560"/>
          <ac:spMkLst>
            <pc:docMk/>
            <pc:sldMk cId="961214466" sldId="294"/>
            <ac:spMk id="51" creationId="{8B69E4A6-4D3A-0A49-A947-C11AC03A7A5E}"/>
          </ac:spMkLst>
        </pc:spChg>
        <pc:spChg chg="add">
          <ac:chgData name="Wollman, Alex" userId="eaebeae5-cfde-473c-8fc9-c21f1685ebf7" providerId="ADAL" clId="{9FB84E37-1703-0743-BCD9-150187A78A8E}" dt="2020-01-22T23:02:26.154" v="1560"/>
          <ac:spMkLst>
            <pc:docMk/>
            <pc:sldMk cId="961214466" sldId="294"/>
            <ac:spMk id="52" creationId="{EBD2A5E9-7AF4-A743-93B3-A7067F8E08E4}"/>
          </ac:spMkLst>
        </pc:spChg>
        <pc:spChg chg="add">
          <ac:chgData name="Wollman, Alex" userId="eaebeae5-cfde-473c-8fc9-c21f1685ebf7" providerId="ADAL" clId="{9FB84E37-1703-0743-BCD9-150187A78A8E}" dt="2020-01-22T23:02:26.154" v="1560"/>
          <ac:spMkLst>
            <pc:docMk/>
            <pc:sldMk cId="961214466" sldId="294"/>
            <ac:spMk id="53" creationId="{4BA5D3F6-5BF0-024F-AED1-81F7F9A45980}"/>
          </ac:spMkLst>
        </pc:spChg>
        <pc:spChg chg="add">
          <ac:chgData name="Wollman, Alex" userId="eaebeae5-cfde-473c-8fc9-c21f1685ebf7" providerId="ADAL" clId="{9FB84E37-1703-0743-BCD9-150187A78A8E}" dt="2020-01-22T23:02:26.154" v="1560"/>
          <ac:spMkLst>
            <pc:docMk/>
            <pc:sldMk cId="961214466" sldId="294"/>
            <ac:spMk id="54" creationId="{D3C734AE-7A2F-884C-946D-E11720CC38FC}"/>
          </ac:spMkLst>
        </pc:spChg>
        <pc:spChg chg="add">
          <ac:chgData name="Wollman, Alex" userId="eaebeae5-cfde-473c-8fc9-c21f1685ebf7" providerId="ADAL" clId="{9FB84E37-1703-0743-BCD9-150187A78A8E}" dt="2020-01-22T23:02:26.154" v="1560"/>
          <ac:spMkLst>
            <pc:docMk/>
            <pc:sldMk cId="961214466" sldId="294"/>
            <ac:spMk id="55" creationId="{929C80A9-AC36-1646-BA18-74E12F9FFFB5}"/>
          </ac:spMkLst>
        </pc:spChg>
        <pc:spChg chg="add">
          <ac:chgData name="Wollman, Alex" userId="eaebeae5-cfde-473c-8fc9-c21f1685ebf7" providerId="ADAL" clId="{9FB84E37-1703-0743-BCD9-150187A78A8E}" dt="2020-01-22T23:02:26.154" v="1560"/>
          <ac:spMkLst>
            <pc:docMk/>
            <pc:sldMk cId="961214466" sldId="294"/>
            <ac:spMk id="56" creationId="{1B8186E7-4582-AE4B-958C-E50373D7D16C}"/>
          </ac:spMkLst>
        </pc:spChg>
        <pc:spChg chg="add">
          <ac:chgData name="Wollman, Alex" userId="eaebeae5-cfde-473c-8fc9-c21f1685ebf7" providerId="ADAL" clId="{9FB84E37-1703-0743-BCD9-150187A78A8E}" dt="2020-01-22T23:02:26.154" v="1560"/>
          <ac:spMkLst>
            <pc:docMk/>
            <pc:sldMk cId="961214466" sldId="294"/>
            <ac:spMk id="57" creationId="{383298AA-3A78-2D46-85A5-8271067DDC85}"/>
          </ac:spMkLst>
        </pc:spChg>
        <pc:spChg chg="add">
          <ac:chgData name="Wollman, Alex" userId="eaebeae5-cfde-473c-8fc9-c21f1685ebf7" providerId="ADAL" clId="{9FB84E37-1703-0743-BCD9-150187A78A8E}" dt="2020-01-22T23:02:26.154" v="1560"/>
          <ac:spMkLst>
            <pc:docMk/>
            <pc:sldMk cId="961214466" sldId="294"/>
            <ac:spMk id="58" creationId="{79DD4D4B-D852-314B-B393-131418342714}"/>
          </ac:spMkLst>
        </pc:spChg>
        <pc:spChg chg="add mod">
          <ac:chgData name="Wollman, Alex" userId="eaebeae5-cfde-473c-8fc9-c21f1685ebf7" providerId="ADAL" clId="{9FB84E37-1703-0743-BCD9-150187A78A8E}" dt="2020-01-22T23:02:46.144" v="1565" actId="20577"/>
          <ac:spMkLst>
            <pc:docMk/>
            <pc:sldMk cId="961214466" sldId="294"/>
            <ac:spMk id="59" creationId="{FF550801-D6B7-3749-B9CA-D8B27573BAE4}"/>
          </ac:spMkLst>
        </pc:spChg>
        <pc:spChg chg="add del">
          <ac:chgData name="Wollman, Alex" userId="eaebeae5-cfde-473c-8fc9-c21f1685ebf7" providerId="ADAL" clId="{9FB84E37-1703-0743-BCD9-150187A78A8E}" dt="2020-01-22T23:02:51.225" v="1569"/>
          <ac:spMkLst>
            <pc:docMk/>
            <pc:sldMk cId="961214466" sldId="294"/>
            <ac:spMk id="60" creationId="{73048917-6CC6-1B41-9419-7DC5E4BC2271}"/>
          </ac:spMkLst>
        </pc:spChg>
        <pc:spChg chg="add del">
          <ac:chgData name="Wollman, Alex" userId="eaebeae5-cfde-473c-8fc9-c21f1685ebf7" providerId="ADAL" clId="{9FB84E37-1703-0743-BCD9-150187A78A8E}" dt="2020-01-22T23:02:50.927" v="1568"/>
          <ac:spMkLst>
            <pc:docMk/>
            <pc:sldMk cId="961214466" sldId="294"/>
            <ac:spMk id="61" creationId="{0BDF23B1-D7A8-EA4F-84A1-76FE69A43A2C}"/>
          </ac:spMkLst>
        </pc:spChg>
      </pc:sldChg>
      <pc:sldChg chg="add del">
        <pc:chgData name="Wollman, Alex" userId="eaebeae5-cfde-473c-8fc9-c21f1685ebf7" providerId="ADAL" clId="{9FB84E37-1703-0743-BCD9-150187A78A8E}" dt="2020-01-16T21:40:55.273" v="1243" actId="2696"/>
        <pc:sldMkLst>
          <pc:docMk/>
          <pc:sldMk cId="4003860528" sldId="294"/>
        </pc:sldMkLst>
      </pc:sldChg>
      <pc:sldChg chg="add del">
        <pc:chgData name="Wollman, Alex" userId="eaebeae5-cfde-473c-8fc9-c21f1685ebf7" providerId="ADAL" clId="{9FB84E37-1703-0743-BCD9-150187A78A8E}" dt="2020-01-16T21:40:55.707" v="1244" actId="2696"/>
        <pc:sldMkLst>
          <pc:docMk/>
          <pc:sldMk cId="2989532879" sldId="295"/>
        </pc:sldMkLst>
      </pc:sldChg>
      <pc:sldChg chg="addSp delSp modSp add">
        <pc:chgData name="Wollman, Alex" userId="eaebeae5-cfde-473c-8fc9-c21f1685ebf7" providerId="ADAL" clId="{9FB84E37-1703-0743-BCD9-150187A78A8E}" dt="2020-01-22T23:03:02.452" v="1571"/>
        <pc:sldMkLst>
          <pc:docMk/>
          <pc:sldMk cId="4021023864" sldId="295"/>
        </pc:sldMkLst>
        <pc:spChg chg="add del">
          <ac:chgData name="Wollman, Alex" userId="eaebeae5-cfde-473c-8fc9-c21f1685ebf7" providerId="ADAL" clId="{9FB84E37-1703-0743-BCD9-150187A78A8E}" dt="2020-01-22T20:59:05.937" v="1414"/>
          <ac:spMkLst>
            <pc:docMk/>
            <pc:sldMk cId="4021023864" sldId="295"/>
            <ac:spMk id="2" creationId="{3593E911-9931-7043-805F-414B2CE744BA}"/>
          </ac:spMkLst>
        </pc:spChg>
        <pc:spChg chg="add del">
          <ac:chgData name="Wollman, Alex" userId="eaebeae5-cfde-473c-8fc9-c21f1685ebf7" providerId="ADAL" clId="{9FB84E37-1703-0743-BCD9-150187A78A8E}" dt="2020-01-22T20:59:08.737" v="1416"/>
          <ac:spMkLst>
            <pc:docMk/>
            <pc:sldMk cId="4021023864" sldId="295"/>
            <ac:spMk id="3" creationId="{48BEA645-78E4-3347-8DD0-4BF4B7F19062}"/>
          </ac:spMkLst>
        </pc:spChg>
        <pc:spChg chg="del">
          <ac:chgData name="Wollman, Alex" userId="eaebeae5-cfde-473c-8fc9-c21f1685ebf7" providerId="ADAL" clId="{9FB84E37-1703-0743-BCD9-150187A78A8E}" dt="2020-01-22T23:03:02.090" v="1570" actId="478"/>
          <ac:spMkLst>
            <pc:docMk/>
            <pc:sldMk cId="4021023864" sldId="295"/>
            <ac:spMk id="4" creationId="{DB8AEF6D-CA5E-6E47-A188-81E5CF629692}"/>
          </ac:spMkLst>
        </pc:spChg>
        <pc:spChg chg="del">
          <ac:chgData name="Wollman, Alex" userId="eaebeae5-cfde-473c-8fc9-c21f1685ebf7" providerId="ADAL" clId="{9FB84E37-1703-0743-BCD9-150187A78A8E}" dt="2020-01-22T23:03:02.090" v="1570" actId="478"/>
          <ac:spMkLst>
            <pc:docMk/>
            <pc:sldMk cId="4021023864" sldId="295"/>
            <ac:spMk id="5" creationId="{0CFF3376-E480-D848-B212-57A6461FC0A2}"/>
          </ac:spMkLst>
        </pc:spChg>
        <pc:spChg chg="del">
          <ac:chgData name="Wollman, Alex" userId="eaebeae5-cfde-473c-8fc9-c21f1685ebf7" providerId="ADAL" clId="{9FB84E37-1703-0743-BCD9-150187A78A8E}" dt="2020-01-22T23:03:02.090" v="1570" actId="478"/>
          <ac:spMkLst>
            <pc:docMk/>
            <pc:sldMk cId="4021023864" sldId="295"/>
            <ac:spMk id="6" creationId="{384F4E41-F623-B24D-90B0-63FA7C9CCE07}"/>
          </ac:spMkLst>
        </pc:spChg>
        <pc:spChg chg="del">
          <ac:chgData name="Wollman, Alex" userId="eaebeae5-cfde-473c-8fc9-c21f1685ebf7" providerId="ADAL" clId="{9FB84E37-1703-0743-BCD9-150187A78A8E}" dt="2020-01-22T23:03:02.090" v="1570" actId="478"/>
          <ac:spMkLst>
            <pc:docMk/>
            <pc:sldMk cId="4021023864" sldId="295"/>
            <ac:spMk id="7" creationId="{8F4549A5-4EBE-6E45-B4D7-983B4F500E1F}"/>
          </ac:spMkLst>
        </pc:spChg>
        <pc:spChg chg="del">
          <ac:chgData name="Wollman, Alex" userId="eaebeae5-cfde-473c-8fc9-c21f1685ebf7" providerId="ADAL" clId="{9FB84E37-1703-0743-BCD9-150187A78A8E}" dt="2020-01-22T23:03:02.090" v="1570" actId="478"/>
          <ac:spMkLst>
            <pc:docMk/>
            <pc:sldMk cId="4021023864" sldId="295"/>
            <ac:spMk id="8" creationId="{57D59B17-4C80-E14E-80D2-FEFCD6BCBED2}"/>
          </ac:spMkLst>
        </pc:spChg>
        <pc:spChg chg="del">
          <ac:chgData name="Wollman, Alex" userId="eaebeae5-cfde-473c-8fc9-c21f1685ebf7" providerId="ADAL" clId="{9FB84E37-1703-0743-BCD9-150187A78A8E}" dt="2020-01-22T23:03:02.090" v="1570" actId="478"/>
          <ac:spMkLst>
            <pc:docMk/>
            <pc:sldMk cId="4021023864" sldId="295"/>
            <ac:spMk id="9" creationId="{46CC7B27-4576-914F-BD8B-B38E1D47BE39}"/>
          </ac:spMkLst>
        </pc:spChg>
        <pc:spChg chg="del">
          <ac:chgData name="Wollman, Alex" userId="eaebeae5-cfde-473c-8fc9-c21f1685ebf7" providerId="ADAL" clId="{9FB84E37-1703-0743-BCD9-150187A78A8E}" dt="2020-01-22T23:03:02.090" v="1570" actId="478"/>
          <ac:spMkLst>
            <pc:docMk/>
            <pc:sldMk cId="4021023864" sldId="295"/>
            <ac:spMk id="10" creationId="{6DFE6D35-C186-BA46-8936-2BB1F4003BF8}"/>
          </ac:spMkLst>
        </pc:spChg>
        <pc:spChg chg="del">
          <ac:chgData name="Wollman, Alex" userId="eaebeae5-cfde-473c-8fc9-c21f1685ebf7" providerId="ADAL" clId="{9FB84E37-1703-0743-BCD9-150187A78A8E}" dt="2020-01-22T23:03:02.090" v="1570" actId="478"/>
          <ac:spMkLst>
            <pc:docMk/>
            <pc:sldMk cId="4021023864" sldId="295"/>
            <ac:spMk id="11" creationId="{60475577-D9CC-5F45-BE5A-4805417636EE}"/>
          </ac:spMkLst>
        </pc:spChg>
        <pc:spChg chg="del">
          <ac:chgData name="Wollman, Alex" userId="eaebeae5-cfde-473c-8fc9-c21f1685ebf7" providerId="ADAL" clId="{9FB84E37-1703-0743-BCD9-150187A78A8E}" dt="2020-01-22T23:03:02.090" v="1570" actId="478"/>
          <ac:spMkLst>
            <pc:docMk/>
            <pc:sldMk cId="4021023864" sldId="295"/>
            <ac:spMk id="12" creationId="{A586877E-2EAB-8F4E-9B91-EFD9680D1EC5}"/>
          </ac:spMkLst>
        </pc:spChg>
        <pc:spChg chg="del">
          <ac:chgData name="Wollman, Alex" userId="eaebeae5-cfde-473c-8fc9-c21f1685ebf7" providerId="ADAL" clId="{9FB84E37-1703-0743-BCD9-150187A78A8E}" dt="2020-01-22T23:03:02.090" v="1570" actId="478"/>
          <ac:spMkLst>
            <pc:docMk/>
            <pc:sldMk cId="4021023864" sldId="295"/>
            <ac:spMk id="13" creationId="{23F4BDFF-207E-2743-9873-D9AE97F7F834}"/>
          </ac:spMkLst>
        </pc:spChg>
        <pc:spChg chg="del">
          <ac:chgData name="Wollman, Alex" userId="eaebeae5-cfde-473c-8fc9-c21f1685ebf7" providerId="ADAL" clId="{9FB84E37-1703-0743-BCD9-150187A78A8E}" dt="2020-01-22T23:03:02.090" v="1570" actId="478"/>
          <ac:spMkLst>
            <pc:docMk/>
            <pc:sldMk cId="4021023864" sldId="295"/>
            <ac:spMk id="14" creationId="{97BB8FA7-BC42-3042-BB03-C271FCF561A1}"/>
          </ac:spMkLst>
        </pc:spChg>
        <pc:spChg chg="del">
          <ac:chgData name="Wollman, Alex" userId="eaebeae5-cfde-473c-8fc9-c21f1685ebf7" providerId="ADAL" clId="{9FB84E37-1703-0743-BCD9-150187A78A8E}" dt="2020-01-22T23:03:02.090" v="1570" actId="478"/>
          <ac:spMkLst>
            <pc:docMk/>
            <pc:sldMk cId="4021023864" sldId="295"/>
            <ac:spMk id="15" creationId="{38F15553-8220-714A-9C28-902BE69B74D4}"/>
          </ac:spMkLst>
        </pc:spChg>
        <pc:spChg chg="del">
          <ac:chgData name="Wollman, Alex" userId="eaebeae5-cfde-473c-8fc9-c21f1685ebf7" providerId="ADAL" clId="{9FB84E37-1703-0743-BCD9-150187A78A8E}" dt="2020-01-22T23:03:02.090" v="1570" actId="478"/>
          <ac:spMkLst>
            <pc:docMk/>
            <pc:sldMk cId="4021023864" sldId="295"/>
            <ac:spMk id="16" creationId="{FE4CF5EC-CFDC-7143-B2C1-6BB6CCD245AC}"/>
          </ac:spMkLst>
        </pc:spChg>
        <pc:spChg chg="del">
          <ac:chgData name="Wollman, Alex" userId="eaebeae5-cfde-473c-8fc9-c21f1685ebf7" providerId="ADAL" clId="{9FB84E37-1703-0743-BCD9-150187A78A8E}" dt="2020-01-22T23:03:02.090" v="1570" actId="478"/>
          <ac:spMkLst>
            <pc:docMk/>
            <pc:sldMk cId="4021023864" sldId="295"/>
            <ac:spMk id="17" creationId="{BD6826FD-667F-1F4D-8044-EF0E9F0DE75E}"/>
          </ac:spMkLst>
        </pc:spChg>
        <pc:spChg chg="del">
          <ac:chgData name="Wollman, Alex" userId="eaebeae5-cfde-473c-8fc9-c21f1685ebf7" providerId="ADAL" clId="{9FB84E37-1703-0743-BCD9-150187A78A8E}" dt="2020-01-22T23:03:02.090" v="1570" actId="478"/>
          <ac:spMkLst>
            <pc:docMk/>
            <pc:sldMk cId="4021023864" sldId="295"/>
            <ac:spMk id="18" creationId="{E049EAF9-16F3-C44A-BD13-06A05A1BCBF4}"/>
          </ac:spMkLst>
        </pc:spChg>
        <pc:spChg chg="del">
          <ac:chgData name="Wollman, Alex" userId="eaebeae5-cfde-473c-8fc9-c21f1685ebf7" providerId="ADAL" clId="{9FB84E37-1703-0743-BCD9-150187A78A8E}" dt="2020-01-22T23:03:02.090" v="1570" actId="478"/>
          <ac:spMkLst>
            <pc:docMk/>
            <pc:sldMk cId="4021023864" sldId="295"/>
            <ac:spMk id="19" creationId="{26B94779-BA41-2944-9E50-4743515D3C2B}"/>
          </ac:spMkLst>
        </pc:spChg>
        <pc:spChg chg="del">
          <ac:chgData name="Wollman, Alex" userId="eaebeae5-cfde-473c-8fc9-c21f1685ebf7" providerId="ADAL" clId="{9FB84E37-1703-0743-BCD9-150187A78A8E}" dt="2020-01-22T23:03:02.090" v="1570" actId="478"/>
          <ac:spMkLst>
            <pc:docMk/>
            <pc:sldMk cId="4021023864" sldId="295"/>
            <ac:spMk id="20" creationId="{9CB58D81-1D21-3745-910A-DCA3857E81EF}"/>
          </ac:spMkLst>
        </pc:spChg>
        <pc:spChg chg="del">
          <ac:chgData name="Wollman, Alex" userId="eaebeae5-cfde-473c-8fc9-c21f1685ebf7" providerId="ADAL" clId="{9FB84E37-1703-0743-BCD9-150187A78A8E}" dt="2020-01-22T23:03:02.090" v="1570" actId="478"/>
          <ac:spMkLst>
            <pc:docMk/>
            <pc:sldMk cId="4021023864" sldId="295"/>
            <ac:spMk id="21" creationId="{C28B5B30-B739-324C-9098-D09E853B4B76}"/>
          </ac:spMkLst>
        </pc:spChg>
        <pc:spChg chg="del">
          <ac:chgData name="Wollman, Alex" userId="eaebeae5-cfde-473c-8fc9-c21f1685ebf7" providerId="ADAL" clId="{9FB84E37-1703-0743-BCD9-150187A78A8E}" dt="2020-01-22T23:03:02.090" v="1570" actId="478"/>
          <ac:spMkLst>
            <pc:docMk/>
            <pc:sldMk cId="4021023864" sldId="295"/>
            <ac:spMk id="22" creationId="{1ED689BF-83A8-B546-8D1A-FDC1367800A3}"/>
          </ac:spMkLst>
        </pc:spChg>
        <pc:spChg chg="del">
          <ac:chgData name="Wollman, Alex" userId="eaebeae5-cfde-473c-8fc9-c21f1685ebf7" providerId="ADAL" clId="{9FB84E37-1703-0743-BCD9-150187A78A8E}" dt="2020-01-22T23:03:02.090" v="1570" actId="478"/>
          <ac:spMkLst>
            <pc:docMk/>
            <pc:sldMk cId="4021023864" sldId="295"/>
            <ac:spMk id="23" creationId="{788239AA-831F-4940-AF13-9FE7E6C29F3B}"/>
          </ac:spMkLst>
        </pc:spChg>
        <pc:spChg chg="del">
          <ac:chgData name="Wollman, Alex" userId="eaebeae5-cfde-473c-8fc9-c21f1685ebf7" providerId="ADAL" clId="{9FB84E37-1703-0743-BCD9-150187A78A8E}" dt="2020-01-22T23:03:02.090" v="1570" actId="478"/>
          <ac:spMkLst>
            <pc:docMk/>
            <pc:sldMk cId="4021023864" sldId="295"/>
            <ac:spMk id="30" creationId="{5E4B1E5B-BACD-2049-AF6A-7B83786DCFA3}"/>
          </ac:spMkLst>
        </pc:spChg>
        <pc:spChg chg="del">
          <ac:chgData name="Wollman, Alex" userId="eaebeae5-cfde-473c-8fc9-c21f1685ebf7" providerId="ADAL" clId="{9FB84E37-1703-0743-BCD9-150187A78A8E}" dt="2020-01-22T23:03:02.090" v="1570" actId="478"/>
          <ac:spMkLst>
            <pc:docMk/>
            <pc:sldMk cId="4021023864" sldId="295"/>
            <ac:spMk id="31" creationId="{128AAA50-1288-D849-8C89-90F08B69DF94}"/>
          </ac:spMkLst>
        </pc:spChg>
        <pc:spChg chg="mod">
          <ac:chgData name="Wollman, Alex" userId="eaebeae5-cfde-473c-8fc9-c21f1685ebf7" providerId="ADAL" clId="{9FB84E37-1703-0743-BCD9-150187A78A8E}" dt="2020-01-16T21:44:49.504" v="1307" actId="20577"/>
          <ac:spMkLst>
            <pc:docMk/>
            <pc:sldMk cId="4021023864" sldId="295"/>
            <ac:spMk id="33" creationId="{70F0A9A7-C466-0D4A-824B-4E0007C84359}"/>
          </ac:spMkLst>
        </pc:spChg>
        <pc:spChg chg="del">
          <ac:chgData name="Wollman, Alex" userId="eaebeae5-cfde-473c-8fc9-c21f1685ebf7" providerId="ADAL" clId="{9FB84E37-1703-0743-BCD9-150187A78A8E}" dt="2020-01-22T23:03:02.090" v="1570" actId="478"/>
          <ac:spMkLst>
            <pc:docMk/>
            <pc:sldMk cId="4021023864" sldId="295"/>
            <ac:spMk id="34" creationId="{143284A7-4117-8D46-9270-6E8AA0B50290}"/>
          </ac:spMkLst>
        </pc:spChg>
        <pc:spChg chg="del">
          <ac:chgData name="Wollman, Alex" userId="eaebeae5-cfde-473c-8fc9-c21f1685ebf7" providerId="ADAL" clId="{9FB84E37-1703-0743-BCD9-150187A78A8E}" dt="2020-01-22T23:03:02.090" v="1570" actId="478"/>
          <ac:spMkLst>
            <pc:docMk/>
            <pc:sldMk cId="4021023864" sldId="295"/>
            <ac:spMk id="35" creationId="{2FD97838-E5E8-A14B-BBC6-3557204CA653}"/>
          </ac:spMkLst>
        </pc:spChg>
        <pc:spChg chg="add">
          <ac:chgData name="Wollman, Alex" userId="eaebeae5-cfde-473c-8fc9-c21f1685ebf7" providerId="ADAL" clId="{9FB84E37-1703-0743-BCD9-150187A78A8E}" dt="2020-01-22T23:03:02.452" v="1571"/>
          <ac:spMkLst>
            <pc:docMk/>
            <pc:sldMk cId="4021023864" sldId="295"/>
            <ac:spMk id="36" creationId="{20007310-9163-9C4A-82AA-9C9F39DAF6CA}"/>
          </ac:spMkLst>
        </pc:spChg>
        <pc:spChg chg="add">
          <ac:chgData name="Wollman, Alex" userId="eaebeae5-cfde-473c-8fc9-c21f1685ebf7" providerId="ADAL" clId="{9FB84E37-1703-0743-BCD9-150187A78A8E}" dt="2020-01-22T23:03:02.452" v="1571"/>
          <ac:spMkLst>
            <pc:docMk/>
            <pc:sldMk cId="4021023864" sldId="295"/>
            <ac:spMk id="37" creationId="{7A51F45C-974F-9D4B-9A1F-E9E36D9BB39F}"/>
          </ac:spMkLst>
        </pc:spChg>
        <pc:spChg chg="add">
          <ac:chgData name="Wollman, Alex" userId="eaebeae5-cfde-473c-8fc9-c21f1685ebf7" providerId="ADAL" clId="{9FB84E37-1703-0743-BCD9-150187A78A8E}" dt="2020-01-22T23:03:02.452" v="1571"/>
          <ac:spMkLst>
            <pc:docMk/>
            <pc:sldMk cId="4021023864" sldId="295"/>
            <ac:spMk id="38" creationId="{9AAFDEFE-B1CA-7F43-9CFB-DBA77CBEE937}"/>
          </ac:spMkLst>
        </pc:spChg>
        <pc:spChg chg="add">
          <ac:chgData name="Wollman, Alex" userId="eaebeae5-cfde-473c-8fc9-c21f1685ebf7" providerId="ADAL" clId="{9FB84E37-1703-0743-BCD9-150187A78A8E}" dt="2020-01-22T23:03:02.452" v="1571"/>
          <ac:spMkLst>
            <pc:docMk/>
            <pc:sldMk cId="4021023864" sldId="295"/>
            <ac:spMk id="39" creationId="{3C0C1A00-1F84-B246-A5E5-57B2EF92DB99}"/>
          </ac:spMkLst>
        </pc:spChg>
        <pc:spChg chg="add">
          <ac:chgData name="Wollman, Alex" userId="eaebeae5-cfde-473c-8fc9-c21f1685ebf7" providerId="ADAL" clId="{9FB84E37-1703-0743-BCD9-150187A78A8E}" dt="2020-01-22T23:03:02.452" v="1571"/>
          <ac:spMkLst>
            <pc:docMk/>
            <pc:sldMk cId="4021023864" sldId="295"/>
            <ac:spMk id="40" creationId="{DA2FF34C-AABB-A244-BCD8-BA5113FB8041}"/>
          </ac:spMkLst>
        </pc:spChg>
        <pc:spChg chg="add">
          <ac:chgData name="Wollman, Alex" userId="eaebeae5-cfde-473c-8fc9-c21f1685ebf7" providerId="ADAL" clId="{9FB84E37-1703-0743-BCD9-150187A78A8E}" dt="2020-01-22T23:03:02.452" v="1571"/>
          <ac:spMkLst>
            <pc:docMk/>
            <pc:sldMk cId="4021023864" sldId="295"/>
            <ac:spMk id="41" creationId="{4B470EC8-3986-E945-ADF5-8F0E57F4FA8E}"/>
          </ac:spMkLst>
        </pc:spChg>
        <pc:spChg chg="add">
          <ac:chgData name="Wollman, Alex" userId="eaebeae5-cfde-473c-8fc9-c21f1685ebf7" providerId="ADAL" clId="{9FB84E37-1703-0743-BCD9-150187A78A8E}" dt="2020-01-22T23:03:02.452" v="1571"/>
          <ac:spMkLst>
            <pc:docMk/>
            <pc:sldMk cId="4021023864" sldId="295"/>
            <ac:spMk id="42" creationId="{60E889CA-7EF0-6747-B140-46ABDD416785}"/>
          </ac:spMkLst>
        </pc:spChg>
        <pc:spChg chg="add">
          <ac:chgData name="Wollman, Alex" userId="eaebeae5-cfde-473c-8fc9-c21f1685ebf7" providerId="ADAL" clId="{9FB84E37-1703-0743-BCD9-150187A78A8E}" dt="2020-01-22T23:03:02.452" v="1571"/>
          <ac:spMkLst>
            <pc:docMk/>
            <pc:sldMk cId="4021023864" sldId="295"/>
            <ac:spMk id="43" creationId="{57C6CC84-EBD3-B446-B47B-589C318B0665}"/>
          </ac:spMkLst>
        </pc:spChg>
        <pc:spChg chg="add">
          <ac:chgData name="Wollman, Alex" userId="eaebeae5-cfde-473c-8fc9-c21f1685ebf7" providerId="ADAL" clId="{9FB84E37-1703-0743-BCD9-150187A78A8E}" dt="2020-01-22T23:03:02.452" v="1571"/>
          <ac:spMkLst>
            <pc:docMk/>
            <pc:sldMk cId="4021023864" sldId="295"/>
            <ac:spMk id="44" creationId="{855806B5-8E83-2F49-BC64-C8058042AE10}"/>
          </ac:spMkLst>
        </pc:spChg>
        <pc:spChg chg="add">
          <ac:chgData name="Wollman, Alex" userId="eaebeae5-cfde-473c-8fc9-c21f1685ebf7" providerId="ADAL" clId="{9FB84E37-1703-0743-BCD9-150187A78A8E}" dt="2020-01-22T23:03:02.452" v="1571"/>
          <ac:spMkLst>
            <pc:docMk/>
            <pc:sldMk cId="4021023864" sldId="295"/>
            <ac:spMk id="45" creationId="{67A6AEC7-7BB0-D846-87EB-BAF97251C31B}"/>
          </ac:spMkLst>
        </pc:spChg>
        <pc:spChg chg="add">
          <ac:chgData name="Wollman, Alex" userId="eaebeae5-cfde-473c-8fc9-c21f1685ebf7" providerId="ADAL" clId="{9FB84E37-1703-0743-BCD9-150187A78A8E}" dt="2020-01-22T23:03:02.452" v="1571"/>
          <ac:spMkLst>
            <pc:docMk/>
            <pc:sldMk cId="4021023864" sldId="295"/>
            <ac:spMk id="46" creationId="{AEEFE6AE-B94B-744D-A1AE-127E96FC374A}"/>
          </ac:spMkLst>
        </pc:spChg>
        <pc:spChg chg="add">
          <ac:chgData name="Wollman, Alex" userId="eaebeae5-cfde-473c-8fc9-c21f1685ebf7" providerId="ADAL" clId="{9FB84E37-1703-0743-BCD9-150187A78A8E}" dt="2020-01-22T23:03:02.452" v="1571"/>
          <ac:spMkLst>
            <pc:docMk/>
            <pc:sldMk cId="4021023864" sldId="295"/>
            <ac:spMk id="47" creationId="{594FC062-EAF7-1645-BDAC-A4B03A3C7D84}"/>
          </ac:spMkLst>
        </pc:spChg>
        <pc:spChg chg="add">
          <ac:chgData name="Wollman, Alex" userId="eaebeae5-cfde-473c-8fc9-c21f1685ebf7" providerId="ADAL" clId="{9FB84E37-1703-0743-BCD9-150187A78A8E}" dt="2020-01-22T23:03:02.452" v="1571"/>
          <ac:spMkLst>
            <pc:docMk/>
            <pc:sldMk cId="4021023864" sldId="295"/>
            <ac:spMk id="48" creationId="{B41E612C-0976-DA4C-B77F-F1D8A35B3B1F}"/>
          </ac:spMkLst>
        </pc:spChg>
        <pc:spChg chg="add">
          <ac:chgData name="Wollman, Alex" userId="eaebeae5-cfde-473c-8fc9-c21f1685ebf7" providerId="ADAL" clId="{9FB84E37-1703-0743-BCD9-150187A78A8E}" dt="2020-01-22T23:03:02.452" v="1571"/>
          <ac:spMkLst>
            <pc:docMk/>
            <pc:sldMk cId="4021023864" sldId="295"/>
            <ac:spMk id="49" creationId="{4F6C3FF1-05ED-4D4D-8E4C-936C34718185}"/>
          </ac:spMkLst>
        </pc:spChg>
        <pc:spChg chg="add">
          <ac:chgData name="Wollman, Alex" userId="eaebeae5-cfde-473c-8fc9-c21f1685ebf7" providerId="ADAL" clId="{9FB84E37-1703-0743-BCD9-150187A78A8E}" dt="2020-01-22T23:03:02.452" v="1571"/>
          <ac:spMkLst>
            <pc:docMk/>
            <pc:sldMk cId="4021023864" sldId="295"/>
            <ac:spMk id="50" creationId="{17E6B9A1-7E9B-CE4C-B66E-BC5DF39F8973}"/>
          </ac:spMkLst>
        </pc:spChg>
        <pc:spChg chg="add">
          <ac:chgData name="Wollman, Alex" userId="eaebeae5-cfde-473c-8fc9-c21f1685ebf7" providerId="ADAL" clId="{9FB84E37-1703-0743-BCD9-150187A78A8E}" dt="2020-01-22T23:03:02.452" v="1571"/>
          <ac:spMkLst>
            <pc:docMk/>
            <pc:sldMk cId="4021023864" sldId="295"/>
            <ac:spMk id="51" creationId="{CECFC7A7-A82E-8242-BA32-11100D00F014}"/>
          </ac:spMkLst>
        </pc:spChg>
        <pc:spChg chg="add">
          <ac:chgData name="Wollman, Alex" userId="eaebeae5-cfde-473c-8fc9-c21f1685ebf7" providerId="ADAL" clId="{9FB84E37-1703-0743-BCD9-150187A78A8E}" dt="2020-01-22T23:03:02.452" v="1571"/>
          <ac:spMkLst>
            <pc:docMk/>
            <pc:sldMk cId="4021023864" sldId="295"/>
            <ac:spMk id="52" creationId="{8513324F-DA73-314E-BDE8-A9F720D62064}"/>
          </ac:spMkLst>
        </pc:spChg>
        <pc:spChg chg="add">
          <ac:chgData name="Wollman, Alex" userId="eaebeae5-cfde-473c-8fc9-c21f1685ebf7" providerId="ADAL" clId="{9FB84E37-1703-0743-BCD9-150187A78A8E}" dt="2020-01-22T23:03:02.452" v="1571"/>
          <ac:spMkLst>
            <pc:docMk/>
            <pc:sldMk cId="4021023864" sldId="295"/>
            <ac:spMk id="53" creationId="{9C4370AF-5C65-0D49-A52E-D4C2E6E9E50D}"/>
          </ac:spMkLst>
        </pc:spChg>
        <pc:spChg chg="add">
          <ac:chgData name="Wollman, Alex" userId="eaebeae5-cfde-473c-8fc9-c21f1685ebf7" providerId="ADAL" clId="{9FB84E37-1703-0743-BCD9-150187A78A8E}" dt="2020-01-22T23:03:02.452" v="1571"/>
          <ac:spMkLst>
            <pc:docMk/>
            <pc:sldMk cId="4021023864" sldId="295"/>
            <ac:spMk id="54" creationId="{DC1A35FC-9816-904A-B661-62E084BD4CE4}"/>
          </ac:spMkLst>
        </pc:spChg>
        <pc:spChg chg="add">
          <ac:chgData name="Wollman, Alex" userId="eaebeae5-cfde-473c-8fc9-c21f1685ebf7" providerId="ADAL" clId="{9FB84E37-1703-0743-BCD9-150187A78A8E}" dt="2020-01-22T23:03:02.452" v="1571"/>
          <ac:spMkLst>
            <pc:docMk/>
            <pc:sldMk cId="4021023864" sldId="295"/>
            <ac:spMk id="55" creationId="{A359201A-CCED-F74D-8B66-8463DC21ADAC}"/>
          </ac:spMkLst>
        </pc:spChg>
        <pc:spChg chg="add">
          <ac:chgData name="Wollman, Alex" userId="eaebeae5-cfde-473c-8fc9-c21f1685ebf7" providerId="ADAL" clId="{9FB84E37-1703-0743-BCD9-150187A78A8E}" dt="2020-01-22T23:03:02.452" v="1571"/>
          <ac:spMkLst>
            <pc:docMk/>
            <pc:sldMk cId="4021023864" sldId="295"/>
            <ac:spMk id="56" creationId="{7C0C9B80-6954-F445-9284-194A1C3F5AD2}"/>
          </ac:spMkLst>
        </pc:spChg>
        <pc:spChg chg="add">
          <ac:chgData name="Wollman, Alex" userId="eaebeae5-cfde-473c-8fc9-c21f1685ebf7" providerId="ADAL" clId="{9FB84E37-1703-0743-BCD9-150187A78A8E}" dt="2020-01-22T23:03:02.452" v="1571"/>
          <ac:spMkLst>
            <pc:docMk/>
            <pc:sldMk cId="4021023864" sldId="295"/>
            <ac:spMk id="57" creationId="{487203E1-A312-4145-AAA9-256F5ABC6D05}"/>
          </ac:spMkLst>
        </pc:spChg>
        <pc:spChg chg="add">
          <ac:chgData name="Wollman, Alex" userId="eaebeae5-cfde-473c-8fc9-c21f1685ebf7" providerId="ADAL" clId="{9FB84E37-1703-0743-BCD9-150187A78A8E}" dt="2020-01-22T23:03:02.452" v="1571"/>
          <ac:spMkLst>
            <pc:docMk/>
            <pc:sldMk cId="4021023864" sldId="295"/>
            <ac:spMk id="58" creationId="{9478943C-3295-FE45-A0CE-D8D6016B5EB7}"/>
          </ac:spMkLst>
        </pc:spChg>
        <pc:spChg chg="add">
          <ac:chgData name="Wollman, Alex" userId="eaebeae5-cfde-473c-8fc9-c21f1685ebf7" providerId="ADAL" clId="{9FB84E37-1703-0743-BCD9-150187A78A8E}" dt="2020-01-22T23:03:02.452" v="1571"/>
          <ac:spMkLst>
            <pc:docMk/>
            <pc:sldMk cId="4021023864" sldId="295"/>
            <ac:spMk id="59" creationId="{0D546DF3-BDAC-A643-9B5F-69FEAB64E0E2}"/>
          </ac:spMkLst>
        </pc:spChg>
      </pc:sldChg>
      <pc:sldChg chg="addSp delSp modSp add mod setBg">
        <pc:chgData name="Wollman, Alex" userId="eaebeae5-cfde-473c-8fc9-c21f1685ebf7" providerId="ADAL" clId="{9FB84E37-1703-0743-BCD9-150187A78A8E}" dt="2020-01-16T21:48:39.904" v="1354" actId="1076"/>
        <pc:sldMkLst>
          <pc:docMk/>
          <pc:sldMk cId="528151610" sldId="296"/>
        </pc:sldMkLst>
        <pc:spChg chg="mod">
          <ac:chgData name="Wollman, Alex" userId="eaebeae5-cfde-473c-8fc9-c21f1685ebf7" providerId="ADAL" clId="{9FB84E37-1703-0743-BCD9-150187A78A8E}" dt="2020-01-16T21:47:29.119" v="1331" actId="26606"/>
          <ac:spMkLst>
            <pc:docMk/>
            <pc:sldMk cId="528151610" sldId="296"/>
            <ac:spMk id="2" creationId="{E497A49F-C001-374A-AD64-2526DC7323B3}"/>
          </ac:spMkLst>
        </pc:spChg>
        <pc:spChg chg="del">
          <ac:chgData name="Wollman, Alex" userId="eaebeae5-cfde-473c-8fc9-c21f1685ebf7" providerId="ADAL" clId="{9FB84E37-1703-0743-BCD9-150187A78A8E}" dt="2020-01-16T21:47:10.700" v="1323" actId="931"/>
          <ac:spMkLst>
            <pc:docMk/>
            <pc:sldMk cId="528151610" sldId="296"/>
            <ac:spMk id="3" creationId="{CC3202A1-192B-E040-BC98-61500087BB05}"/>
          </ac:spMkLst>
        </pc:spChg>
        <pc:spChg chg="add del mod">
          <ac:chgData name="Wollman, Alex" userId="eaebeae5-cfde-473c-8fc9-c21f1685ebf7" providerId="ADAL" clId="{9FB84E37-1703-0743-BCD9-150187A78A8E}" dt="2020-01-16T21:48:00.172" v="1337" actId="478"/>
          <ac:spMkLst>
            <pc:docMk/>
            <pc:sldMk cId="528151610" sldId="296"/>
            <ac:spMk id="6" creationId="{BAE6936A-E583-264F-886C-BE5DB3BDFDB8}"/>
          </ac:spMkLst>
        </pc:spChg>
        <pc:spChg chg="add del">
          <ac:chgData name="Wollman, Alex" userId="eaebeae5-cfde-473c-8fc9-c21f1685ebf7" providerId="ADAL" clId="{9FB84E37-1703-0743-BCD9-150187A78A8E}" dt="2020-01-16T21:47:29.119" v="1331" actId="26606"/>
          <ac:spMkLst>
            <pc:docMk/>
            <pc:sldMk cId="528151610" sldId="296"/>
            <ac:spMk id="14" creationId="{8DA14841-53A4-4935-BE65-C8373B8A6D06}"/>
          </ac:spMkLst>
        </pc:spChg>
        <pc:spChg chg="add del">
          <ac:chgData name="Wollman, Alex" userId="eaebeae5-cfde-473c-8fc9-c21f1685ebf7" providerId="ADAL" clId="{9FB84E37-1703-0743-BCD9-150187A78A8E}" dt="2020-01-16T21:47:29.119" v="1331" actId="26606"/>
          <ac:spMkLst>
            <pc:docMk/>
            <pc:sldMk cId="528151610" sldId="296"/>
            <ac:spMk id="16" creationId="{9877C2CF-B2DD-41C8-8B5E-152673376B41}"/>
          </ac:spMkLst>
        </pc:spChg>
        <pc:spChg chg="add del">
          <ac:chgData name="Wollman, Alex" userId="eaebeae5-cfde-473c-8fc9-c21f1685ebf7" providerId="ADAL" clId="{9FB84E37-1703-0743-BCD9-150187A78A8E}" dt="2020-01-16T21:47:29.119" v="1331" actId="26606"/>
          <ac:spMkLst>
            <pc:docMk/>
            <pc:sldMk cId="528151610" sldId="296"/>
            <ac:spMk id="18" creationId="{D377EE36-E59D-4778-8F99-4B470DA4A306}"/>
          </ac:spMkLst>
        </pc:spChg>
        <pc:spChg chg="add del">
          <ac:chgData name="Wollman, Alex" userId="eaebeae5-cfde-473c-8fc9-c21f1685ebf7" providerId="ADAL" clId="{9FB84E37-1703-0743-BCD9-150187A78A8E}" dt="2020-01-16T21:47:29.119" v="1331" actId="26606"/>
          <ac:spMkLst>
            <pc:docMk/>
            <pc:sldMk cId="528151610" sldId="296"/>
            <ac:spMk id="20" creationId="{2586C6C5-47AF-450A-932D-880EF823E596}"/>
          </ac:spMkLst>
        </pc:spChg>
        <pc:spChg chg="add mod">
          <ac:chgData name="Wollman, Alex" userId="eaebeae5-cfde-473c-8fc9-c21f1685ebf7" providerId="ADAL" clId="{9FB84E37-1703-0743-BCD9-150187A78A8E}" dt="2020-01-16T21:48:39.904" v="1354" actId="1076"/>
          <ac:spMkLst>
            <pc:docMk/>
            <pc:sldMk cId="528151610" sldId="296"/>
            <ac:spMk id="21" creationId="{6B3566D9-9FFA-7641-9CC7-C52A9CBD1E69}"/>
          </ac:spMkLst>
        </pc:spChg>
        <pc:spChg chg="add del">
          <ac:chgData name="Wollman, Alex" userId="eaebeae5-cfde-473c-8fc9-c21f1685ebf7" providerId="ADAL" clId="{9FB84E37-1703-0743-BCD9-150187A78A8E}" dt="2020-01-16T21:47:29.119" v="1331" actId="26606"/>
          <ac:spMkLst>
            <pc:docMk/>
            <pc:sldMk cId="528151610" sldId="296"/>
            <ac:spMk id="22" creationId="{A587901A-AA64-4940-9803-F67677851150}"/>
          </ac:spMkLst>
        </pc:spChg>
        <pc:spChg chg="add del">
          <ac:chgData name="Wollman, Alex" userId="eaebeae5-cfde-473c-8fc9-c21f1685ebf7" providerId="ADAL" clId="{9FB84E37-1703-0743-BCD9-150187A78A8E}" dt="2020-01-16T21:47:29.119" v="1331" actId="26606"/>
          <ac:spMkLst>
            <pc:docMk/>
            <pc:sldMk cId="528151610" sldId="296"/>
            <ac:spMk id="24" creationId="{4DA9E8CC-6C73-43E6-AF09-B4B1083BCDC7}"/>
          </ac:spMkLst>
        </pc:spChg>
        <pc:spChg chg="add del">
          <ac:chgData name="Wollman, Alex" userId="eaebeae5-cfde-473c-8fc9-c21f1685ebf7" providerId="ADAL" clId="{9FB84E37-1703-0743-BCD9-150187A78A8E}" dt="2020-01-16T21:47:29.119" v="1331" actId="26606"/>
          <ac:spMkLst>
            <pc:docMk/>
            <pc:sldMk cId="528151610" sldId="296"/>
            <ac:spMk id="30" creationId="{113E1A2F-E5D7-4888-BA8C-1CDDC7CE2328}"/>
          </ac:spMkLst>
        </pc:spChg>
        <pc:spChg chg="add del">
          <ac:chgData name="Wollman, Alex" userId="eaebeae5-cfde-473c-8fc9-c21f1685ebf7" providerId="ADAL" clId="{9FB84E37-1703-0743-BCD9-150187A78A8E}" dt="2020-01-16T21:47:29.119" v="1331" actId="26606"/>
          <ac:spMkLst>
            <pc:docMk/>
            <pc:sldMk cId="528151610" sldId="296"/>
            <ac:spMk id="32" creationId="{F625649A-4F9D-4D90-8F0A-433D7A1F685F}"/>
          </ac:spMkLst>
        </pc:spChg>
        <pc:spChg chg="add del">
          <ac:chgData name="Wollman, Alex" userId="eaebeae5-cfde-473c-8fc9-c21f1685ebf7" providerId="ADAL" clId="{9FB84E37-1703-0743-BCD9-150187A78A8E}" dt="2020-01-16T21:47:29.119" v="1331" actId="26606"/>
          <ac:spMkLst>
            <pc:docMk/>
            <pc:sldMk cId="528151610" sldId="296"/>
            <ac:spMk id="34" creationId="{B6F31202-25B1-43E6-94C1-CDCAFFE33CE9}"/>
          </ac:spMkLst>
        </pc:spChg>
        <pc:spChg chg="add del">
          <ac:chgData name="Wollman, Alex" userId="eaebeae5-cfde-473c-8fc9-c21f1685ebf7" providerId="ADAL" clId="{9FB84E37-1703-0743-BCD9-150187A78A8E}" dt="2020-01-16T21:47:29.119" v="1331" actId="26606"/>
          <ac:spMkLst>
            <pc:docMk/>
            <pc:sldMk cId="528151610" sldId="296"/>
            <ac:spMk id="36" creationId="{588507C5-B772-411D-B50E-0C075AD253C4}"/>
          </ac:spMkLst>
        </pc:spChg>
        <pc:picChg chg="add mod">
          <ac:chgData name="Wollman, Alex" userId="eaebeae5-cfde-473c-8fc9-c21f1685ebf7" providerId="ADAL" clId="{9FB84E37-1703-0743-BCD9-150187A78A8E}" dt="2020-01-16T21:48:26.297" v="1348" actId="1076"/>
          <ac:picMkLst>
            <pc:docMk/>
            <pc:sldMk cId="528151610" sldId="296"/>
            <ac:picMk id="5" creationId="{F10657DE-0514-1B4A-85F8-9468F06E314A}"/>
          </ac:picMkLst>
        </pc:picChg>
        <pc:picChg chg="add del">
          <ac:chgData name="Wollman, Alex" userId="eaebeae5-cfde-473c-8fc9-c21f1685ebf7" providerId="ADAL" clId="{9FB84E37-1703-0743-BCD9-150187A78A8E}" dt="2020-01-16T21:47:29.119" v="1331" actId="26606"/>
          <ac:picMkLst>
            <pc:docMk/>
            <pc:sldMk cId="528151610" sldId="296"/>
            <ac:picMk id="10" creationId="{2FA3880A-8D8F-466C-A4A1-F07BCDD3719C}"/>
          </ac:picMkLst>
        </pc:picChg>
        <pc:picChg chg="add del">
          <ac:chgData name="Wollman, Alex" userId="eaebeae5-cfde-473c-8fc9-c21f1685ebf7" providerId="ADAL" clId="{9FB84E37-1703-0743-BCD9-150187A78A8E}" dt="2020-01-16T21:47:29.119" v="1331" actId="26606"/>
          <ac:picMkLst>
            <pc:docMk/>
            <pc:sldMk cId="528151610" sldId="296"/>
            <ac:picMk id="12" creationId="{3C0A64CB-20A1-4508-B568-284EB04F78EE}"/>
          </ac:picMkLst>
        </pc:picChg>
        <pc:picChg chg="add del">
          <ac:chgData name="Wollman, Alex" userId="eaebeae5-cfde-473c-8fc9-c21f1685ebf7" providerId="ADAL" clId="{9FB84E37-1703-0743-BCD9-150187A78A8E}" dt="2020-01-16T21:47:29.119" v="1331" actId="26606"/>
          <ac:picMkLst>
            <pc:docMk/>
            <pc:sldMk cId="528151610" sldId="296"/>
            <ac:picMk id="26" creationId="{C6DFF5FD-BEF9-4B06-B7C2-58C5CFC92B34}"/>
          </ac:picMkLst>
        </pc:picChg>
        <pc:picChg chg="add del">
          <ac:chgData name="Wollman, Alex" userId="eaebeae5-cfde-473c-8fc9-c21f1685ebf7" providerId="ADAL" clId="{9FB84E37-1703-0743-BCD9-150187A78A8E}" dt="2020-01-16T21:47:29.119" v="1331" actId="26606"/>
          <ac:picMkLst>
            <pc:docMk/>
            <pc:sldMk cId="528151610" sldId="296"/>
            <ac:picMk id="28" creationId="{C9A18D1D-88E7-41EF-892F-C99BDEEE5E78}"/>
          </ac:picMkLst>
        </pc:picChg>
      </pc:sldChg>
      <pc:sldChg chg="addSp delSp modSp add">
        <pc:chgData name="Wollman, Alex" userId="eaebeae5-cfde-473c-8fc9-c21f1685ebf7" providerId="ADAL" clId="{9FB84E37-1703-0743-BCD9-150187A78A8E}" dt="2020-01-16T21:51:30.105" v="1412" actId="20577"/>
        <pc:sldMkLst>
          <pc:docMk/>
          <pc:sldMk cId="3372998063" sldId="297"/>
        </pc:sldMkLst>
        <pc:spChg chg="mod">
          <ac:chgData name="Wollman, Alex" userId="eaebeae5-cfde-473c-8fc9-c21f1685ebf7" providerId="ADAL" clId="{9FB84E37-1703-0743-BCD9-150187A78A8E}" dt="2020-01-16T21:49:29.950" v="1374" actId="20577"/>
          <ac:spMkLst>
            <pc:docMk/>
            <pc:sldMk cId="3372998063" sldId="297"/>
            <ac:spMk id="2" creationId="{BA7171FF-9481-9247-93E0-B1AC16721FEB}"/>
          </ac:spMkLst>
        </pc:spChg>
        <pc:spChg chg="del">
          <ac:chgData name="Wollman, Alex" userId="eaebeae5-cfde-473c-8fc9-c21f1685ebf7" providerId="ADAL" clId="{9FB84E37-1703-0743-BCD9-150187A78A8E}" dt="2020-01-16T21:49:47.004" v="1375" actId="931"/>
          <ac:spMkLst>
            <pc:docMk/>
            <pc:sldMk cId="3372998063" sldId="297"/>
            <ac:spMk id="3" creationId="{E0D832A2-D654-0247-8E24-262350B033C1}"/>
          </ac:spMkLst>
        </pc:spChg>
        <pc:spChg chg="add mod">
          <ac:chgData name="Wollman, Alex" userId="eaebeae5-cfde-473c-8fc9-c21f1685ebf7" providerId="ADAL" clId="{9FB84E37-1703-0743-BCD9-150187A78A8E}" dt="2020-01-16T21:51:22.324" v="1405" actId="20577"/>
          <ac:spMkLst>
            <pc:docMk/>
            <pc:sldMk cId="3372998063" sldId="297"/>
            <ac:spMk id="8" creationId="{38F2A6ED-8E48-DB48-A75F-766B3132EB09}"/>
          </ac:spMkLst>
        </pc:spChg>
        <pc:spChg chg="add mod">
          <ac:chgData name="Wollman, Alex" userId="eaebeae5-cfde-473c-8fc9-c21f1685ebf7" providerId="ADAL" clId="{9FB84E37-1703-0743-BCD9-150187A78A8E}" dt="2020-01-16T21:51:30.105" v="1412" actId="20577"/>
          <ac:spMkLst>
            <pc:docMk/>
            <pc:sldMk cId="3372998063" sldId="297"/>
            <ac:spMk id="9" creationId="{2D1E8B58-A99D-1348-ABB8-D2DEA1733F15}"/>
          </ac:spMkLst>
        </pc:spChg>
        <pc:picChg chg="add mod modCrop">
          <ac:chgData name="Wollman, Alex" userId="eaebeae5-cfde-473c-8fc9-c21f1685ebf7" providerId="ADAL" clId="{9FB84E37-1703-0743-BCD9-150187A78A8E}" dt="2020-01-16T21:51:07.997" v="1397" actId="14100"/>
          <ac:picMkLst>
            <pc:docMk/>
            <pc:sldMk cId="3372998063" sldId="297"/>
            <ac:picMk id="5" creationId="{6EDBD62E-9EEF-B04F-98E0-9E687B424589}"/>
          </ac:picMkLst>
        </pc:picChg>
        <pc:picChg chg="add mod modCrop">
          <ac:chgData name="Wollman, Alex" userId="eaebeae5-cfde-473c-8fc9-c21f1685ebf7" providerId="ADAL" clId="{9FB84E37-1703-0743-BCD9-150187A78A8E}" dt="2020-01-16T21:51:12.516" v="1398" actId="1076"/>
          <ac:picMkLst>
            <pc:docMk/>
            <pc:sldMk cId="3372998063" sldId="297"/>
            <ac:picMk id="7" creationId="{C7E51BB7-8CEE-D54A-8EF1-03D142C74FD7}"/>
          </ac:picMkLst>
        </pc:picChg>
      </pc:sldChg>
      <pc:sldChg chg="addSp delSp modSp add ord">
        <pc:chgData name="Wollman, Alex" userId="eaebeae5-cfde-473c-8fc9-c21f1685ebf7" providerId="ADAL" clId="{9FB84E37-1703-0743-BCD9-150187A78A8E}" dt="2020-01-22T23:03:29.003" v="1578" actId="1076"/>
        <pc:sldMkLst>
          <pc:docMk/>
          <pc:sldMk cId="38280229" sldId="298"/>
        </pc:sldMkLst>
        <pc:spChg chg="del">
          <ac:chgData name="Wollman, Alex" userId="eaebeae5-cfde-473c-8fc9-c21f1685ebf7" providerId="ADAL" clId="{9FB84E37-1703-0743-BCD9-150187A78A8E}" dt="2020-01-22T23:03:10.689" v="1573" actId="478"/>
          <ac:spMkLst>
            <pc:docMk/>
            <pc:sldMk cId="38280229" sldId="298"/>
            <ac:spMk id="4" creationId="{DB8AEF6D-CA5E-6E47-A188-81E5CF629692}"/>
          </ac:spMkLst>
        </pc:spChg>
        <pc:spChg chg="del">
          <ac:chgData name="Wollman, Alex" userId="eaebeae5-cfde-473c-8fc9-c21f1685ebf7" providerId="ADAL" clId="{9FB84E37-1703-0743-BCD9-150187A78A8E}" dt="2020-01-22T23:03:10.689" v="1573" actId="478"/>
          <ac:spMkLst>
            <pc:docMk/>
            <pc:sldMk cId="38280229" sldId="298"/>
            <ac:spMk id="5" creationId="{0CFF3376-E480-D848-B212-57A6461FC0A2}"/>
          </ac:spMkLst>
        </pc:spChg>
        <pc:spChg chg="del">
          <ac:chgData name="Wollman, Alex" userId="eaebeae5-cfde-473c-8fc9-c21f1685ebf7" providerId="ADAL" clId="{9FB84E37-1703-0743-BCD9-150187A78A8E}" dt="2020-01-22T23:03:10.689" v="1573" actId="478"/>
          <ac:spMkLst>
            <pc:docMk/>
            <pc:sldMk cId="38280229" sldId="298"/>
            <ac:spMk id="6" creationId="{384F4E41-F623-B24D-90B0-63FA7C9CCE07}"/>
          </ac:spMkLst>
        </pc:spChg>
        <pc:spChg chg="del">
          <ac:chgData name="Wollman, Alex" userId="eaebeae5-cfde-473c-8fc9-c21f1685ebf7" providerId="ADAL" clId="{9FB84E37-1703-0743-BCD9-150187A78A8E}" dt="2020-01-22T23:03:10.689" v="1573" actId="478"/>
          <ac:spMkLst>
            <pc:docMk/>
            <pc:sldMk cId="38280229" sldId="298"/>
            <ac:spMk id="7" creationId="{8F4549A5-4EBE-6E45-B4D7-983B4F500E1F}"/>
          </ac:spMkLst>
        </pc:spChg>
        <pc:spChg chg="del">
          <ac:chgData name="Wollman, Alex" userId="eaebeae5-cfde-473c-8fc9-c21f1685ebf7" providerId="ADAL" clId="{9FB84E37-1703-0743-BCD9-150187A78A8E}" dt="2020-01-22T23:03:10.689" v="1573" actId="478"/>
          <ac:spMkLst>
            <pc:docMk/>
            <pc:sldMk cId="38280229" sldId="298"/>
            <ac:spMk id="8" creationId="{57D59B17-4C80-E14E-80D2-FEFCD6BCBED2}"/>
          </ac:spMkLst>
        </pc:spChg>
        <pc:spChg chg="del">
          <ac:chgData name="Wollman, Alex" userId="eaebeae5-cfde-473c-8fc9-c21f1685ebf7" providerId="ADAL" clId="{9FB84E37-1703-0743-BCD9-150187A78A8E}" dt="2020-01-22T23:03:10.689" v="1573" actId="478"/>
          <ac:spMkLst>
            <pc:docMk/>
            <pc:sldMk cId="38280229" sldId="298"/>
            <ac:spMk id="9" creationId="{46CC7B27-4576-914F-BD8B-B38E1D47BE39}"/>
          </ac:spMkLst>
        </pc:spChg>
        <pc:spChg chg="del">
          <ac:chgData name="Wollman, Alex" userId="eaebeae5-cfde-473c-8fc9-c21f1685ebf7" providerId="ADAL" clId="{9FB84E37-1703-0743-BCD9-150187A78A8E}" dt="2020-01-22T23:03:10.689" v="1573" actId="478"/>
          <ac:spMkLst>
            <pc:docMk/>
            <pc:sldMk cId="38280229" sldId="298"/>
            <ac:spMk id="10" creationId="{6DFE6D35-C186-BA46-8936-2BB1F4003BF8}"/>
          </ac:spMkLst>
        </pc:spChg>
        <pc:spChg chg="del">
          <ac:chgData name="Wollman, Alex" userId="eaebeae5-cfde-473c-8fc9-c21f1685ebf7" providerId="ADAL" clId="{9FB84E37-1703-0743-BCD9-150187A78A8E}" dt="2020-01-22T23:03:10.689" v="1573" actId="478"/>
          <ac:spMkLst>
            <pc:docMk/>
            <pc:sldMk cId="38280229" sldId="298"/>
            <ac:spMk id="11" creationId="{60475577-D9CC-5F45-BE5A-4805417636EE}"/>
          </ac:spMkLst>
        </pc:spChg>
        <pc:spChg chg="del">
          <ac:chgData name="Wollman, Alex" userId="eaebeae5-cfde-473c-8fc9-c21f1685ebf7" providerId="ADAL" clId="{9FB84E37-1703-0743-BCD9-150187A78A8E}" dt="2020-01-22T23:03:10.689" v="1573" actId="478"/>
          <ac:spMkLst>
            <pc:docMk/>
            <pc:sldMk cId="38280229" sldId="298"/>
            <ac:spMk id="12" creationId="{A586877E-2EAB-8F4E-9B91-EFD9680D1EC5}"/>
          </ac:spMkLst>
        </pc:spChg>
        <pc:spChg chg="del">
          <ac:chgData name="Wollman, Alex" userId="eaebeae5-cfde-473c-8fc9-c21f1685ebf7" providerId="ADAL" clId="{9FB84E37-1703-0743-BCD9-150187A78A8E}" dt="2020-01-22T23:03:10.689" v="1573" actId="478"/>
          <ac:spMkLst>
            <pc:docMk/>
            <pc:sldMk cId="38280229" sldId="298"/>
            <ac:spMk id="13" creationId="{23F4BDFF-207E-2743-9873-D9AE97F7F834}"/>
          </ac:spMkLst>
        </pc:spChg>
        <pc:spChg chg="del">
          <ac:chgData name="Wollman, Alex" userId="eaebeae5-cfde-473c-8fc9-c21f1685ebf7" providerId="ADAL" clId="{9FB84E37-1703-0743-BCD9-150187A78A8E}" dt="2020-01-22T23:03:10.689" v="1573" actId="478"/>
          <ac:spMkLst>
            <pc:docMk/>
            <pc:sldMk cId="38280229" sldId="298"/>
            <ac:spMk id="14" creationId="{97BB8FA7-BC42-3042-BB03-C271FCF561A1}"/>
          </ac:spMkLst>
        </pc:spChg>
        <pc:spChg chg="del">
          <ac:chgData name="Wollman, Alex" userId="eaebeae5-cfde-473c-8fc9-c21f1685ebf7" providerId="ADAL" clId="{9FB84E37-1703-0743-BCD9-150187A78A8E}" dt="2020-01-22T23:03:10.689" v="1573" actId="478"/>
          <ac:spMkLst>
            <pc:docMk/>
            <pc:sldMk cId="38280229" sldId="298"/>
            <ac:spMk id="15" creationId="{38F15553-8220-714A-9C28-902BE69B74D4}"/>
          </ac:spMkLst>
        </pc:spChg>
        <pc:spChg chg="del">
          <ac:chgData name="Wollman, Alex" userId="eaebeae5-cfde-473c-8fc9-c21f1685ebf7" providerId="ADAL" clId="{9FB84E37-1703-0743-BCD9-150187A78A8E}" dt="2020-01-22T23:03:10.689" v="1573" actId="478"/>
          <ac:spMkLst>
            <pc:docMk/>
            <pc:sldMk cId="38280229" sldId="298"/>
            <ac:spMk id="16" creationId="{FE4CF5EC-CFDC-7143-B2C1-6BB6CCD245AC}"/>
          </ac:spMkLst>
        </pc:spChg>
        <pc:spChg chg="del">
          <ac:chgData name="Wollman, Alex" userId="eaebeae5-cfde-473c-8fc9-c21f1685ebf7" providerId="ADAL" clId="{9FB84E37-1703-0743-BCD9-150187A78A8E}" dt="2020-01-22T23:03:10.689" v="1573" actId="478"/>
          <ac:spMkLst>
            <pc:docMk/>
            <pc:sldMk cId="38280229" sldId="298"/>
            <ac:spMk id="17" creationId="{BD6826FD-667F-1F4D-8044-EF0E9F0DE75E}"/>
          </ac:spMkLst>
        </pc:spChg>
        <pc:spChg chg="del">
          <ac:chgData name="Wollman, Alex" userId="eaebeae5-cfde-473c-8fc9-c21f1685ebf7" providerId="ADAL" clId="{9FB84E37-1703-0743-BCD9-150187A78A8E}" dt="2020-01-22T23:03:10.689" v="1573" actId="478"/>
          <ac:spMkLst>
            <pc:docMk/>
            <pc:sldMk cId="38280229" sldId="298"/>
            <ac:spMk id="18" creationId="{E049EAF9-16F3-C44A-BD13-06A05A1BCBF4}"/>
          </ac:spMkLst>
        </pc:spChg>
        <pc:spChg chg="del">
          <ac:chgData name="Wollman, Alex" userId="eaebeae5-cfde-473c-8fc9-c21f1685ebf7" providerId="ADAL" clId="{9FB84E37-1703-0743-BCD9-150187A78A8E}" dt="2020-01-22T23:03:10.689" v="1573" actId="478"/>
          <ac:spMkLst>
            <pc:docMk/>
            <pc:sldMk cId="38280229" sldId="298"/>
            <ac:spMk id="19" creationId="{26B94779-BA41-2944-9E50-4743515D3C2B}"/>
          </ac:spMkLst>
        </pc:spChg>
        <pc:spChg chg="del">
          <ac:chgData name="Wollman, Alex" userId="eaebeae5-cfde-473c-8fc9-c21f1685ebf7" providerId="ADAL" clId="{9FB84E37-1703-0743-BCD9-150187A78A8E}" dt="2020-01-22T23:03:10.689" v="1573" actId="478"/>
          <ac:spMkLst>
            <pc:docMk/>
            <pc:sldMk cId="38280229" sldId="298"/>
            <ac:spMk id="20" creationId="{9CB58D81-1D21-3745-910A-DCA3857E81EF}"/>
          </ac:spMkLst>
        </pc:spChg>
        <pc:spChg chg="del">
          <ac:chgData name="Wollman, Alex" userId="eaebeae5-cfde-473c-8fc9-c21f1685ebf7" providerId="ADAL" clId="{9FB84E37-1703-0743-BCD9-150187A78A8E}" dt="2020-01-22T23:03:10.689" v="1573" actId="478"/>
          <ac:spMkLst>
            <pc:docMk/>
            <pc:sldMk cId="38280229" sldId="298"/>
            <ac:spMk id="21" creationId="{C28B5B30-B739-324C-9098-D09E853B4B76}"/>
          </ac:spMkLst>
        </pc:spChg>
        <pc:spChg chg="del">
          <ac:chgData name="Wollman, Alex" userId="eaebeae5-cfde-473c-8fc9-c21f1685ebf7" providerId="ADAL" clId="{9FB84E37-1703-0743-BCD9-150187A78A8E}" dt="2020-01-22T23:03:10.689" v="1573" actId="478"/>
          <ac:spMkLst>
            <pc:docMk/>
            <pc:sldMk cId="38280229" sldId="298"/>
            <ac:spMk id="22" creationId="{1ED689BF-83A8-B546-8D1A-FDC1367800A3}"/>
          </ac:spMkLst>
        </pc:spChg>
        <pc:spChg chg="del">
          <ac:chgData name="Wollman, Alex" userId="eaebeae5-cfde-473c-8fc9-c21f1685ebf7" providerId="ADAL" clId="{9FB84E37-1703-0743-BCD9-150187A78A8E}" dt="2020-01-22T23:03:10.689" v="1573" actId="478"/>
          <ac:spMkLst>
            <pc:docMk/>
            <pc:sldMk cId="38280229" sldId="298"/>
            <ac:spMk id="23" creationId="{788239AA-831F-4940-AF13-9FE7E6C29F3B}"/>
          </ac:spMkLst>
        </pc:spChg>
        <pc:spChg chg="mod">
          <ac:chgData name="Wollman, Alex" userId="eaebeae5-cfde-473c-8fc9-c21f1685ebf7" providerId="ADAL" clId="{9FB84E37-1703-0743-BCD9-150187A78A8E}" dt="2020-01-22T20:59:27.500" v="1440" actId="1035"/>
          <ac:spMkLst>
            <pc:docMk/>
            <pc:sldMk cId="38280229" sldId="298"/>
            <ac:spMk id="26" creationId="{4B5A6377-8BE1-B347-A8FD-5265AC5CDE8C}"/>
          </ac:spMkLst>
        </pc:spChg>
        <pc:spChg chg="mod">
          <ac:chgData name="Wollman, Alex" userId="eaebeae5-cfde-473c-8fc9-c21f1685ebf7" providerId="ADAL" clId="{9FB84E37-1703-0743-BCD9-150187A78A8E}" dt="2020-01-22T20:59:27.500" v="1440" actId="1035"/>
          <ac:spMkLst>
            <pc:docMk/>
            <pc:sldMk cId="38280229" sldId="298"/>
            <ac:spMk id="27" creationId="{DACBDC9E-ADD4-0A47-8EFD-246DC2D41D25}"/>
          </ac:spMkLst>
        </pc:spChg>
        <pc:spChg chg="del">
          <ac:chgData name="Wollman, Alex" userId="eaebeae5-cfde-473c-8fc9-c21f1685ebf7" providerId="ADAL" clId="{9FB84E37-1703-0743-BCD9-150187A78A8E}" dt="2020-01-22T23:03:10.689" v="1573" actId="478"/>
          <ac:spMkLst>
            <pc:docMk/>
            <pc:sldMk cId="38280229" sldId="298"/>
            <ac:spMk id="30" creationId="{5E4B1E5B-BACD-2049-AF6A-7B83786DCFA3}"/>
          </ac:spMkLst>
        </pc:spChg>
        <pc:spChg chg="del">
          <ac:chgData name="Wollman, Alex" userId="eaebeae5-cfde-473c-8fc9-c21f1685ebf7" providerId="ADAL" clId="{9FB84E37-1703-0743-BCD9-150187A78A8E}" dt="2020-01-22T23:03:10.689" v="1573" actId="478"/>
          <ac:spMkLst>
            <pc:docMk/>
            <pc:sldMk cId="38280229" sldId="298"/>
            <ac:spMk id="31" creationId="{128AAA50-1288-D849-8C89-90F08B69DF94}"/>
          </ac:spMkLst>
        </pc:spChg>
        <pc:spChg chg="mod">
          <ac:chgData name="Wollman, Alex" userId="eaebeae5-cfde-473c-8fc9-c21f1685ebf7" providerId="ADAL" clId="{9FB84E37-1703-0743-BCD9-150187A78A8E}" dt="2020-01-22T22:59:49.569" v="1469" actId="20577"/>
          <ac:spMkLst>
            <pc:docMk/>
            <pc:sldMk cId="38280229" sldId="298"/>
            <ac:spMk id="33" creationId="{70F0A9A7-C466-0D4A-824B-4E0007C84359}"/>
          </ac:spMkLst>
        </pc:spChg>
        <pc:spChg chg="del">
          <ac:chgData name="Wollman, Alex" userId="eaebeae5-cfde-473c-8fc9-c21f1685ebf7" providerId="ADAL" clId="{9FB84E37-1703-0743-BCD9-150187A78A8E}" dt="2020-01-22T23:03:10.689" v="1573" actId="478"/>
          <ac:spMkLst>
            <pc:docMk/>
            <pc:sldMk cId="38280229" sldId="298"/>
            <ac:spMk id="34" creationId="{143284A7-4117-8D46-9270-6E8AA0B50290}"/>
          </ac:spMkLst>
        </pc:spChg>
        <pc:spChg chg="del">
          <ac:chgData name="Wollman, Alex" userId="eaebeae5-cfde-473c-8fc9-c21f1685ebf7" providerId="ADAL" clId="{9FB84E37-1703-0743-BCD9-150187A78A8E}" dt="2020-01-22T23:03:10.689" v="1573" actId="478"/>
          <ac:spMkLst>
            <pc:docMk/>
            <pc:sldMk cId="38280229" sldId="298"/>
            <ac:spMk id="35" creationId="{2FD97838-E5E8-A14B-BBC6-3557204CA653}"/>
          </ac:spMkLst>
        </pc:spChg>
        <pc:spChg chg="add del mod">
          <ac:chgData name="Wollman, Alex" userId="eaebeae5-cfde-473c-8fc9-c21f1685ebf7" providerId="ADAL" clId="{9FB84E37-1703-0743-BCD9-150187A78A8E}" dt="2020-01-22T23:03:29.003" v="1578" actId="1076"/>
          <ac:spMkLst>
            <pc:docMk/>
            <pc:sldMk cId="38280229" sldId="298"/>
            <ac:spMk id="36" creationId="{22A4F68A-9556-9D41-9B54-3B6C0C0DA267}"/>
          </ac:spMkLst>
        </pc:spChg>
        <pc:spChg chg="add">
          <ac:chgData name="Wollman, Alex" userId="eaebeae5-cfde-473c-8fc9-c21f1685ebf7" providerId="ADAL" clId="{9FB84E37-1703-0743-BCD9-150187A78A8E}" dt="2020-01-22T23:03:11.089" v="1574"/>
          <ac:spMkLst>
            <pc:docMk/>
            <pc:sldMk cId="38280229" sldId="298"/>
            <ac:spMk id="37" creationId="{4E734CE2-D24B-AC47-B9CC-0A9569626083}"/>
          </ac:spMkLst>
        </pc:spChg>
        <pc:spChg chg="add">
          <ac:chgData name="Wollman, Alex" userId="eaebeae5-cfde-473c-8fc9-c21f1685ebf7" providerId="ADAL" clId="{9FB84E37-1703-0743-BCD9-150187A78A8E}" dt="2020-01-22T23:03:11.089" v="1574"/>
          <ac:spMkLst>
            <pc:docMk/>
            <pc:sldMk cId="38280229" sldId="298"/>
            <ac:spMk id="38" creationId="{58907E5A-2F55-8C46-A986-87F10B04A19D}"/>
          </ac:spMkLst>
        </pc:spChg>
        <pc:spChg chg="add">
          <ac:chgData name="Wollman, Alex" userId="eaebeae5-cfde-473c-8fc9-c21f1685ebf7" providerId="ADAL" clId="{9FB84E37-1703-0743-BCD9-150187A78A8E}" dt="2020-01-22T23:03:11.089" v="1574"/>
          <ac:spMkLst>
            <pc:docMk/>
            <pc:sldMk cId="38280229" sldId="298"/>
            <ac:spMk id="39" creationId="{8387E2E9-764A-4B48-89CE-31BB8E5BD361}"/>
          </ac:spMkLst>
        </pc:spChg>
        <pc:spChg chg="add">
          <ac:chgData name="Wollman, Alex" userId="eaebeae5-cfde-473c-8fc9-c21f1685ebf7" providerId="ADAL" clId="{9FB84E37-1703-0743-BCD9-150187A78A8E}" dt="2020-01-22T23:03:11.089" v="1574"/>
          <ac:spMkLst>
            <pc:docMk/>
            <pc:sldMk cId="38280229" sldId="298"/>
            <ac:spMk id="40" creationId="{3484981E-AF8F-034B-924F-09D3106B3457}"/>
          </ac:spMkLst>
        </pc:spChg>
        <pc:spChg chg="add">
          <ac:chgData name="Wollman, Alex" userId="eaebeae5-cfde-473c-8fc9-c21f1685ebf7" providerId="ADAL" clId="{9FB84E37-1703-0743-BCD9-150187A78A8E}" dt="2020-01-22T23:03:11.089" v="1574"/>
          <ac:spMkLst>
            <pc:docMk/>
            <pc:sldMk cId="38280229" sldId="298"/>
            <ac:spMk id="41" creationId="{B4E4A157-E374-9942-A31C-BD99069A27DC}"/>
          </ac:spMkLst>
        </pc:spChg>
        <pc:spChg chg="add">
          <ac:chgData name="Wollman, Alex" userId="eaebeae5-cfde-473c-8fc9-c21f1685ebf7" providerId="ADAL" clId="{9FB84E37-1703-0743-BCD9-150187A78A8E}" dt="2020-01-22T23:03:11.089" v="1574"/>
          <ac:spMkLst>
            <pc:docMk/>
            <pc:sldMk cId="38280229" sldId="298"/>
            <ac:spMk id="42" creationId="{82581A59-0280-BC44-A861-FFA38B0054A0}"/>
          </ac:spMkLst>
        </pc:spChg>
        <pc:spChg chg="add">
          <ac:chgData name="Wollman, Alex" userId="eaebeae5-cfde-473c-8fc9-c21f1685ebf7" providerId="ADAL" clId="{9FB84E37-1703-0743-BCD9-150187A78A8E}" dt="2020-01-22T23:03:11.089" v="1574"/>
          <ac:spMkLst>
            <pc:docMk/>
            <pc:sldMk cId="38280229" sldId="298"/>
            <ac:spMk id="43" creationId="{AA5ADFC4-8F7E-2044-8813-F865D71863D1}"/>
          </ac:spMkLst>
        </pc:spChg>
        <pc:spChg chg="add">
          <ac:chgData name="Wollman, Alex" userId="eaebeae5-cfde-473c-8fc9-c21f1685ebf7" providerId="ADAL" clId="{9FB84E37-1703-0743-BCD9-150187A78A8E}" dt="2020-01-22T23:03:11.089" v="1574"/>
          <ac:spMkLst>
            <pc:docMk/>
            <pc:sldMk cId="38280229" sldId="298"/>
            <ac:spMk id="44" creationId="{6E2053EA-190B-4241-AAAF-BF9C7B2000CF}"/>
          </ac:spMkLst>
        </pc:spChg>
        <pc:spChg chg="add">
          <ac:chgData name="Wollman, Alex" userId="eaebeae5-cfde-473c-8fc9-c21f1685ebf7" providerId="ADAL" clId="{9FB84E37-1703-0743-BCD9-150187A78A8E}" dt="2020-01-22T23:03:11.089" v="1574"/>
          <ac:spMkLst>
            <pc:docMk/>
            <pc:sldMk cId="38280229" sldId="298"/>
            <ac:spMk id="45" creationId="{8CE5B095-7DE5-4342-9232-DD417AD4A3E6}"/>
          </ac:spMkLst>
        </pc:spChg>
        <pc:spChg chg="add">
          <ac:chgData name="Wollman, Alex" userId="eaebeae5-cfde-473c-8fc9-c21f1685ebf7" providerId="ADAL" clId="{9FB84E37-1703-0743-BCD9-150187A78A8E}" dt="2020-01-22T23:03:11.089" v="1574"/>
          <ac:spMkLst>
            <pc:docMk/>
            <pc:sldMk cId="38280229" sldId="298"/>
            <ac:spMk id="46" creationId="{2F74D439-B77F-984D-AAD4-488C9F57A6AD}"/>
          </ac:spMkLst>
        </pc:spChg>
        <pc:spChg chg="add">
          <ac:chgData name="Wollman, Alex" userId="eaebeae5-cfde-473c-8fc9-c21f1685ebf7" providerId="ADAL" clId="{9FB84E37-1703-0743-BCD9-150187A78A8E}" dt="2020-01-22T23:03:11.089" v="1574"/>
          <ac:spMkLst>
            <pc:docMk/>
            <pc:sldMk cId="38280229" sldId="298"/>
            <ac:spMk id="47" creationId="{055DDDD8-2466-9B47-A9B8-45FC1EBCECFF}"/>
          </ac:spMkLst>
        </pc:spChg>
        <pc:spChg chg="add">
          <ac:chgData name="Wollman, Alex" userId="eaebeae5-cfde-473c-8fc9-c21f1685ebf7" providerId="ADAL" clId="{9FB84E37-1703-0743-BCD9-150187A78A8E}" dt="2020-01-22T23:03:11.089" v="1574"/>
          <ac:spMkLst>
            <pc:docMk/>
            <pc:sldMk cId="38280229" sldId="298"/>
            <ac:spMk id="48" creationId="{9B724A87-7CB9-BC4D-90D7-0CBFEEADFD0F}"/>
          </ac:spMkLst>
        </pc:spChg>
        <pc:spChg chg="add">
          <ac:chgData name="Wollman, Alex" userId="eaebeae5-cfde-473c-8fc9-c21f1685ebf7" providerId="ADAL" clId="{9FB84E37-1703-0743-BCD9-150187A78A8E}" dt="2020-01-22T23:03:11.089" v="1574"/>
          <ac:spMkLst>
            <pc:docMk/>
            <pc:sldMk cId="38280229" sldId="298"/>
            <ac:spMk id="49" creationId="{A873F07A-0BBD-6441-AEEA-E98958A57BD2}"/>
          </ac:spMkLst>
        </pc:spChg>
        <pc:spChg chg="add">
          <ac:chgData name="Wollman, Alex" userId="eaebeae5-cfde-473c-8fc9-c21f1685ebf7" providerId="ADAL" clId="{9FB84E37-1703-0743-BCD9-150187A78A8E}" dt="2020-01-22T23:03:11.089" v="1574"/>
          <ac:spMkLst>
            <pc:docMk/>
            <pc:sldMk cId="38280229" sldId="298"/>
            <ac:spMk id="50" creationId="{43C403DC-12FF-D140-898F-31AD1F4F0ED6}"/>
          </ac:spMkLst>
        </pc:spChg>
        <pc:spChg chg="add">
          <ac:chgData name="Wollman, Alex" userId="eaebeae5-cfde-473c-8fc9-c21f1685ebf7" providerId="ADAL" clId="{9FB84E37-1703-0743-BCD9-150187A78A8E}" dt="2020-01-22T23:03:11.089" v="1574"/>
          <ac:spMkLst>
            <pc:docMk/>
            <pc:sldMk cId="38280229" sldId="298"/>
            <ac:spMk id="51" creationId="{AAEE898A-AAAF-2644-A794-7317112A494D}"/>
          </ac:spMkLst>
        </pc:spChg>
        <pc:spChg chg="add">
          <ac:chgData name="Wollman, Alex" userId="eaebeae5-cfde-473c-8fc9-c21f1685ebf7" providerId="ADAL" clId="{9FB84E37-1703-0743-BCD9-150187A78A8E}" dt="2020-01-22T23:03:11.089" v="1574"/>
          <ac:spMkLst>
            <pc:docMk/>
            <pc:sldMk cId="38280229" sldId="298"/>
            <ac:spMk id="52" creationId="{9658EFB5-D74B-8D48-B6D4-C95A4EF505DD}"/>
          </ac:spMkLst>
        </pc:spChg>
        <pc:spChg chg="add">
          <ac:chgData name="Wollman, Alex" userId="eaebeae5-cfde-473c-8fc9-c21f1685ebf7" providerId="ADAL" clId="{9FB84E37-1703-0743-BCD9-150187A78A8E}" dt="2020-01-22T23:03:11.089" v="1574"/>
          <ac:spMkLst>
            <pc:docMk/>
            <pc:sldMk cId="38280229" sldId="298"/>
            <ac:spMk id="53" creationId="{A0C301D2-4B20-A241-AED7-12E107A1AB63}"/>
          </ac:spMkLst>
        </pc:spChg>
        <pc:spChg chg="add">
          <ac:chgData name="Wollman, Alex" userId="eaebeae5-cfde-473c-8fc9-c21f1685ebf7" providerId="ADAL" clId="{9FB84E37-1703-0743-BCD9-150187A78A8E}" dt="2020-01-22T23:03:11.089" v="1574"/>
          <ac:spMkLst>
            <pc:docMk/>
            <pc:sldMk cId="38280229" sldId="298"/>
            <ac:spMk id="54" creationId="{98306600-4F39-6743-933C-084A97CF8CB7}"/>
          </ac:spMkLst>
        </pc:spChg>
        <pc:spChg chg="add">
          <ac:chgData name="Wollman, Alex" userId="eaebeae5-cfde-473c-8fc9-c21f1685ebf7" providerId="ADAL" clId="{9FB84E37-1703-0743-BCD9-150187A78A8E}" dt="2020-01-22T23:03:11.089" v="1574"/>
          <ac:spMkLst>
            <pc:docMk/>
            <pc:sldMk cId="38280229" sldId="298"/>
            <ac:spMk id="55" creationId="{932357A1-6AB1-CF4C-9526-61C09B595F73}"/>
          </ac:spMkLst>
        </pc:spChg>
        <pc:spChg chg="add">
          <ac:chgData name="Wollman, Alex" userId="eaebeae5-cfde-473c-8fc9-c21f1685ebf7" providerId="ADAL" clId="{9FB84E37-1703-0743-BCD9-150187A78A8E}" dt="2020-01-22T23:03:11.089" v="1574"/>
          <ac:spMkLst>
            <pc:docMk/>
            <pc:sldMk cId="38280229" sldId="298"/>
            <ac:spMk id="56" creationId="{74529AC3-6025-BF49-ADC7-128F44DE99F9}"/>
          </ac:spMkLst>
        </pc:spChg>
        <pc:spChg chg="add">
          <ac:chgData name="Wollman, Alex" userId="eaebeae5-cfde-473c-8fc9-c21f1685ebf7" providerId="ADAL" clId="{9FB84E37-1703-0743-BCD9-150187A78A8E}" dt="2020-01-22T23:03:11.089" v="1574"/>
          <ac:spMkLst>
            <pc:docMk/>
            <pc:sldMk cId="38280229" sldId="298"/>
            <ac:spMk id="57" creationId="{0E0D0C48-634F-574F-BB81-6E85E1A63A80}"/>
          </ac:spMkLst>
        </pc:spChg>
        <pc:spChg chg="add">
          <ac:chgData name="Wollman, Alex" userId="eaebeae5-cfde-473c-8fc9-c21f1685ebf7" providerId="ADAL" clId="{9FB84E37-1703-0743-BCD9-150187A78A8E}" dt="2020-01-22T23:03:11.089" v="1574"/>
          <ac:spMkLst>
            <pc:docMk/>
            <pc:sldMk cId="38280229" sldId="298"/>
            <ac:spMk id="58" creationId="{D6668CDF-3BE4-2F4C-AA80-5F0AC3A0DD1C}"/>
          </ac:spMkLst>
        </pc:spChg>
        <pc:spChg chg="add">
          <ac:chgData name="Wollman, Alex" userId="eaebeae5-cfde-473c-8fc9-c21f1685ebf7" providerId="ADAL" clId="{9FB84E37-1703-0743-BCD9-150187A78A8E}" dt="2020-01-22T23:03:11.089" v="1574"/>
          <ac:spMkLst>
            <pc:docMk/>
            <pc:sldMk cId="38280229" sldId="298"/>
            <ac:spMk id="59" creationId="{749B72AC-E13D-514B-AD0B-966ECAF03D81}"/>
          </ac:spMkLst>
        </pc:spChg>
        <pc:spChg chg="add">
          <ac:chgData name="Wollman, Alex" userId="eaebeae5-cfde-473c-8fc9-c21f1685ebf7" providerId="ADAL" clId="{9FB84E37-1703-0743-BCD9-150187A78A8E}" dt="2020-01-22T23:03:11.089" v="1574"/>
          <ac:spMkLst>
            <pc:docMk/>
            <pc:sldMk cId="38280229" sldId="298"/>
            <ac:spMk id="60" creationId="{728CAA5B-4A52-F94B-839C-32A60EA21A2E}"/>
          </ac:spMkLst>
        </pc:spChg>
      </pc:sldChg>
    </pc:docChg>
  </pc:docChgLst>
  <pc:docChgLst>
    <pc:chgData name="Wollman, Alex" userId="eaebeae5-cfde-473c-8fc9-c21f1685ebf7" providerId="ADAL" clId="{7930ED58-040D-DB43-A0F9-4E983F8A731C}"/>
    <pc:docChg chg="undo custSel addSld modSld">
      <pc:chgData name="Wollman, Alex" userId="eaebeae5-cfde-473c-8fc9-c21f1685ebf7" providerId="ADAL" clId="{7930ED58-040D-DB43-A0F9-4E983F8A731C}" dt="2020-05-26T14:16:38.827" v="412" actId="20577"/>
      <pc:docMkLst>
        <pc:docMk/>
      </pc:docMkLst>
      <pc:sldChg chg="modSp">
        <pc:chgData name="Wollman, Alex" userId="eaebeae5-cfde-473c-8fc9-c21f1685ebf7" providerId="ADAL" clId="{7930ED58-040D-DB43-A0F9-4E983F8A731C}" dt="2020-05-26T14:15:47.692" v="289" actId="20577"/>
        <pc:sldMkLst>
          <pc:docMk/>
          <pc:sldMk cId="1177108076" sldId="257"/>
        </pc:sldMkLst>
        <pc:spChg chg="mod">
          <ac:chgData name="Wollman, Alex" userId="eaebeae5-cfde-473c-8fc9-c21f1685ebf7" providerId="ADAL" clId="{7930ED58-040D-DB43-A0F9-4E983F8A731C}" dt="2020-05-26T14:15:47.692" v="289" actId="20577"/>
          <ac:spMkLst>
            <pc:docMk/>
            <pc:sldMk cId="1177108076" sldId="257"/>
            <ac:spMk id="2" creationId="{6F546F40-7E1F-3B49-B5F9-153B35ECF509}"/>
          </ac:spMkLst>
        </pc:spChg>
      </pc:sldChg>
      <pc:sldChg chg="modSp">
        <pc:chgData name="Wollman, Alex" userId="eaebeae5-cfde-473c-8fc9-c21f1685ebf7" providerId="ADAL" clId="{7930ED58-040D-DB43-A0F9-4E983F8A731C}" dt="2020-05-26T14:15:51.911" v="297" actId="20577"/>
        <pc:sldMkLst>
          <pc:docMk/>
          <pc:sldMk cId="3801987670" sldId="258"/>
        </pc:sldMkLst>
        <pc:spChg chg="mod">
          <ac:chgData name="Wollman, Alex" userId="eaebeae5-cfde-473c-8fc9-c21f1685ebf7" providerId="ADAL" clId="{7930ED58-040D-DB43-A0F9-4E983F8A731C}" dt="2020-05-26T14:15:51.911" v="297" actId="20577"/>
          <ac:spMkLst>
            <pc:docMk/>
            <pc:sldMk cId="3801987670" sldId="258"/>
            <ac:spMk id="2" creationId="{6649AC31-650B-5849-B8B7-423B37DD25C4}"/>
          </ac:spMkLst>
        </pc:spChg>
        <pc:spChg chg="mod">
          <ac:chgData name="Wollman, Alex" userId="eaebeae5-cfde-473c-8fc9-c21f1685ebf7" providerId="ADAL" clId="{7930ED58-040D-DB43-A0F9-4E983F8A731C}" dt="2020-05-26T13:32:58.441" v="1" actId="20577"/>
          <ac:spMkLst>
            <pc:docMk/>
            <pc:sldMk cId="3801987670" sldId="258"/>
            <ac:spMk id="3" creationId="{BE04650B-10B5-1042-96C8-E0CB34D97341}"/>
          </ac:spMkLst>
        </pc:spChg>
      </pc:sldChg>
      <pc:sldChg chg="modSp">
        <pc:chgData name="Wollman, Alex" userId="eaebeae5-cfde-473c-8fc9-c21f1685ebf7" providerId="ADAL" clId="{7930ED58-040D-DB43-A0F9-4E983F8A731C}" dt="2020-05-26T14:15:56.063" v="306" actId="20577"/>
        <pc:sldMkLst>
          <pc:docMk/>
          <pc:sldMk cId="470971347" sldId="259"/>
        </pc:sldMkLst>
        <pc:spChg chg="mod">
          <ac:chgData name="Wollman, Alex" userId="eaebeae5-cfde-473c-8fc9-c21f1685ebf7" providerId="ADAL" clId="{7930ED58-040D-DB43-A0F9-4E983F8A731C}" dt="2020-05-26T14:15:56.063" v="306" actId="20577"/>
          <ac:spMkLst>
            <pc:docMk/>
            <pc:sldMk cId="470971347" sldId="259"/>
            <ac:spMk id="2" creationId="{C75223D6-0D6F-9444-A887-2AC7839FEDEE}"/>
          </ac:spMkLst>
        </pc:spChg>
        <pc:spChg chg="mod">
          <ac:chgData name="Wollman, Alex" userId="eaebeae5-cfde-473c-8fc9-c21f1685ebf7" providerId="ADAL" clId="{7930ED58-040D-DB43-A0F9-4E983F8A731C}" dt="2020-05-26T14:01:27.032" v="124" actId="20577"/>
          <ac:spMkLst>
            <pc:docMk/>
            <pc:sldMk cId="470971347" sldId="259"/>
            <ac:spMk id="19" creationId="{5DBFBB9A-F721-264A-82D4-D49ECD300671}"/>
          </ac:spMkLst>
        </pc:spChg>
      </pc:sldChg>
      <pc:sldChg chg="modSp">
        <pc:chgData name="Wollman, Alex" userId="eaebeae5-cfde-473c-8fc9-c21f1685ebf7" providerId="ADAL" clId="{7930ED58-040D-DB43-A0F9-4E983F8A731C}" dt="2020-05-26T14:16:17.252" v="359" actId="20577"/>
        <pc:sldMkLst>
          <pc:docMk/>
          <pc:sldMk cId="3230150393" sldId="260"/>
        </pc:sldMkLst>
        <pc:spChg chg="mod">
          <ac:chgData name="Wollman, Alex" userId="eaebeae5-cfde-473c-8fc9-c21f1685ebf7" providerId="ADAL" clId="{7930ED58-040D-DB43-A0F9-4E983F8A731C}" dt="2020-05-26T14:16:17.252" v="359" actId="20577"/>
          <ac:spMkLst>
            <pc:docMk/>
            <pc:sldMk cId="3230150393" sldId="260"/>
            <ac:spMk id="2" creationId="{C75223D6-0D6F-9444-A887-2AC7839FEDEE}"/>
          </ac:spMkLst>
        </pc:spChg>
        <pc:spChg chg="mod">
          <ac:chgData name="Wollman, Alex" userId="eaebeae5-cfde-473c-8fc9-c21f1685ebf7" providerId="ADAL" clId="{7930ED58-040D-DB43-A0F9-4E983F8A731C}" dt="2020-05-26T14:06:03.200" v="258" actId="1035"/>
          <ac:spMkLst>
            <pc:docMk/>
            <pc:sldMk cId="3230150393" sldId="260"/>
            <ac:spMk id="18" creationId="{8F0DB64B-9C0A-F948-90C1-5386CBC5B6B3}"/>
          </ac:spMkLst>
        </pc:spChg>
        <pc:spChg chg="mod">
          <ac:chgData name="Wollman, Alex" userId="eaebeae5-cfde-473c-8fc9-c21f1685ebf7" providerId="ADAL" clId="{7930ED58-040D-DB43-A0F9-4E983F8A731C}" dt="2020-05-26T14:06:03.200" v="258" actId="1035"/>
          <ac:spMkLst>
            <pc:docMk/>
            <pc:sldMk cId="3230150393" sldId="260"/>
            <ac:spMk id="19" creationId="{5DBFBB9A-F721-264A-82D4-D49ECD300671}"/>
          </ac:spMkLst>
        </pc:spChg>
        <pc:spChg chg="mod">
          <ac:chgData name="Wollman, Alex" userId="eaebeae5-cfde-473c-8fc9-c21f1685ebf7" providerId="ADAL" clId="{7930ED58-040D-DB43-A0F9-4E983F8A731C}" dt="2020-05-26T14:06:03.200" v="258" actId="1035"/>
          <ac:spMkLst>
            <pc:docMk/>
            <pc:sldMk cId="3230150393" sldId="260"/>
            <ac:spMk id="31" creationId="{9DB41503-FB6D-8E46-A5AA-186A70EFC242}"/>
          </ac:spMkLst>
        </pc:spChg>
        <pc:spChg chg="mod">
          <ac:chgData name="Wollman, Alex" userId="eaebeae5-cfde-473c-8fc9-c21f1685ebf7" providerId="ADAL" clId="{7930ED58-040D-DB43-A0F9-4E983F8A731C}" dt="2020-05-26T14:06:03.200" v="258" actId="1035"/>
          <ac:spMkLst>
            <pc:docMk/>
            <pc:sldMk cId="3230150393" sldId="260"/>
            <ac:spMk id="32" creationId="{81527546-73F8-D642-B2DC-2C237C85717D}"/>
          </ac:spMkLst>
        </pc:spChg>
      </pc:sldChg>
      <pc:sldChg chg="modSp">
        <pc:chgData name="Wollman, Alex" userId="eaebeae5-cfde-473c-8fc9-c21f1685ebf7" providerId="ADAL" clId="{7930ED58-040D-DB43-A0F9-4E983F8A731C}" dt="2020-05-26T14:16:14.412" v="350" actId="20577"/>
        <pc:sldMkLst>
          <pc:docMk/>
          <pc:sldMk cId="3089233455" sldId="261"/>
        </pc:sldMkLst>
        <pc:spChg chg="mod">
          <ac:chgData name="Wollman, Alex" userId="eaebeae5-cfde-473c-8fc9-c21f1685ebf7" providerId="ADAL" clId="{7930ED58-040D-DB43-A0F9-4E983F8A731C}" dt="2020-05-26T14:16:14.412" v="350" actId="20577"/>
          <ac:spMkLst>
            <pc:docMk/>
            <pc:sldMk cId="3089233455" sldId="261"/>
            <ac:spMk id="2" creationId="{C75223D6-0D6F-9444-A887-2AC7839FEDEE}"/>
          </ac:spMkLst>
        </pc:spChg>
        <pc:spChg chg="mod">
          <ac:chgData name="Wollman, Alex" userId="eaebeae5-cfde-473c-8fc9-c21f1685ebf7" providerId="ADAL" clId="{7930ED58-040D-DB43-A0F9-4E983F8A731C}" dt="2020-05-26T14:05:47.084" v="233" actId="1035"/>
          <ac:spMkLst>
            <pc:docMk/>
            <pc:sldMk cId="3089233455" sldId="261"/>
            <ac:spMk id="18" creationId="{8F0DB64B-9C0A-F948-90C1-5386CBC5B6B3}"/>
          </ac:spMkLst>
        </pc:spChg>
        <pc:spChg chg="mod">
          <ac:chgData name="Wollman, Alex" userId="eaebeae5-cfde-473c-8fc9-c21f1685ebf7" providerId="ADAL" clId="{7930ED58-040D-DB43-A0F9-4E983F8A731C}" dt="2020-05-26T14:05:47.084" v="233" actId="1035"/>
          <ac:spMkLst>
            <pc:docMk/>
            <pc:sldMk cId="3089233455" sldId="261"/>
            <ac:spMk id="19" creationId="{5DBFBB9A-F721-264A-82D4-D49ECD300671}"/>
          </ac:spMkLst>
        </pc:spChg>
        <pc:spChg chg="mod">
          <ac:chgData name="Wollman, Alex" userId="eaebeae5-cfde-473c-8fc9-c21f1685ebf7" providerId="ADAL" clId="{7930ED58-040D-DB43-A0F9-4E983F8A731C}" dt="2020-05-26T14:05:47.084" v="233" actId="1035"/>
          <ac:spMkLst>
            <pc:docMk/>
            <pc:sldMk cId="3089233455" sldId="261"/>
            <ac:spMk id="31" creationId="{9DB41503-FB6D-8E46-A5AA-186A70EFC242}"/>
          </ac:spMkLst>
        </pc:spChg>
        <pc:spChg chg="mod">
          <ac:chgData name="Wollman, Alex" userId="eaebeae5-cfde-473c-8fc9-c21f1685ebf7" providerId="ADAL" clId="{7930ED58-040D-DB43-A0F9-4E983F8A731C}" dt="2020-05-26T14:05:47.084" v="233" actId="1035"/>
          <ac:spMkLst>
            <pc:docMk/>
            <pc:sldMk cId="3089233455" sldId="261"/>
            <ac:spMk id="32" creationId="{81527546-73F8-D642-B2DC-2C237C85717D}"/>
          </ac:spMkLst>
        </pc:spChg>
      </pc:sldChg>
      <pc:sldChg chg="modSp">
        <pc:chgData name="Wollman, Alex" userId="eaebeae5-cfde-473c-8fc9-c21f1685ebf7" providerId="ADAL" clId="{7930ED58-040D-DB43-A0F9-4E983F8A731C}" dt="2020-05-26T14:16:20.963" v="367" actId="20577"/>
        <pc:sldMkLst>
          <pc:docMk/>
          <pc:sldMk cId="358946353" sldId="262"/>
        </pc:sldMkLst>
        <pc:spChg chg="mod">
          <ac:chgData name="Wollman, Alex" userId="eaebeae5-cfde-473c-8fc9-c21f1685ebf7" providerId="ADAL" clId="{7930ED58-040D-DB43-A0F9-4E983F8A731C}" dt="2020-05-26T14:16:20.963" v="367" actId="20577"/>
          <ac:spMkLst>
            <pc:docMk/>
            <pc:sldMk cId="358946353" sldId="262"/>
            <ac:spMk id="2" creationId="{23CD2BBF-496A-FD44-958D-8D5D299732DC}"/>
          </ac:spMkLst>
        </pc:spChg>
      </pc:sldChg>
      <pc:sldChg chg="modSp">
        <pc:chgData name="Wollman, Alex" userId="eaebeae5-cfde-473c-8fc9-c21f1685ebf7" providerId="ADAL" clId="{7930ED58-040D-DB43-A0F9-4E983F8A731C}" dt="2020-05-26T14:16:25.654" v="379" actId="1035"/>
        <pc:sldMkLst>
          <pc:docMk/>
          <pc:sldMk cId="2068256862" sldId="263"/>
        </pc:sldMkLst>
        <pc:spChg chg="mod">
          <ac:chgData name="Wollman, Alex" userId="eaebeae5-cfde-473c-8fc9-c21f1685ebf7" providerId="ADAL" clId="{7930ED58-040D-DB43-A0F9-4E983F8A731C}" dt="2020-05-26T14:16:25.654" v="379" actId="1035"/>
          <ac:spMkLst>
            <pc:docMk/>
            <pc:sldMk cId="2068256862" sldId="263"/>
            <ac:spMk id="2" creationId="{C75223D6-0D6F-9444-A887-2AC7839FEDEE}"/>
          </ac:spMkLst>
        </pc:spChg>
      </pc:sldChg>
      <pc:sldChg chg="modSp">
        <pc:chgData name="Wollman, Alex" userId="eaebeae5-cfde-473c-8fc9-c21f1685ebf7" providerId="ADAL" clId="{7930ED58-040D-DB43-A0F9-4E983F8A731C}" dt="2020-05-26T14:16:32.975" v="395" actId="20577"/>
        <pc:sldMkLst>
          <pc:docMk/>
          <pc:sldMk cId="880991375" sldId="264"/>
        </pc:sldMkLst>
        <pc:spChg chg="mod">
          <ac:chgData name="Wollman, Alex" userId="eaebeae5-cfde-473c-8fc9-c21f1685ebf7" providerId="ADAL" clId="{7930ED58-040D-DB43-A0F9-4E983F8A731C}" dt="2020-05-26T14:16:32.975" v="395" actId="20577"/>
          <ac:spMkLst>
            <pc:docMk/>
            <pc:sldMk cId="880991375" sldId="264"/>
            <ac:spMk id="2" creationId="{C75223D6-0D6F-9444-A887-2AC7839FEDEE}"/>
          </ac:spMkLst>
        </pc:spChg>
      </pc:sldChg>
      <pc:sldChg chg="modSp">
        <pc:chgData name="Wollman, Alex" userId="eaebeae5-cfde-473c-8fc9-c21f1685ebf7" providerId="ADAL" clId="{7930ED58-040D-DB43-A0F9-4E983F8A731C}" dt="2020-05-26T14:16:29.725" v="387" actId="20577"/>
        <pc:sldMkLst>
          <pc:docMk/>
          <pc:sldMk cId="1919476750" sldId="265"/>
        </pc:sldMkLst>
        <pc:spChg chg="mod">
          <ac:chgData name="Wollman, Alex" userId="eaebeae5-cfde-473c-8fc9-c21f1685ebf7" providerId="ADAL" clId="{7930ED58-040D-DB43-A0F9-4E983F8A731C}" dt="2020-05-26T14:16:29.725" v="387" actId="20577"/>
          <ac:spMkLst>
            <pc:docMk/>
            <pc:sldMk cId="1919476750" sldId="265"/>
            <ac:spMk id="2" creationId="{C75223D6-0D6F-9444-A887-2AC7839FEDEE}"/>
          </ac:spMkLst>
        </pc:spChg>
      </pc:sldChg>
      <pc:sldChg chg="modSp">
        <pc:chgData name="Wollman, Alex" userId="eaebeae5-cfde-473c-8fc9-c21f1685ebf7" providerId="ADAL" clId="{7930ED58-040D-DB43-A0F9-4E983F8A731C}" dt="2020-05-26T14:16:38.827" v="412" actId="20577"/>
        <pc:sldMkLst>
          <pc:docMk/>
          <pc:sldMk cId="3327150971" sldId="267"/>
        </pc:sldMkLst>
        <pc:spChg chg="mod">
          <ac:chgData name="Wollman, Alex" userId="eaebeae5-cfde-473c-8fc9-c21f1685ebf7" providerId="ADAL" clId="{7930ED58-040D-DB43-A0F9-4E983F8A731C}" dt="2020-05-26T14:16:38.827" v="412" actId="20577"/>
          <ac:spMkLst>
            <pc:docMk/>
            <pc:sldMk cId="3327150971" sldId="267"/>
            <ac:spMk id="2" creationId="{C75223D6-0D6F-9444-A887-2AC7839FEDEE}"/>
          </ac:spMkLst>
        </pc:spChg>
      </pc:sldChg>
      <pc:sldChg chg="modSp">
        <pc:chgData name="Wollman, Alex" userId="eaebeae5-cfde-473c-8fc9-c21f1685ebf7" providerId="ADAL" clId="{7930ED58-040D-DB43-A0F9-4E983F8A731C}" dt="2020-05-26T14:16:36.036" v="403" actId="20577"/>
        <pc:sldMkLst>
          <pc:docMk/>
          <pc:sldMk cId="1367303651" sldId="285"/>
        </pc:sldMkLst>
        <pc:spChg chg="mod">
          <ac:chgData name="Wollman, Alex" userId="eaebeae5-cfde-473c-8fc9-c21f1685ebf7" providerId="ADAL" clId="{7930ED58-040D-DB43-A0F9-4E983F8A731C}" dt="2020-05-26T14:16:36.036" v="403" actId="20577"/>
          <ac:spMkLst>
            <pc:docMk/>
            <pc:sldMk cId="1367303651" sldId="285"/>
            <ac:spMk id="2" creationId="{C75223D6-0D6F-9444-A887-2AC7839FEDEE}"/>
          </ac:spMkLst>
        </pc:spChg>
      </pc:sldChg>
      <pc:sldChg chg="addSp modSp add">
        <pc:chgData name="Wollman, Alex" userId="eaebeae5-cfde-473c-8fc9-c21f1685ebf7" providerId="ADAL" clId="{7930ED58-040D-DB43-A0F9-4E983F8A731C}" dt="2020-05-26T14:15:59.392" v="315" actId="20577"/>
        <pc:sldMkLst>
          <pc:docMk/>
          <pc:sldMk cId="640258690" sldId="299"/>
        </pc:sldMkLst>
        <pc:spChg chg="mod">
          <ac:chgData name="Wollman, Alex" userId="eaebeae5-cfde-473c-8fc9-c21f1685ebf7" providerId="ADAL" clId="{7930ED58-040D-DB43-A0F9-4E983F8A731C}" dt="2020-05-26T14:15:59.392" v="315" actId="20577"/>
          <ac:spMkLst>
            <pc:docMk/>
            <pc:sldMk cId="640258690" sldId="299"/>
            <ac:spMk id="2" creationId="{C75223D6-0D6F-9444-A887-2AC7839FEDEE}"/>
          </ac:spMkLst>
        </pc:spChg>
        <pc:spChg chg="mod">
          <ac:chgData name="Wollman, Alex" userId="eaebeae5-cfde-473c-8fc9-c21f1685ebf7" providerId="ADAL" clId="{7930ED58-040D-DB43-A0F9-4E983F8A731C}" dt="2020-05-26T14:02:00.676" v="128" actId="207"/>
          <ac:spMkLst>
            <pc:docMk/>
            <pc:sldMk cId="640258690" sldId="299"/>
            <ac:spMk id="3" creationId="{52636679-8142-DE49-A1C0-61E955E3DDA7}"/>
          </ac:spMkLst>
        </pc:spChg>
        <pc:spChg chg="add mod">
          <ac:chgData name="Wollman, Alex" userId="eaebeae5-cfde-473c-8fc9-c21f1685ebf7" providerId="ADAL" clId="{7930ED58-040D-DB43-A0F9-4E983F8A731C}" dt="2020-05-26T14:00:31.384" v="83" actId="20577"/>
          <ac:spMkLst>
            <pc:docMk/>
            <pc:sldMk cId="640258690" sldId="299"/>
            <ac:spMk id="14" creationId="{BA29ECD8-6EF0-B34A-BB3F-46E91525A739}"/>
          </ac:spMkLst>
        </pc:spChg>
        <pc:spChg chg="mod">
          <ac:chgData name="Wollman, Alex" userId="eaebeae5-cfde-473c-8fc9-c21f1685ebf7" providerId="ADAL" clId="{7930ED58-040D-DB43-A0F9-4E983F8A731C}" dt="2020-05-26T14:00:35.035" v="87" actId="20577"/>
          <ac:spMkLst>
            <pc:docMk/>
            <pc:sldMk cId="640258690" sldId="299"/>
            <ac:spMk id="19" creationId="{5DBFBB9A-F721-264A-82D4-D49ECD300671}"/>
          </ac:spMkLst>
        </pc:spChg>
      </pc:sldChg>
      <pc:sldChg chg="addSp modSp add">
        <pc:chgData name="Wollman, Alex" userId="eaebeae5-cfde-473c-8fc9-c21f1685ebf7" providerId="ADAL" clId="{7930ED58-040D-DB43-A0F9-4E983F8A731C}" dt="2020-05-26T14:16:03.542" v="324" actId="20577"/>
        <pc:sldMkLst>
          <pc:docMk/>
          <pc:sldMk cId="2714585171" sldId="300"/>
        </pc:sldMkLst>
        <pc:spChg chg="mod">
          <ac:chgData name="Wollman, Alex" userId="eaebeae5-cfde-473c-8fc9-c21f1685ebf7" providerId="ADAL" clId="{7930ED58-040D-DB43-A0F9-4E983F8A731C}" dt="2020-05-26T14:16:03.542" v="324" actId="20577"/>
          <ac:spMkLst>
            <pc:docMk/>
            <pc:sldMk cId="2714585171" sldId="300"/>
            <ac:spMk id="2" creationId="{C75223D6-0D6F-9444-A887-2AC7839FEDEE}"/>
          </ac:spMkLst>
        </pc:spChg>
        <pc:spChg chg="mod">
          <ac:chgData name="Wollman, Alex" userId="eaebeae5-cfde-473c-8fc9-c21f1685ebf7" providerId="ADAL" clId="{7930ED58-040D-DB43-A0F9-4E983F8A731C}" dt="2020-05-26T14:03:46.024" v="187" actId="207"/>
          <ac:spMkLst>
            <pc:docMk/>
            <pc:sldMk cId="2714585171" sldId="300"/>
            <ac:spMk id="3" creationId="{52636679-8142-DE49-A1C0-61E955E3DDA7}"/>
          </ac:spMkLst>
        </pc:spChg>
        <pc:spChg chg="mod">
          <ac:chgData name="Wollman, Alex" userId="eaebeae5-cfde-473c-8fc9-c21f1685ebf7" providerId="ADAL" clId="{7930ED58-040D-DB43-A0F9-4E983F8A731C}" dt="2020-05-26T14:01:12.535" v="121" actId="20577"/>
          <ac:spMkLst>
            <pc:docMk/>
            <pc:sldMk cId="2714585171" sldId="300"/>
            <ac:spMk id="14" creationId="{BA29ECD8-6EF0-B34A-BB3F-46E91525A739}"/>
          </ac:spMkLst>
        </pc:spChg>
        <pc:spChg chg="mod">
          <ac:chgData name="Wollman, Alex" userId="eaebeae5-cfde-473c-8fc9-c21f1685ebf7" providerId="ADAL" clId="{7930ED58-040D-DB43-A0F9-4E983F8A731C}" dt="2020-05-26T14:01:03.977" v="113" actId="1035"/>
          <ac:spMkLst>
            <pc:docMk/>
            <pc:sldMk cId="2714585171" sldId="300"/>
            <ac:spMk id="18" creationId="{8F0DB64B-9C0A-F948-90C1-5386CBC5B6B3}"/>
          </ac:spMkLst>
        </pc:spChg>
        <pc:spChg chg="mod">
          <ac:chgData name="Wollman, Alex" userId="eaebeae5-cfde-473c-8fc9-c21f1685ebf7" providerId="ADAL" clId="{7930ED58-040D-DB43-A0F9-4E983F8A731C}" dt="2020-05-26T14:01:03.977" v="113" actId="1035"/>
          <ac:spMkLst>
            <pc:docMk/>
            <pc:sldMk cId="2714585171" sldId="300"/>
            <ac:spMk id="19" creationId="{5DBFBB9A-F721-264A-82D4-D49ECD300671}"/>
          </ac:spMkLst>
        </pc:spChg>
        <pc:spChg chg="mod">
          <ac:chgData name="Wollman, Alex" userId="eaebeae5-cfde-473c-8fc9-c21f1685ebf7" providerId="ADAL" clId="{7930ED58-040D-DB43-A0F9-4E983F8A731C}" dt="2020-05-26T14:02:43.831" v="129" actId="14100"/>
          <ac:spMkLst>
            <pc:docMk/>
            <pc:sldMk cId="2714585171" sldId="300"/>
            <ac:spMk id="20" creationId="{FE75C636-0C5A-6046-9D5D-636863A50B9A}"/>
          </ac:spMkLst>
        </pc:spChg>
        <pc:spChg chg="add mod">
          <ac:chgData name="Wollman, Alex" userId="eaebeae5-cfde-473c-8fc9-c21f1685ebf7" providerId="ADAL" clId="{7930ED58-040D-DB43-A0F9-4E983F8A731C}" dt="2020-05-26T14:03:27.820" v="184" actId="20577"/>
          <ac:spMkLst>
            <pc:docMk/>
            <pc:sldMk cId="2714585171" sldId="300"/>
            <ac:spMk id="31" creationId="{0FA103CF-ACAC-7843-9D9B-489CAAD83DA8}"/>
          </ac:spMkLst>
        </pc:spChg>
      </pc:sldChg>
      <pc:sldChg chg="modSp add">
        <pc:chgData name="Wollman, Alex" userId="eaebeae5-cfde-473c-8fc9-c21f1685ebf7" providerId="ADAL" clId="{7930ED58-040D-DB43-A0F9-4E983F8A731C}" dt="2020-05-26T14:16:06.384" v="332" actId="20577"/>
        <pc:sldMkLst>
          <pc:docMk/>
          <pc:sldMk cId="4287445570" sldId="301"/>
        </pc:sldMkLst>
        <pc:spChg chg="mod">
          <ac:chgData name="Wollman, Alex" userId="eaebeae5-cfde-473c-8fc9-c21f1685ebf7" providerId="ADAL" clId="{7930ED58-040D-DB43-A0F9-4E983F8A731C}" dt="2020-05-26T14:16:06.384" v="332" actId="20577"/>
          <ac:spMkLst>
            <pc:docMk/>
            <pc:sldMk cId="4287445570" sldId="301"/>
            <ac:spMk id="2" creationId="{C75223D6-0D6F-9444-A887-2AC7839FEDEE}"/>
          </ac:spMkLst>
        </pc:spChg>
        <pc:spChg chg="mod">
          <ac:chgData name="Wollman, Alex" userId="eaebeae5-cfde-473c-8fc9-c21f1685ebf7" providerId="ADAL" clId="{7930ED58-040D-DB43-A0F9-4E983F8A731C}" dt="2020-05-26T14:05:11.782" v="204" actId="113"/>
          <ac:spMkLst>
            <pc:docMk/>
            <pc:sldMk cId="4287445570" sldId="301"/>
            <ac:spMk id="3" creationId="{52636679-8142-DE49-A1C0-61E955E3DDA7}"/>
          </ac:spMkLst>
        </pc:spChg>
        <pc:spChg chg="mod">
          <ac:chgData name="Wollman, Alex" userId="eaebeae5-cfde-473c-8fc9-c21f1685ebf7" providerId="ADAL" clId="{7930ED58-040D-DB43-A0F9-4E983F8A731C}" dt="2020-05-26T14:04:34.736" v="194" actId="20577"/>
          <ac:spMkLst>
            <pc:docMk/>
            <pc:sldMk cId="4287445570" sldId="301"/>
            <ac:spMk id="14" creationId="{BA29ECD8-6EF0-B34A-BB3F-46E91525A739}"/>
          </ac:spMkLst>
        </pc:spChg>
        <pc:spChg chg="mod">
          <ac:chgData name="Wollman, Alex" userId="eaebeae5-cfde-473c-8fc9-c21f1685ebf7" providerId="ADAL" clId="{7930ED58-040D-DB43-A0F9-4E983F8A731C}" dt="2020-05-26T14:04:59.281" v="200" actId="20577"/>
          <ac:spMkLst>
            <pc:docMk/>
            <pc:sldMk cId="4287445570" sldId="301"/>
            <ac:spMk id="19" creationId="{5DBFBB9A-F721-264A-82D4-D49ECD300671}"/>
          </ac:spMkLst>
        </pc:spChg>
      </pc:sldChg>
      <pc:sldChg chg="addSp modSp add">
        <pc:chgData name="Wollman, Alex" userId="eaebeae5-cfde-473c-8fc9-c21f1685ebf7" providerId="ADAL" clId="{7930ED58-040D-DB43-A0F9-4E983F8A731C}" dt="2020-05-26T14:16:10.268" v="341" actId="20577"/>
        <pc:sldMkLst>
          <pc:docMk/>
          <pc:sldMk cId="3529093086" sldId="302"/>
        </pc:sldMkLst>
        <pc:spChg chg="mod">
          <ac:chgData name="Wollman, Alex" userId="eaebeae5-cfde-473c-8fc9-c21f1685ebf7" providerId="ADAL" clId="{7930ED58-040D-DB43-A0F9-4E983F8A731C}" dt="2020-05-26T14:16:10.268" v="341" actId="20577"/>
          <ac:spMkLst>
            <pc:docMk/>
            <pc:sldMk cId="3529093086" sldId="302"/>
            <ac:spMk id="2" creationId="{C75223D6-0D6F-9444-A887-2AC7839FEDEE}"/>
          </ac:spMkLst>
        </pc:spChg>
        <pc:spChg chg="mod">
          <ac:chgData name="Wollman, Alex" userId="eaebeae5-cfde-473c-8fc9-c21f1685ebf7" providerId="ADAL" clId="{7930ED58-040D-DB43-A0F9-4E983F8A731C}" dt="2020-05-26T14:06:31.387" v="264" actId="207"/>
          <ac:spMkLst>
            <pc:docMk/>
            <pc:sldMk cId="3529093086" sldId="302"/>
            <ac:spMk id="3" creationId="{52636679-8142-DE49-A1C0-61E955E3DDA7}"/>
          </ac:spMkLst>
        </pc:spChg>
        <pc:spChg chg="mod">
          <ac:chgData name="Wollman, Alex" userId="eaebeae5-cfde-473c-8fc9-c21f1685ebf7" providerId="ADAL" clId="{7930ED58-040D-DB43-A0F9-4E983F8A731C}" dt="2020-05-26T14:14:19.216" v="286" actId="20577"/>
          <ac:spMkLst>
            <pc:docMk/>
            <pc:sldMk cId="3529093086" sldId="302"/>
            <ac:spMk id="19" creationId="{5DBFBB9A-F721-264A-82D4-D49ECD300671}"/>
          </ac:spMkLst>
        </pc:spChg>
        <pc:spChg chg="add mod">
          <ac:chgData name="Wollman, Alex" userId="eaebeae5-cfde-473c-8fc9-c21f1685ebf7" providerId="ADAL" clId="{7930ED58-040D-DB43-A0F9-4E983F8A731C}" dt="2020-05-26T14:13:53.251" v="268" actId="1076"/>
          <ac:spMkLst>
            <pc:docMk/>
            <pc:sldMk cId="3529093086" sldId="302"/>
            <ac:spMk id="32" creationId="{0350501B-9F4A-964B-9EE6-995323CDAEB5}"/>
          </ac:spMkLst>
        </pc:spChg>
        <pc:spChg chg="add mod">
          <ac:chgData name="Wollman, Alex" userId="eaebeae5-cfde-473c-8fc9-c21f1685ebf7" providerId="ADAL" clId="{7930ED58-040D-DB43-A0F9-4E983F8A731C}" dt="2020-05-26T14:14:14.902" v="277" actId="20577"/>
          <ac:spMkLst>
            <pc:docMk/>
            <pc:sldMk cId="3529093086" sldId="302"/>
            <ac:spMk id="33" creationId="{99B398C2-24B7-7F43-9EAA-07019B9C64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57762-A233-6C43-8F08-6EF04F60B494}" type="datetimeFigureOut">
              <a:rPr lang="en-US" smtClean="0"/>
              <a:t>5/26/20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C8352-F37C-D24F-854A-F646AA7355B6}" type="slidenum">
              <a:rPr lang="en-US" smtClean="0"/>
              <a:t>‹#›</a:t>
            </a:fld>
            <a:endParaRPr lang="en-US"/>
          </a:p>
        </p:txBody>
      </p:sp>
    </p:spTree>
    <p:extLst>
      <p:ext uri="{BB962C8B-B14F-4D97-AF65-F5344CB8AC3E}">
        <p14:creationId xmlns:p14="http://schemas.microsoft.com/office/powerpoint/2010/main" val="689813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2C8352-F37C-D24F-854A-F646AA7355B6}" type="slidenum">
              <a:rPr lang="en-US" smtClean="0"/>
              <a:t>20</a:t>
            </a:fld>
            <a:endParaRPr lang="en-US"/>
          </a:p>
        </p:txBody>
      </p:sp>
    </p:spTree>
    <p:extLst>
      <p:ext uri="{BB962C8B-B14F-4D97-AF65-F5344CB8AC3E}">
        <p14:creationId xmlns:p14="http://schemas.microsoft.com/office/powerpoint/2010/main" val="2631957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197DFC-78CF-5946-B995-352A4B10AB7C}" type="datetimeFigureOut">
              <a:rPr lang="en-US" smtClean="0"/>
              <a:t>5/26/20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EAF0855-A9ED-BC43-85F8-59C6E826A398}"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8843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97DFC-78CF-5946-B995-352A4B10AB7C}" type="datetimeFigureOut">
              <a:rPr lang="en-US" smtClean="0"/>
              <a:t>5/26/20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F0855-A9ED-BC43-85F8-59C6E826A398}" type="slidenum">
              <a:rPr lang="en-US" smtClean="0"/>
              <a:t>‹#›</a:t>
            </a:fld>
            <a:endParaRPr lang="en-US"/>
          </a:p>
        </p:txBody>
      </p:sp>
    </p:spTree>
    <p:extLst>
      <p:ext uri="{BB962C8B-B14F-4D97-AF65-F5344CB8AC3E}">
        <p14:creationId xmlns:p14="http://schemas.microsoft.com/office/powerpoint/2010/main" val="3559708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97DFC-78CF-5946-B995-352A4B10AB7C}" type="datetimeFigureOut">
              <a:rPr lang="en-US" smtClean="0"/>
              <a:t>5/26/20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F0855-A9ED-BC43-85F8-59C6E826A398}" type="slidenum">
              <a:rPr lang="en-US" smtClean="0"/>
              <a:t>‹#›</a:t>
            </a:fld>
            <a:endParaRPr lang="en-US"/>
          </a:p>
        </p:txBody>
      </p:sp>
    </p:spTree>
    <p:extLst>
      <p:ext uri="{BB962C8B-B14F-4D97-AF65-F5344CB8AC3E}">
        <p14:creationId xmlns:p14="http://schemas.microsoft.com/office/powerpoint/2010/main" val="64355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97DFC-78CF-5946-B995-352A4B10AB7C}" type="datetimeFigureOut">
              <a:rPr lang="en-US" smtClean="0"/>
              <a:t>5/26/20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F0855-A9ED-BC43-85F8-59C6E826A398}"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3092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97DFC-78CF-5946-B995-352A4B10AB7C}" type="datetimeFigureOut">
              <a:rPr lang="en-US" smtClean="0"/>
              <a:t>5/26/20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F0855-A9ED-BC43-85F8-59C6E826A398}" type="slidenum">
              <a:rPr lang="en-US" smtClean="0"/>
              <a:t>‹#›</a:t>
            </a:fld>
            <a:endParaRPr lang="en-US"/>
          </a:p>
        </p:txBody>
      </p:sp>
    </p:spTree>
    <p:extLst>
      <p:ext uri="{BB962C8B-B14F-4D97-AF65-F5344CB8AC3E}">
        <p14:creationId xmlns:p14="http://schemas.microsoft.com/office/powerpoint/2010/main" val="299851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197DFC-78CF-5946-B995-352A4B10AB7C}" type="datetimeFigureOut">
              <a:rPr lang="en-US" smtClean="0"/>
              <a:t>5/26/20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F0855-A9ED-BC43-85F8-59C6E826A398}"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07627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197DFC-78CF-5946-B995-352A4B10AB7C}" type="datetimeFigureOut">
              <a:rPr lang="en-US" smtClean="0"/>
              <a:t>5/26/20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AF0855-A9ED-BC43-85F8-59C6E826A398}" type="slidenum">
              <a:rPr lang="en-US" smtClean="0"/>
              <a:t>‹#›</a:t>
            </a:fld>
            <a:endParaRPr lang="en-US"/>
          </a:p>
        </p:txBody>
      </p:sp>
    </p:spTree>
    <p:extLst>
      <p:ext uri="{BB962C8B-B14F-4D97-AF65-F5344CB8AC3E}">
        <p14:creationId xmlns:p14="http://schemas.microsoft.com/office/powerpoint/2010/main" val="42980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197DFC-78CF-5946-B995-352A4B10AB7C}" type="datetimeFigureOut">
              <a:rPr lang="en-US" smtClean="0"/>
              <a:t>5/26/20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F0855-A9ED-BC43-85F8-59C6E826A398}"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7895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197DFC-78CF-5946-B995-352A4B10AB7C}" type="datetimeFigureOut">
              <a:rPr lang="en-US" smtClean="0"/>
              <a:t>5/26/20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AF0855-A9ED-BC43-85F8-59C6E826A398}" type="slidenum">
              <a:rPr lang="en-US" smtClean="0"/>
              <a:t>‹#›</a:t>
            </a:fld>
            <a:endParaRPr lang="en-US"/>
          </a:p>
        </p:txBody>
      </p:sp>
    </p:spTree>
    <p:extLst>
      <p:ext uri="{BB962C8B-B14F-4D97-AF65-F5344CB8AC3E}">
        <p14:creationId xmlns:p14="http://schemas.microsoft.com/office/powerpoint/2010/main" val="385354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197DFC-78CF-5946-B995-352A4B10AB7C}" type="datetimeFigureOut">
              <a:rPr lang="en-US" smtClean="0"/>
              <a:t>5/26/20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F0855-A9ED-BC43-85F8-59C6E826A398}" type="slidenum">
              <a:rPr lang="en-US" smtClean="0"/>
              <a:t>‹#›</a:t>
            </a:fld>
            <a:endParaRPr lang="en-US"/>
          </a:p>
        </p:txBody>
      </p:sp>
    </p:spTree>
    <p:extLst>
      <p:ext uri="{BB962C8B-B14F-4D97-AF65-F5344CB8AC3E}">
        <p14:creationId xmlns:p14="http://schemas.microsoft.com/office/powerpoint/2010/main" val="150535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197DFC-78CF-5946-B995-352A4B10AB7C}" type="datetimeFigureOut">
              <a:rPr lang="en-US" smtClean="0"/>
              <a:t>5/26/20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F0855-A9ED-BC43-85F8-59C6E826A398}" type="slidenum">
              <a:rPr lang="en-US" smtClean="0"/>
              <a:t>‹#›</a:t>
            </a:fld>
            <a:endParaRPr lang="en-US"/>
          </a:p>
        </p:txBody>
      </p:sp>
    </p:spTree>
    <p:extLst>
      <p:ext uri="{BB962C8B-B14F-4D97-AF65-F5344CB8AC3E}">
        <p14:creationId xmlns:p14="http://schemas.microsoft.com/office/powerpoint/2010/main" val="27701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C197DFC-78CF-5946-B995-352A4B10AB7C}" type="datetimeFigureOut">
              <a:rPr lang="en-US" smtClean="0"/>
              <a:t>5/26/20</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EAF0855-A9ED-BC43-85F8-59C6E826A398}"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688854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uclibc.org/docs/psABI-x86_64.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uclibc.org/docs/psABI-x86_64.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uclibc.org/docs/psABI-x86_64.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A802-55A3-414C-B57A-03956401B330}"/>
              </a:ext>
            </a:extLst>
          </p:cNvPr>
          <p:cNvSpPr>
            <a:spLocks noGrp="1"/>
          </p:cNvSpPr>
          <p:nvPr>
            <p:ph type="ctrTitle"/>
          </p:nvPr>
        </p:nvSpPr>
        <p:spPr/>
        <p:txBody>
          <a:bodyPr>
            <a:normAutofit/>
          </a:bodyPr>
          <a:lstStyle/>
          <a:p>
            <a:r>
              <a:rPr lang="en-US" dirty="0"/>
              <a:t>The Stack &amp; Other Things</a:t>
            </a:r>
          </a:p>
        </p:txBody>
      </p:sp>
      <p:sp>
        <p:nvSpPr>
          <p:cNvPr id="3" name="Subtitle 2">
            <a:extLst>
              <a:ext uri="{FF2B5EF4-FFF2-40B4-BE49-F238E27FC236}">
                <a16:creationId xmlns:a16="http://schemas.microsoft.com/office/drawing/2014/main" id="{A2F9AE41-453F-6544-9173-29D7A6770A6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27942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The Stack</a:t>
            </a:r>
          </a:p>
        </p:txBody>
      </p:sp>
      <p:sp>
        <p:nvSpPr>
          <p:cNvPr id="18" name="Left Arrow 17">
            <a:extLst>
              <a:ext uri="{FF2B5EF4-FFF2-40B4-BE49-F238E27FC236}">
                <a16:creationId xmlns:a16="http://schemas.microsoft.com/office/drawing/2014/main" id="{8F0DB64B-9C0A-F948-90C1-5386CBC5B6B3}"/>
              </a:ext>
            </a:extLst>
          </p:cNvPr>
          <p:cNvSpPr/>
          <p:nvPr/>
        </p:nvSpPr>
        <p:spPr>
          <a:xfrm>
            <a:off x="6096000" y="5329480"/>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DBFBB9A-F721-264A-82D4-D49ECD300671}"/>
              </a:ext>
            </a:extLst>
          </p:cNvPr>
          <p:cNvSpPr txBox="1"/>
          <p:nvPr/>
        </p:nvSpPr>
        <p:spPr>
          <a:xfrm>
            <a:off x="7424055" y="5383911"/>
            <a:ext cx="2830285" cy="369332"/>
          </a:xfrm>
          <a:prstGeom prst="rect">
            <a:avLst/>
          </a:prstGeom>
          <a:noFill/>
        </p:spPr>
        <p:txBody>
          <a:bodyPr wrap="square" rtlCol="0">
            <a:spAutoFit/>
          </a:bodyPr>
          <a:lstStyle/>
          <a:p>
            <a:r>
              <a:rPr lang="en-US" dirty="0"/>
              <a:t>EBP</a:t>
            </a:r>
          </a:p>
        </p:txBody>
      </p:sp>
      <p:sp>
        <p:nvSpPr>
          <p:cNvPr id="31" name="Left Arrow 30">
            <a:extLst>
              <a:ext uri="{FF2B5EF4-FFF2-40B4-BE49-F238E27FC236}">
                <a16:creationId xmlns:a16="http://schemas.microsoft.com/office/drawing/2014/main" id="{9DB41503-FB6D-8E46-A5AA-186A70EFC242}"/>
              </a:ext>
            </a:extLst>
          </p:cNvPr>
          <p:cNvSpPr/>
          <p:nvPr/>
        </p:nvSpPr>
        <p:spPr>
          <a:xfrm>
            <a:off x="6095996" y="3576870"/>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27546-73F8-D642-B2DC-2C237C85717D}"/>
              </a:ext>
            </a:extLst>
          </p:cNvPr>
          <p:cNvSpPr txBox="1"/>
          <p:nvPr/>
        </p:nvSpPr>
        <p:spPr>
          <a:xfrm>
            <a:off x="7424051" y="3631301"/>
            <a:ext cx="2830285" cy="369332"/>
          </a:xfrm>
          <a:prstGeom prst="rect">
            <a:avLst/>
          </a:prstGeom>
          <a:noFill/>
        </p:spPr>
        <p:txBody>
          <a:bodyPr wrap="square" rtlCol="0">
            <a:spAutoFit/>
          </a:bodyPr>
          <a:lstStyle/>
          <a:p>
            <a:r>
              <a:rPr lang="en-US" dirty="0"/>
              <a:t>EBP – 0x20 (ESP)</a:t>
            </a:r>
          </a:p>
        </p:txBody>
      </p:sp>
      <p:sp>
        <p:nvSpPr>
          <p:cNvPr id="33" name="Rectangle 32">
            <a:extLst>
              <a:ext uri="{FF2B5EF4-FFF2-40B4-BE49-F238E27FC236}">
                <a16:creationId xmlns:a16="http://schemas.microsoft.com/office/drawing/2014/main" id="{A09CAE22-4CA6-E542-9BD2-7B730CCAFD3B}"/>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4" name="Rectangle 33">
            <a:extLst>
              <a:ext uri="{FF2B5EF4-FFF2-40B4-BE49-F238E27FC236}">
                <a16:creationId xmlns:a16="http://schemas.microsoft.com/office/drawing/2014/main" id="{7CF75313-B1C7-B24E-A161-1BD9E5E1B3FD}"/>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5" name="Rectangle 34">
            <a:extLst>
              <a:ext uri="{FF2B5EF4-FFF2-40B4-BE49-F238E27FC236}">
                <a16:creationId xmlns:a16="http://schemas.microsoft.com/office/drawing/2014/main" id="{F1430408-0496-0A40-A3F5-CD2A2CBCCDA7}"/>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6" name="Rectangle 35">
            <a:extLst>
              <a:ext uri="{FF2B5EF4-FFF2-40B4-BE49-F238E27FC236}">
                <a16:creationId xmlns:a16="http://schemas.microsoft.com/office/drawing/2014/main" id="{FFBA714D-74FE-CE41-8C2E-74AEA1D106E0}"/>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7" name="Rectangle 36">
            <a:extLst>
              <a:ext uri="{FF2B5EF4-FFF2-40B4-BE49-F238E27FC236}">
                <a16:creationId xmlns:a16="http://schemas.microsoft.com/office/drawing/2014/main" id="{C6EA1543-AD5A-C143-B2DD-A0F851B7DABB}"/>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8" name="Rectangle 37">
            <a:extLst>
              <a:ext uri="{FF2B5EF4-FFF2-40B4-BE49-F238E27FC236}">
                <a16:creationId xmlns:a16="http://schemas.microsoft.com/office/drawing/2014/main" id="{B7C15DDE-C9C0-804C-B270-F72845ACA5AC}"/>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9" name="Rectangle 38">
            <a:extLst>
              <a:ext uri="{FF2B5EF4-FFF2-40B4-BE49-F238E27FC236}">
                <a16:creationId xmlns:a16="http://schemas.microsoft.com/office/drawing/2014/main" id="{378C3882-D3A6-BC40-A5FC-DAAD2E655230}"/>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40" name="Rectangle 39">
            <a:extLst>
              <a:ext uri="{FF2B5EF4-FFF2-40B4-BE49-F238E27FC236}">
                <a16:creationId xmlns:a16="http://schemas.microsoft.com/office/drawing/2014/main" id="{29AA9D9C-5216-8B4D-98DC-43A0A5C0FC10}"/>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1" name="Rectangle 40">
            <a:extLst>
              <a:ext uri="{FF2B5EF4-FFF2-40B4-BE49-F238E27FC236}">
                <a16:creationId xmlns:a16="http://schemas.microsoft.com/office/drawing/2014/main" id="{A6DE669C-B55B-4E44-AC46-AB75B0D8C221}"/>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2" name="Rectangle 41">
            <a:extLst>
              <a:ext uri="{FF2B5EF4-FFF2-40B4-BE49-F238E27FC236}">
                <a16:creationId xmlns:a16="http://schemas.microsoft.com/office/drawing/2014/main" id="{E853A34E-7AFE-C747-BCCF-256C4E83A95B}"/>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3" name="TextBox 42">
            <a:extLst>
              <a:ext uri="{FF2B5EF4-FFF2-40B4-BE49-F238E27FC236}">
                <a16:creationId xmlns:a16="http://schemas.microsoft.com/office/drawing/2014/main" id="{E639F61D-3C21-6647-B0F4-2671C760697A}"/>
              </a:ext>
            </a:extLst>
          </p:cNvPr>
          <p:cNvSpPr txBox="1"/>
          <p:nvPr/>
        </p:nvSpPr>
        <p:spPr>
          <a:xfrm>
            <a:off x="1534118" y="5812969"/>
            <a:ext cx="2569792" cy="369332"/>
          </a:xfrm>
          <a:prstGeom prst="rect">
            <a:avLst/>
          </a:prstGeom>
          <a:noFill/>
        </p:spPr>
        <p:txBody>
          <a:bodyPr wrap="square" rtlCol="0">
            <a:spAutoFit/>
          </a:bodyPr>
          <a:lstStyle/>
          <a:p>
            <a:r>
              <a:rPr lang="en-US" dirty="0"/>
              <a:t>0x000000ff</a:t>
            </a:r>
          </a:p>
        </p:txBody>
      </p:sp>
      <p:sp>
        <p:nvSpPr>
          <p:cNvPr id="44" name="TextBox 43">
            <a:extLst>
              <a:ext uri="{FF2B5EF4-FFF2-40B4-BE49-F238E27FC236}">
                <a16:creationId xmlns:a16="http://schemas.microsoft.com/office/drawing/2014/main" id="{7E4E2FBF-BBE2-8A44-BE14-A5414BAE0624}"/>
              </a:ext>
            </a:extLst>
          </p:cNvPr>
          <p:cNvSpPr txBox="1"/>
          <p:nvPr/>
        </p:nvSpPr>
        <p:spPr>
          <a:xfrm>
            <a:off x="1534114" y="5366651"/>
            <a:ext cx="2569792" cy="369332"/>
          </a:xfrm>
          <a:prstGeom prst="rect">
            <a:avLst/>
          </a:prstGeom>
          <a:noFill/>
        </p:spPr>
        <p:txBody>
          <a:bodyPr wrap="square" rtlCol="0">
            <a:spAutoFit/>
          </a:bodyPr>
          <a:lstStyle/>
          <a:p>
            <a:r>
              <a:rPr lang="en-US" dirty="0"/>
              <a:t>0x000000f7</a:t>
            </a:r>
          </a:p>
        </p:txBody>
      </p:sp>
      <p:sp>
        <p:nvSpPr>
          <p:cNvPr id="45" name="TextBox 44">
            <a:extLst>
              <a:ext uri="{FF2B5EF4-FFF2-40B4-BE49-F238E27FC236}">
                <a16:creationId xmlns:a16="http://schemas.microsoft.com/office/drawing/2014/main" id="{E2F28912-5E75-A043-8768-5CD8DF1DC0BD}"/>
              </a:ext>
            </a:extLst>
          </p:cNvPr>
          <p:cNvSpPr txBox="1"/>
          <p:nvPr/>
        </p:nvSpPr>
        <p:spPr>
          <a:xfrm>
            <a:off x="1534114" y="4931225"/>
            <a:ext cx="2569792" cy="369332"/>
          </a:xfrm>
          <a:prstGeom prst="rect">
            <a:avLst/>
          </a:prstGeom>
          <a:noFill/>
        </p:spPr>
        <p:txBody>
          <a:bodyPr wrap="square" rtlCol="0">
            <a:spAutoFit/>
          </a:bodyPr>
          <a:lstStyle/>
          <a:p>
            <a:r>
              <a:rPr lang="en-US" dirty="0"/>
              <a:t>0x000000ef</a:t>
            </a:r>
          </a:p>
        </p:txBody>
      </p:sp>
      <p:sp>
        <p:nvSpPr>
          <p:cNvPr id="46" name="TextBox 45">
            <a:extLst>
              <a:ext uri="{FF2B5EF4-FFF2-40B4-BE49-F238E27FC236}">
                <a16:creationId xmlns:a16="http://schemas.microsoft.com/office/drawing/2014/main" id="{B0E60F72-3B2C-364E-8FF7-27E1B62347D4}"/>
              </a:ext>
            </a:extLst>
          </p:cNvPr>
          <p:cNvSpPr txBox="1"/>
          <p:nvPr/>
        </p:nvSpPr>
        <p:spPr>
          <a:xfrm>
            <a:off x="1534110" y="4484907"/>
            <a:ext cx="2569792" cy="369332"/>
          </a:xfrm>
          <a:prstGeom prst="rect">
            <a:avLst/>
          </a:prstGeom>
          <a:noFill/>
        </p:spPr>
        <p:txBody>
          <a:bodyPr wrap="square" rtlCol="0">
            <a:spAutoFit/>
          </a:bodyPr>
          <a:lstStyle/>
          <a:p>
            <a:r>
              <a:rPr lang="en-US" dirty="0"/>
              <a:t>0x000000e7</a:t>
            </a:r>
          </a:p>
        </p:txBody>
      </p:sp>
      <p:sp>
        <p:nvSpPr>
          <p:cNvPr id="47" name="TextBox 46">
            <a:extLst>
              <a:ext uri="{FF2B5EF4-FFF2-40B4-BE49-F238E27FC236}">
                <a16:creationId xmlns:a16="http://schemas.microsoft.com/office/drawing/2014/main" id="{28130CE6-4A2B-F248-BCE8-F486F025F86B}"/>
              </a:ext>
            </a:extLst>
          </p:cNvPr>
          <p:cNvSpPr txBox="1"/>
          <p:nvPr/>
        </p:nvSpPr>
        <p:spPr>
          <a:xfrm>
            <a:off x="1534114" y="4027712"/>
            <a:ext cx="2569792" cy="369332"/>
          </a:xfrm>
          <a:prstGeom prst="rect">
            <a:avLst/>
          </a:prstGeom>
          <a:noFill/>
        </p:spPr>
        <p:txBody>
          <a:bodyPr wrap="square" rtlCol="0">
            <a:spAutoFit/>
          </a:bodyPr>
          <a:lstStyle/>
          <a:p>
            <a:r>
              <a:rPr lang="en-US" dirty="0"/>
              <a:t>0x000000df</a:t>
            </a:r>
          </a:p>
        </p:txBody>
      </p:sp>
      <p:sp>
        <p:nvSpPr>
          <p:cNvPr id="48" name="TextBox 47">
            <a:extLst>
              <a:ext uri="{FF2B5EF4-FFF2-40B4-BE49-F238E27FC236}">
                <a16:creationId xmlns:a16="http://schemas.microsoft.com/office/drawing/2014/main" id="{90E5F6EC-A8D4-244A-B050-B5C27AFF82FF}"/>
              </a:ext>
            </a:extLst>
          </p:cNvPr>
          <p:cNvSpPr txBox="1"/>
          <p:nvPr/>
        </p:nvSpPr>
        <p:spPr>
          <a:xfrm>
            <a:off x="1534110" y="3581394"/>
            <a:ext cx="2569792" cy="369332"/>
          </a:xfrm>
          <a:prstGeom prst="rect">
            <a:avLst/>
          </a:prstGeom>
          <a:noFill/>
        </p:spPr>
        <p:txBody>
          <a:bodyPr wrap="square" rtlCol="0">
            <a:spAutoFit/>
          </a:bodyPr>
          <a:lstStyle/>
          <a:p>
            <a:r>
              <a:rPr lang="en-US" dirty="0"/>
              <a:t>0x000000d7</a:t>
            </a:r>
          </a:p>
        </p:txBody>
      </p:sp>
      <p:sp>
        <p:nvSpPr>
          <p:cNvPr id="49" name="TextBox 48">
            <a:extLst>
              <a:ext uri="{FF2B5EF4-FFF2-40B4-BE49-F238E27FC236}">
                <a16:creationId xmlns:a16="http://schemas.microsoft.com/office/drawing/2014/main" id="{AC57CB9D-F2DC-2C43-B420-123D5C8CFE03}"/>
              </a:ext>
            </a:extLst>
          </p:cNvPr>
          <p:cNvSpPr txBox="1"/>
          <p:nvPr/>
        </p:nvSpPr>
        <p:spPr>
          <a:xfrm>
            <a:off x="1534114" y="3145967"/>
            <a:ext cx="2569792" cy="369332"/>
          </a:xfrm>
          <a:prstGeom prst="rect">
            <a:avLst/>
          </a:prstGeom>
          <a:noFill/>
        </p:spPr>
        <p:txBody>
          <a:bodyPr wrap="square" rtlCol="0">
            <a:spAutoFit/>
          </a:bodyPr>
          <a:lstStyle/>
          <a:p>
            <a:r>
              <a:rPr lang="en-US" dirty="0"/>
              <a:t>0x000000cf</a:t>
            </a:r>
          </a:p>
        </p:txBody>
      </p:sp>
      <p:sp>
        <p:nvSpPr>
          <p:cNvPr id="50" name="TextBox 49">
            <a:extLst>
              <a:ext uri="{FF2B5EF4-FFF2-40B4-BE49-F238E27FC236}">
                <a16:creationId xmlns:a16="http://schemas.microsoft.com/office/drawing/2014/main" id="{2BB3EDF2-74AD-5E43-83DB-310F536A9439}"/>
              </a:ext>
            </a:extLst>
          </p:cNvPr>
          <p:cNvSpPr txBox="1"/>
          <p:nvPr/>
        </p:nvSpPr>
        <p:spPr>
          <a:xfrm>
            <a:off x="1534110" y="2699649"/>
            <a:ext cx="2569792" cy="369332"/>
          </a:xfrm>
          <a:prstGeom prst="rect">
            <a:avLst/>
          </a:prstGeom>
          <a:noFill/>
        </p:spPr>
        <p:txBody>
          <a:bodyPr wrap="square" rtlCol="0">
            <a:spAutoFit/>
          </a:bodyPr>
          <a:lstStyle/>
          <a:p>
            <a:r>
              <a:rPr lang="en-US" dirty="0"/>
              <a:t>0x000000c7</a:t>
            </a:r>
          </a:p>
        </p:txBody>
      </p:sp>
      <p:sp>
        <p:nvSpPr>
          <p:cNvPr id="51" name="TextBox 50">
            <a:extLst>
              <a:ext uri="{FF2B5EF4-FFF2-40B4-BE49-F238E27FC236}">
                <a16:creationId xmlns:a16="http://schemas.microsoft.com/office/drawing/2014/main" id="{7E5C7032-BA2D-454A-9FFC-EBBB32A0CB4A}"/>
              </a:ext>
            </a:extLst>
          </p:cNvPr>
          <p:cNvSpPr txBox="1"/>
          <p:nvPr/>
        </p:nvSpPr>
        <p:spPr>
          <a:xfrm>
            <a:off x="1534114" y="2242453"/>
            <a:ext cx="2569792" cy="369332"/>
          </a:xfrm>
          <a:prstGeom prst="rect">
            <a:avLst/>
          </a:prstGeom>
          <a:noFill/>
        </p:spPr>
        <p:txBody>
          <a:bodyPr wrap="square" rtlCol="0">
            <a:spAutoFit/>
          </a:bodyPr>
          <a:lstStyle/>
          <a:p>
            <a:r>
              <a:rPr lang="en-US" dirty="0"/>
              <a:t>0x000000bf</a:t>
            </a:r>
          </a:p>
        </p:txBody>
      </p:sp>
      <p:sp>
        <p:nvSpPr>
          <p:cNvPr id="52" name="TextBox 51">
            <a:extLst>
              <a:ext uri="{FF2B5EF4-FFF2-40B4-BE49-F238E27FC236}">
                <a16:creationId xmlns:a16="http://schemas.microsoft.com/office/drawing/2014/main" id="{DAFF30D0-397F-DF45-A5D3-65AEF2492435}"/>
              </a:ext>
            </a:extLst>
          </p:cNvPr>
          <p:cNvSpPr txBox="1"/>
          <p:nvPr/>
        </p:nvSpPr>
        <p:spPr>
          <a:xfrm>
            <a:off x="1534110" y="1796135"/>
            <a:ext cx="2569792" cy="369332"/>
          </a:xfrm>
          <a:prstGeom prst="rect">
            <a:avLst/>
          </a:prstGeom>
          <a:noFill/>
        </p:spPr>
        <p:txBody>
          <a:bodyPr wrap="square" rtlCol="0">
            <a:spAutoFit/>
          </a:bodyPr>
          <a:lstStyle/>
          <a:p>
            <a:r>
              <a:rPr lang="en-US" dirty="0"/>
              <a:t>0x000000b7</a:t>
            </a:r>
          </a:p>
        </p:txBody>
      </p:sp>
    </p:spTree>
    <p:extLst>
      <p:ext uri="{BB962C8B-B14F-4D97-AF65-F5344CB8AC3E}">
        <p14:creationId xmlns:p14="http://schemas.microsoft.com/office/powerpoint/2010/main" val="323015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2BBF-496A-FD44-958D-8D5D299732DC}"/>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EC58B518-132E-E74B-ADF0-E5DA76BD9BB3}"/>
              </a:ext>
            </a:extLst>
          </p:cNvPr>
          <p:cNvSpPr>
            <a:spLocks noGrp="1"/>
          </p:cNvSpPr>
          <p:nvPr>
            <p:ph idx="1"/>
          </p:nvPr>
        </p:nvSpPr>
        <p:spPr/>
        <p:txBody>
          <a:bodyPr/>
          <a:lstStyle/>
          <a:p>
            <a:r>
              <a:rPr lang="en-US" dirty="0"/>
              <a:t>You will hear:</a:t>
            </a:r>
          </a:p>
          <a:p>
            <a:pPr lvl="1"/>
            <a:r>
              <a:rPr lang="en-US" dirty="0"/>
              <a:t>The stack grows up</a:t>
            </a:r>
          </a:p>
          <a:p>
            <a:pPr lvl="1"/>
            <a:r>
              <a:rPr lang="en-US" dirty="0"/>
              <a:t>The stack grows down</a:t>
            </a:r>
          </a:p>
          <a:p>
            <a:r>
              <a:rPr lang="en-US" dirty="0"/>
              <a:t>AVOID THIS AT ALL COSTS</a:t>
            </a:r>
          </a:p>
          <a:p>
            <a:pPr lvl="1"/>
            <a:r>
              <a:rPr lang="en-US" dirty="0"/>
              <a:t>‘up’ and ‘down’ are always relative to how the stack is orientated</a:t>
            </a:r>
          </a:p>
        </p:txBody>
      </p:sp>
    </p:spTree>
    <p:extLst>
      <p:ext uri="{BB962C8B-B14F-4D97-AF65-F5344CB8AC3E}">
        <p14:creationId xmlns:p14="http://schemas.microsoft.com/office/powerpoint/2010/main" val="35894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a:xfrm>
            <a:off x="2611808" y="808056"/>
            <a:ext cx="7958331" cy="1077229"/>
          </a:xfrm>
        </p:spPr>
        <p:txBody>
          <a:bodyPr/>
          <a:lstStyle/>
          <a:p>
            <a:r>
              <a:rPr lang="en-US" dirty="0"/>
              <a:t>The Stack</a:t>
            </a:r>
          </a:p>
        </p:txBody>
      </p:sp>
      <p:sp>
        <p:nvSpPr>
          <p:cNvPr id="3" name="TextBox 2">
            <a:extLst>
              <a:ext uri="{FF2B5EF4-FFF2-40B4-BE49-F238E27FC236}">
                <a16:creationId xmlns:a16="http://schemas.microsoft.com/office/drawing/2014/main" id="{543FCED1-53B7-E547-A426-19B8EA5F5808}"/>
              </a:ext>
            </a:extLst>
          </p:cNvPr>
          <p:cNvSpPr txBox="1"/>
          <p:nvPr/>
        </p:nvSpPr>
        <p:spPr>
          <a:xfrm>
            <a:off x="6640286" y="2209801"/>
            <a:ext cx="2862943" cy="646331"/>
          </a:xfrm>
          <a:prstGeom prst="rect">
            <a:avLst/>
          </a:prstGeom>
          <a:noFill/>
        </p:spPr>
        <p:txBody>
          <a:bodyPr wrap="square" rtlCol="0">
            <a:spAutoFit/>
          </a:bodyPr>
          <a:lstStyle/>
          <a:p>
            <a:r>
              <a:rPr lang="en-US" dirty="0"/>
              <a:t>Does the stack grow up or down?</a:t>
            </a:r>
          </a:p>
        </p:txBody>
      </p:sp>
      <p:sp>
        <p:nvSpPr>
          <p:cNvPr id="51" name="Rectangle 50">
            <a:extLst>
              <a:ext uri="{FF2B5EF4-FFF2-40B4-BE49-F238E27FC236}">
                <a16:creationId xmlns:a16="http://schemas.microsoft.com/office/drawing/2014/main" id="{8F3ED6D1-0363-AC43-B069-58238F5784F9}"/>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2" name="Rectangle 51">
            <a:extLst>
              <a:ext uri="{FF2B5EF4-FFF2-40B4-BE49-F238E27FC236}">
                <a16:creationId xmlns:a16="http://schemas.microsoft.com/office/drawing/2014/main" id="{7D266748-2644-754C-A57E-6AF354ACE0E7}"/>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3" name="Rectangle 52">
            <a:extLst>
              <a:ext uri="{FF2B5EF4-FFF2-40B4-BE49-F238E27FC236}">
                <a16:creationId xmlns:a16="http://schemas.microsoft.com/office/drawing/2014/main" id="{BF0FFB00-5BCA-614B-86A7-08067FABC630}"/>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4" name="Rectangle 53">
            <a:extLst>
              <a:ext uri="{FF2B5EF4-FFF2-40B4-BE49-F238E27FC236}">
                <a16:creationId xmlns:a16="http://schemas.microsoft.com/office/drawing/2014/main" id="{2F3AD975-9914-9146-A0B3-4642730518D7}"/>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5" name="Rectangle 54">
            <a:extLst>
              <a:ext uri="{FF2B5EF4-FFF2-40B4-BE49-F238E27FC236}">
                <a16:creationId xmlns:a16="http://schemas.microsoft.com/office/drawing/2014/main" id="{40870100-0113-6D41-B634-3F80F018FE84}"/>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6" name="Rectangle 55">
            <a:extLst>
              <a:ext uri="{FF2B5EF4-FFF2-40B4-BE49-F238E27FC236}">
                <a16:creationId xmlns:a16="http://schemas.microsoft.com/office/drawing/2014/main" id="{6106A3F7-CFA5-FD40-AFED-2E4EB57CDB44}"/>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7" name="Rectangle 56">
            <a:extLst>
              <a:ext uri="{FF2B5EF4-FFF2-40B4-BE49-F238E27FC236}">
                <a16:creationId xmlns:a16="http://schemas.microsoft.com/office/drawing/2014/main" id="{8B306F7E-2A74-4344-B334-206685018FD3}"/>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58" name="Rectangle 57">
            <a:extLst>
              <a:ext uri="{FF2B5EF4-FFF2-40B4-BE49-F238E27FC236}">
                <a16:creationId xmlns:a16="http://schemas.microsoft.com/office/drawing/2014/main" id="{6E7AAE61-3A42-734C-AE91-8309E639658D}"/>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9" name="Rectangle 58">
            <a:extLst>
              <a:ext uri="{FF2B5EF4-FFF2-40B4-BE49-F238E27FC236}">
                <a16:creationId xmlns:a16="http://schemas.microsoft.com/office/drawing/2014/main" id="{AA7B6F04-A4E3-D649-8A60-AAB39A2873E3}"/>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0" name="Rectangle 59">
            <a:extLst>
              <a:ext uri="{FF2B5EF4-FFF2-40B4-BE49-F238E27FC236}">
                <a16:creationId xmlns:a16="http://schemas.microsoft.com/office/drawing/2014/main" id="{B7E97D0B-89F6-9643-AB62-A83EF0F5A34C}"/>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1" name="TextBox 60">
            <a:extLst>
              <a:ext uri="{FF2B5EF4-FFF2-40B4-BE49-F238E27FC236}">
                <a16:creationId xmlns:a16="http://schemas.microsoft.com/office/drawing/2014/main" id="{A9E8B293-E48B-EC48-B265-550C77C0C961}"/>
              </a:ext>
            </a:extLst>
          </p:cNvPr>
          <p:cNvSpPr txBox="1"/>
          <p:nvPr/>
        </p:nvSpPr>
        <p:spPr>
          <a:xfrm>
            <a:off x="1534118" y="5812969"/>
            <a:ext cx="2569792" cy="369332"/>
          </a:xfrm>
          <a:prstGeom prst="rect">
            <a:avLst/>
          </a:prstGeom>
          <a:noFill/>
        </p:spPr>
        <p:txBody>
          <a:bodyPr wrap="square" rtlCol="0">
            <a:spAutoFit/>
          </a:bodyPr>
          <a:lstStyle/>
          <a:p>
            <a:r>
              <a:rPr lang="en-US" dirty="0"/>
              <a:t>0x000000ff</a:t>
            </a:r>
          </a:p>
        </p:txBody>
      </p:sp>
      <p:sp>
        <p:nvSpPr>
          <p:cNvPr id="62" name="TextBox 61">
            <a:extLst>
              <a:ext uri="{FF2B5EF4-FFF2-40B4-BE49-F238E27FC236}">
                <a16:creationId xmlns:a16="http://schemas.microsoft.com/office/drawing/2014/main" id="{F1B9CC11-137F-7E49-AC5B-4E947CE26FDC}"/>
              </a:ext>
            </a:extLst>
          </p:cNvPr>
          <p:cNvSpPr txBox="1"/>
          <p:nvPr/>
        </p:nvSpPr>
        <p:spPr>
          <a:xfrm>
            <a:off x="1534114" y="5366651"/>
            <a:ext cx="2569792" cy="369332"/>
          </a:xfrm>
          <a:prstGeom prst="rect">
            <a:avLst/>
          </a:prstGeom>
          <a:noFill/>
        </p:spPr>
        <p:txBody>
          <a:bodyPr wrap="square" rtlCol="0">
            <a:spAutoFit/>
          </a:bodyPr>
          <a:lstStyle/>
          <a:p>
            <a:r>
              <a:rPr lang="en-US" dirty="0"/>
              <a:t>0x000000f7</a:t>
            </a:r>
          </a:p>
        </p:txBody>
      </p:sp>
      <p:sp>
        <p:nvSpPr>
          <p:cNvPr id="63" name="TextBox 62">
            <a:extLst>
              <a:ext uri="{FF2B5EF4-FFF2-40B4-BE49-F238E27FC236}">
                <a16:creationId xmlns:a16="http://schemas.microsoft.com/office/drawing/2014/main" id="{B416ADFC-179B-1044-B751-7A36E6805685}"/>
              </a:ext>
            </a:extLst>
          </p:cNvPr>
          <p:cNvSpPr txBox="1"/>
          <p:nvPr/>
        </p:nvSpPr>
        <p:spPr>
          <a:xfrm>
            <a:off x="1534114" y="4931225"/>
            <a:ext cx="2569792" cy="369332"/>
          </a:xfrm>
          <a:prstGeom prst="rect">
            <a:avLst/>
          </a:prstGeom>
          <a:noFill/>
        </p:spPr>
        <p:txBody>
          <a:bodyPr wrap="square" rtlCol="0">
            <a:spAutoFit/>
          </a:bodyPr>
          <a:lstStyle/>
          <a:p>
            <a:r>
              <a:rPr lang="en-US" dirty="0"/>
              <a:t>0x000000ef</a:t>
            </a:r>
          </a:p>
        </p:txBody>
      </p:sp>
      <p:sp>
        <p:nvSpPr>
          <p:cNvPr id="64" name="TextBox 63">
            <a:extLst>
              <a:ext uri="{FF2B5EF4-FFF2-40B4-BE49-F238E27FC236}">
                <a16:creationId xmlns:a16="http://schemas.microsoft.com/office/drawing/2014/main" id="{2400F584-31D5-0145-9F0A-02F0A6A01030}"/>
              </a:ext>
            </a:extLst>
          </p:cNvPr>
          <p:cNvSpPr txBox="1"/>
          <p:nvPr/>
        </p:nvSpPr>
        <p:spPr>
          <a:xfrm>
            <a:off x="1534110" y="4484907"/>
            <a:ext cx="2569792" cy="369332"/>
          </a:xfrm>
          <a:prstGeom prst="rect">
            <a:avLst/>
          </a:prstGeom>
          <a:noFill/>
        </p:spPr>
        <p:txBody>
          <a:bodyPr wrap="square" rtlCol="0">
            <a:spAutoFit/>
          </a:bodyPr>
          <a:lstStyle/>
          <a:p>
            <a:r>
              <a:rPr lang="en-US" dirty="0"/>
              <a:t>0x000000e7</a:t>
            </a:r>
          </a:p>
        </p:txBody>
      </p:sp>
      <p:sp>
        <p:nvSpPr>
          <p:cNvPr id="65" name="TextBox 64">
            <a:extLst>
              <a:ext uri="{FF2B5EF4-FFF2-40B4-BE49-F238E27FC236}">
                <a16:creationId xmlns:a16="http://schemas.microsoft.com/office/drawing/2014/main" id="{7EE65C9C-B6E6-1A48-9F12-829839F12B93}"/>
              </a:ext>
            </a:extLst>
          </p:cNvPr>
          <p:cNvSpPr txBox="1"/>
          <p:nvPr/>
        </p:nvSpPr>
        <p:spPr>
          <a:xfrm>
            <a:off x="1534114" y="4027712"/>
            <a:ext cx="2569792" cy="369332"/>
          </a:xfrm>
          <a:prstGeom prst="rect">
            <a:avLst/>
          </a:prstGeom>
          <a:noFill/>
        </p:spPr>
        <p:txBody>
          <a:bodyPr wrap="square" rtlCol="0">
            <a:spAutoFit/>
          </a:bodyPr>
          <a:lstStyle/>
          <a:p>
            <a:r>
              <a:rPr lang="en-US" dirty="0"/>
              <a:t>0x000000df</a:t>
            </a:r>
          </a:p>
        </p:txBody>
      </p:sp>
      <p:sp>
        <p:nvSpPr>
          <p:cNvPr id="66" name="TextBox 65">
            <a:extLst>
              <a:ext uri="{FF2B5EF4-FFF2-40B4-BE49-F238E27FC236}">
                <a16:creationId xmlns:a16="http://schemas.microsoft.com/office/drawing/2014/main" id="{FBDA577E-5317-FE43-9A09-69756E20BBFA}"/>
              </a:ext>
            </a:extLst>
          </p:cNvPr>
          <p:cNvSpPr txBox="1"/>
          <p:nvPr/>
        </p:nvSpPr>
        <p:spPr>
          <a:xfrm>
            <a:off x="1534110" y="3581394"/>
            <a:ext cx="2569792" cy="369332"/>
          </a:xfrm>
          <a:prstGeom prst="rect">
            <a:avLst/>
          </a:prstGeom>
          <a:noFill/>
        </p:spPr>
        <p:txBody>
          <a:bodyPr wrap="square" rtlCol="0">
            <a:spAutoFit/>
          </a:bodyPr>
          <a:lstStyle/>
          <a:p>
            <a:r>
              <a:rPr lang="en-US" dirty="0"/>
              <a:t>0x000000d7</a:t>
            </a:r>
          </a:p>
        </p:txBody>
      </p:sp>
      <p:sp>
        <p:nvSpPr>
          <p:cNvPr id="67" name="TextBox 66">
            <a:extLst>
              <a:ext uri="{FF2B5EF4-FFF2-40B4-BE49-F238E27FC236}">
                <a16:creationId xmlns:a16="http://schemas.microsoft.com/office/drawing/2014/main" id="{26648BBE-5BE8-354F-82C6-B991E5302F59}"/>
              </a:ext>
            </a:extLst>
          </p:cNvPr>
          <p:cNvSpPr txBox="1"/>
          <p:nvPr/>
        </p:nvSpPr>
        <p:spPr>
          <a:xfrm>
            <a:off x="1534114" y="3145967"/>
            <a:ext cx="2569792" cy="369332"/>
          </a:xfrm>
          <a:prstGeom prst="rect">
            <a:avLst/>
          </a:prstGeom>
          <a:noFill/>
        </p:spPr>
        <p:txBody>
          <a:bodyPr wrap="square" rtlCol="0">
            <a:spAutoFit/>
          </a:bodyPr>
          <a:lstStyle/>
          <a:p>
            <a:r>
              <a:rPr lang="en-US" dirty="0"/>
              <a:t>0x000000cf</a:t>
            </a:r>
          </a:p>
        </p:txBody>
      </p:sp>
      <p:sp>
        <p:nvSpPr>
          <p:cNvPr id="68" name="TextBox 67">
            <a:extLst>
              <a:ext uri="{FF2B5EF4-FFF2-40B4-BE49-F238E27FC236}">
                <a16:creationId xmlns:a16="http://schemas.microsoft.com/office/drawing/2014/main" id="{D90C1F48-F611-0A4D-AFCA-8DAE03A2E421}"/>
              </a:ext>
            </a:extLst>
          </p:cNvPr>
          <p:cNvSpPr txBox="1"/>
          <p:nvPr/>
        </p:nvSpPr>
        <p:spPr>
          <a:xfrm>
            <a:off x="1534110" y="2699649"/>
            <a:ext cx="2569792" cy="369332"/>
          </a:xfrm>
          <a:prstGeom prst="rect">
            <a:avLst/>
          </a:prstGeom>
          <a:noFill/>
        </p:spPr>
        <p:txBody>
          <a:bodyPr wrap="square" rtlCol="0">
            <a:spAutoFit/>
          </a:bodyPr>
          <a:lstStyle/>
          <a:p>
            <a:r>
              <a:rPr lang="en-US" dirty="0"/>
              <a:t>0x000000c7</a:t>
            </a:r>
          </a:p>
        </p:txBody>
      </p:sp>
      <p:sp>
        <p:nvSpPr>
          <p:cNvPr id="69" name="TextBox 68">
            <a:extLst>
              <a:ext uri="{FF2B5EF4-FFF2-40B4-BE49-F238E27FC236}">
                <a16:creationId xmlns:a16="http://schemas.microsoft.com/office/drawing/2014/main" id="{FD1E1E6F-3769-F24B-89E9-1450C8C8B36E}"/>
              </a:ext>
            </a:extLst>
          </p:cNvPr>
          <p:cNvSpPr txBox="1"/>
          <p:nvPr/>
        </p:nvSpPr>
        <p:spPr>
          <a:xfrm>
            <a:off x="1534114" y="2242453"/>
            <a:ext cx="2569792" cy="369332"/>
          </a:xfrm>
          <a:prstGeom prst="rect">
            <a:avLst/>
          </a:prstGeom>
          <a:noFill/>
        </p:spPr>
        <p:txBody>
          <a:bodyPr wrap="square" rtlCol="0">
            <a:spAutoFit/>
          </a:bodyPr>
          <a:lstStyle/>
          <a:p>
            <a:r>
              <a:rPr lang="en-US" dirty="0"/>
              <a:t>0x000000bf</a:t>
            </a:r>
          </a:p>
        </p:txBody>
      </p:sp>
      <p:sp>
        <p:nvSpPr>
          <p:cNvPr id="70" name="TextBox 69">
            <a:extLst>
              <a:ext uri="{FF2B5EF4-FFF2-40B4-BE49-F238E27FC236}">
                <a16:creationId xmlns:a16="http://schemas.microsoft.com/office/drawing/2014/main" id="{15057862-09A9-9C4B-A87A-391C801EB0F2}"/>
              </a:ext>
            </a:extLst>
          </p:cNvPr>
          <p:cNvSpPr txBox="1"/>
          <p:nvPr/>
        </p:nvSpPr>
        <p:spPr>
          <a:xfrm>
            <a:off x="1534110" y="1796135"/>
            <a:ext cx="2569792" cy="369332"/>
          </a:xfrm>
          <a:prstGeom prst="rect">
            <a:avLst/>
          </a:prstGeom>
          <a:noFill/>
        </p:spPr>
        <p:txBody>
          <a:bodyPr wrap="square" rtlCol="0">
            <a:spAutoFit/>
          </a:bodyPr>
          <a:lstStyle/>
          <a:p>
            <a:r>
              <a:rPr lang="en-US" dirty="0"/>
              <a:t>0x000000b7</a:t>
            </a:r>
          </a:p>
        </p:txBody>
      </p:sp>
    </p:spTree>
    <p:extLst>
      <p:ext uri="{BB962C8B-B14F-4D97-AF65-F5344CB8AC3E}">
        <p14:creationId xmlns:p14="http://schemas.microsoft.com/office/powerpoint/2010/main" val="206825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The Stack</a:t>
            </a:r>
          </a:p>
        </p:txBody>
      </p:sp>
      <p:sp>
        <p:nvSpPr>
          <p:cNvPr id="3" name="TextBox 2">
            <a:extLst>
              <a:ext uri="{FF2B5EF4-FFF2-40B4-BE49-F238E27FC236}">
                <a16:creationId xmlns:a16="http://schemas.microsoft.com/office/drawing/2014/main" id="{543FCED1-53B7-E547-A426-19B8EA5F5808}"/>
              </a:ext>
            </a:extLst>
          </p:cNvPr>
          <p:cNvSpPr txBox="1"/>
          <p:nvPr/>
        </p:nvSpPr>
        <p:spPr>
          <a:xfrm>
            <a:off x="6640286" y="2209801"/>
            <a:ext cx="2862943" cy="646331"/>
          </a:xfrm>
          <a:prstGeom prst="rect">
            <a:avLst/>
          </a:prstGeom>
          <a:noFill/>
        </p:spPr>
        <p:txBody>
          <a:bodyPr wrap="square" rtlCol="0">
            <a:spAutoFit/>
          </a:bodyPr>
          <a:lstStyle/>
          <a:p>
            <a:r>
              <a:rPr lang="en-US" dirty="0"/>
              <a:t>Does the stack grow up or down?</a:t>
            </a:r>
          </a:p>
        </p:txBody>
      </p:sp>
      <p:sp>
        <p:nvSpPr>
          <p:cNvPr id="14" name="Left Arrow 13">
            <a:extLst>
              <a:ext uri="{FF2B5EF4-FFF2-40B4-BE49-F238E27FC236}">
                <a16:creationId xmlns:a16="http://schemas.microsoft.com/office/drawing/2014/main" id="{144BD8DA-E04B-2040-AEB4-2F5466406E93}"/>
              </a:ext>
            </a:extLst>
          </p:cNvPr>
          <p:cNvSpPr/>
          <p:nvPr/>
        </p:nvSpPr>
        <p:spPr>
          <a:xfrm rot="5400000">
            <a:off x="7097486" y="2699649"/>
            <a:ext cx="3472653" cy="3482652"/>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AE2E3F-E9E3-A84D-9610-8DD3F4BD752F}"/>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2" name="Rectangle 31">
            <a:extLst>
              <a:ext uri="{FF2B5EF4-FFF2-40B4-BE49-F238E27FC236}">
                <a16:creationId xmlns:a16="http://schemas.microsoft.com/office/drawing/2014/main" id="{8F730D92-53ED-124C-9211-0D24035F744B}"/>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3" name="Rectangle 32">
            <a:extLst>
              <a:ext uri="{FF2B5EF4-FFF2-40B4-BE49-F238E27FC236}">
                <a16:creationId xmlns:a16="http://schemas.microsoft.com/office/drawing/2014/main" id="{2338EEAD-DD0C-DC46-97F3-CF409DDBFFAB}"/>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4" name="Rectangle 33">
            <a:extLst>
              <a:ext uri="{FF2B5EF4-FFF2-40B4-BE49-F238E27FC236}">
                <a16:creationId xmlns:a16="http://schemas.microsoft.com/office/drawing/2014/main" id="{223263D1-89B9-4C4F-B91F-B05ED6522ADA}"/>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5" name="Rectangle 34">
            <a:extLst>
              <a:ext uri="{FF2B5EF4-FFF2-40B4-BE49-F238E27FC236}">
                <a16:creationId xmlns:a16="http://schemas.microsoft.com/office/drawing/2014/main" id="{AD2C6CF3-A729-8F4F-AF18-523FDC08334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6" name="Rectangle 35">
            <a:extLst>
              <a:ext uri="{FF2B5EF4-FFF2-40B4-BE49-F238E27FC236}">
                <a16:creationId xmlns:a16="http://schemas.microsoft.com/office/drawing/2014/main" id="{34A257BE-7FB5-1F4C-9633-AC54B80CB983}"/>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7" name="Rectangle 36">
            <a:extLst>
              <a:ext uri="{FF2B5EF4-FFF2-40B4-BE49-F238E27FC236}">
                <a16:creationId xmlns:a16="http://schemas.microsoft.com/office/drawing/2014/main" id="{910BAB2C-907E-D849-BB7B-DBC03A1EC4E4}"/>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38" name="Rectangle 37">
            <a:extLst>
              <a:ext uri="{FF2B5EF4-FFF2-40B4-BE49-F238E27FC236}">
                <a16:creationId xmlns:a16="http://schemas.microsoft.com/office/drawing/2014/main" id="{F7B5AA3A-61AA-3C47-B99A-D01A083E602A}"/>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9" name="Rectangle 38">
            <a:extLst>
              <a:ext uri="{FF2B5EF4-FFF2-40B4-BE49-F238E27FC236}">
                <a16:creationId xmlns:a16="http://schemas.microsoft.com/office/drawing/2014/main" id="{6E7A908D-2EC0-2F44-849E-F1DBF447B2FC}"/>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0" name="Rectangle 39">
            <a:extLst>
              <a:ext uri="{FF2B5EF4-FFF2-40B4-BE49-F238E27FC236}">
                <a16:creationId xmlns:a16="http://schemas.microsoft.com/office/drawing/2014/main" id="{E78E4E86-E838-5043-911D-58B497AA4A89}"/>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1" name="TextBox 40">
            <a:extLst>
              <a:ext uri="{FF2B5EF4-FFF2-40B4-BE49-F238E27FC236}">
                <a16:creationId xmlns:a16="http://schemas.microsoft.com/office/drawing/2014/main" id="{E58CEBF7-DE5F-D642-939D-67F949797849}"/>
              </a:ext>
            </a:extLst>
          </p:cNvPr>
          <p:cNvSpPr txBox="1"/>
          <p:nvPr/>
        </p:nvSpPr>
        <p:spPr>
          <a:xfrm>
            <a:off x="1534118" y="5812969"/>
            <a:ext cx="2569792" cy="369332"/>
          </a:xfrm>
          <a:prstGeom prst="rect">
            <a:avLst/>
          </a:prstGeom>
          <a:noFill/>
        </p:spPr>
        <p:txBody>
          <a:bodyPr wrap="square" rtlCol="0">
            <a:spAutoFit/>
          </a:bodyPr>
          <a:lstStyle/>
          <a:p>
            <a:r>
              <a:rPr lang="en-US" dirty="0"/>
              <a:t>0x000000</a:t>
            </a:r>
            <a:r>
              <a:rPr lang="en-US" dirty="0">
                <a:solidFill>
                  <a:srgbClr val="FF0000"/>
                </a:solidFill>
              </a:rPr>
              <a:t>ff</a:t>
            </a:r>
          </a:p>
        </p:txBody>
      </p:sp>
      <p:sp>
        <p:nvSpPr>
          <p:cNvPr id="42" name="TextBox 41">
            <a:extLst>
              <a:ext uri="{FF2B5EF4-FFF2-40B4-BE49-F238E27FC236}">
                <a16:creationId xmlns:a16="http://schemas.microsoft.com/office/drawing/2014/main" id="{6ED9F76A-46E2-344D-8ACC-28D83AE501F1}"/>
              </a:ext>
            </a:extLst>
          </p:cNvPr>
          <p:cNvSpPr txBox="1"/>
          <p:nvPr/>
        </p:nvSpPr>
        <p:spPr>
          <a:xfrm>
            <a:off x="1534114" y="5366651"/>
            <a:ext cx="2569792" cy="369332"/>
          </a:xfrm>
          <a:prstGeom prst="rect">
            <a:avLst/>
          </a:prstGeom>
          <a:noFill/>
        </p:spPr>
        <p:txBody>
          <a:bodyPr wrap="square" rtlCol="0">
            <a:spAutoFit/>
          </a:bodyPr>
          <a:lstStyle/>
          <a:p>
            <a:r>
              <a:rPr lang="en-US" dirty="0"/>
              <a:t>0x000000f7</a:t>
            </a:r>
          </a:p>
        </p:txBody>
      </p:sp>
      <p:sp>
        <p:nvSpPr>
          <p:cNvPr id="43" name="TextBox 42">
            <a:extLst>
              <a:ext uri="{FF2B5EF4-FFF2-40B4-BE49-F238E27FC236}">
                <a16:creationId xmlns:a16="http://schemas.microsoft.com/office/drawing/2014/main" id="{1010B8C3-71D6-C84F-96FE-E6D521A2FF05}"/>
              </a:ext>
            </a:extLst>
          </p:cNvPr>
          <p:cNvSpPr txBox="1"/>
          <p:nvPr/>
        </p:nvSpPr>
        <p:spPr>
          <a:xfrm>
            <a:off x="1534114" y="4931225"/>
            <a:ext cx="2569792" cy="369332"/>
          </a:xfrm>
          <a:prstGeom prst="rect">
            <a:avLst/>
          </a:prstGeom>
          <a:noFill/>
        </p:spPr>
        <p:txBody>
          <a:bodyPr wrap="square" rtlCol="0">
            <a:spAutoFit/>
          </a:bodyPr>
          <a:lstStyle/>
          <a:p>
            <a:r>
              <a:rPr lang="en-US" dirty="0"/>
              <a:t>0x000000ef</a:t>
            </a:r>
          </a:p>
        </p:txBody>
      </p:sp>
      <p:sp>
        <p:nvSpPr>
          <p:cNvPr id="44" name="TextBox 43">
            <a:extLst>
              <a:ext uri="{FF2B5EF4-FFF2-40B4-BE49-F238E27FC236}">
                <a16:creationId xmlns:a16="http://schemas.microsoft.com/office/drawing/2014/main" id="{561847AE-26B7-894D-A2BB-C3AAFEC63281}"/>
              </a:ext>
            </a:extLst>
          </p:cNvPr>
          <p:cNvSpPr txBox="1"/>
          <p:nvPr/>
        </p:nvSpPr>
        <p:spPr>
          <a:xfrm>
            <a:off x="1534110" y="4484907"/>
            <a:ext cx="2569792" cy="369332"/>
          </a:xfrm>
          <a:prstGeom prst="rect">
            <a:avLst/>
          </a:prstGeom>
          <a:noFill/>
        </p:spPr>
        <p:txBody>
          <a:bodyPr wrap="square" rtlCol="0">
            <a:spAutoFit/>
          </a:bodyPr>
          <a:lstStyle/>
          <a:p>
            <a:r>
              <a:rPr lang="en-US" dirty="0"/>
              <a:t>0x000000e7</a:t>
            </a:r>
          </a:p>
        </p:txBody>
      </p:sp>
      <p:sp>
        <p:nvSpPr>
          <p:cNvPr id="45" name="TextBox 44">
            <a:extLst>
              <a:ext uri="{FF2B5EF4-FFF2-40B4-BE49-F238E27FC236}">
                <a16:creationId xmlns:a16="http://schemas.microsoft.com/office/drawing/2014/main" id="{FF055154-2165-DA48-9ECD-13795BAEF638}"/>
              </a:ext>
            </a:extLst>
          </p:cNvPr>
          <p:cNvSpPr txBox="1"/>
          <p:nvPr/>
        </p:nvSpPr>
        <p:spPr>
          <a:xfrm>
            <a:off x="1534114" y="4027712"/>
            <a:ext cx="2569792" cy="369332"/>
          </a:xfrm>
          <a:prstGeom prst="rect">
            <a:avLst/>
          </a:prstGeom>
          <a:noFill/>
        </p:spPr>
        <p:txBody>
          <a:bodyPr wrap="square" rtlCol="0">
            <a:spAutoFit/>
          </a:bodyPr>
          <a:lstStyle/>
          <a:p>
            <a:r>
              <a:rPr lang="en-US" dirty="0"/>
              <a:t>0x000000df</a:t>
            </a:r>
          </a:p>
        </p:txBody>
      </p:sp>
      <p:sp>
        <p:nvSpPr>
          <p:cNvPr id="46" name="TextBox 45">
            <a:extLst>
              <a:ext uri="{FF2B5EF4-FFF2-40B4-BE49-F238E27FC236}">
                <a16:creationId xmlns:a16="http://schemas.microsoft.com/office/drawing/2014/main" id="{42A098DF-D45C-DA4C-8A0C-BD403BA9CA81}"/>
              </a:ext>
            </a:extLst>
          </p:cNvPr>
          <p:cNvSpPr txBox="1"/>
          <p:nvPr/>
        </p:nvSpPr>
        <p:spPr>
          <a:xfrm>
            <a:off x="1534110" y="3581394"/>
            <a:ext cx="2569792" cy="369332"/>
          </a:xfrm>
          <a:prstGeom prst="rect">
            <a:avLst/>
          </a:prstGeom>
          <a:noFill/>
        </p:spPr>
        <p:txBody>
          <a:bodyPr wrap="square" rtlCol="0">
            <a:spAutoFit/>
          </a:bodyPr>
          <a:lstStyle/>
          <a:p>
            <a:r>
              <a:rPr lang="en-US" dirty="0"/>
              <a:t>0x000000d7</a:t>
            </a:r>
          </a:p>
        </p:txBody>
      </p:sp>
      <p:sp>
        <p:nvSpPr>
          <p:cNvPr id="47" name="TextBox 46">
            <a:extLst>
              <a:ext uri="{FF2B5EF4-FFF2-40B4-BE49-F238E27FC236}">
                <a16:creationId xmlns:a16="http://schemas.microsoft.com/office/drawing/2014/main" id="{26D0F74C-3692-464C-9109-79ABAD48EC08}"/>
              </a:ext>
            </a:extLst>
          </p:cNvPr>
          <p:cNvSpPr txBox="1"/>
          <p:nvPr/>
        </p:nvSpPr>
        <p:spPr>
          <a:xfrm>
            <a:off x="1534114" y="3145967"/>
            <a:ext cx="2569792" cy="369332"/>
          </a:xfrm>
          <a:prstGeom prst="rect">
            <a:avLst/>
          </a:prstGeom>
          <a:noFill/>
        </p:spPr>
        <p:txBody>
          <a:bodyPr wrap="square" rtlCol="0">
            <a:spAutoFit/>
          </a:bodyPr>
          <a:lstStyle/>
          <a:p>
            <a:r>
              <a:rPr lang="en-US" dirty="0"/>
              <a:t>0x000000cf</a:t>
            </a:r>
          </a:p>
        </p:txBody>
      </p:sp>
      <p:sp>
        <p:nvSpPr>
          <p:cNvPr id="48" name="TextBox 47">
            <a:extLst>
              <a:ext uri="{FF2B5EF4-FFF2-40B4-BE49-F238E27FC236}">
                <a16:creationId xmlns:a16="http://schemas.microsoft.com/office/drawing/2014/main" id="{A0A4F58D-7A10-9240-9FB8-E37A33068B0C}"/>
              </a:ext>
            </a:extLst>
          </p:cNvPr>
          <p:cNvSpPr txBox="1"/>
          <p:nvPr/>
        </p:nvSpPr>
        <p:spPr>
          <a:xfrm>
            <a:off x="1534110" y="2699649"/>
            <a:ext cx="2569792" cy="369332"/>
          </a:xfrm>
          <a:prstGeom prst="rect">
            <a:avLst/>
          </a:prstGeom>
          <a:noFill/>
        </p:spPr>
        <p:txBody>
          <a:bodyPr wrap="square" rtlCol="0">
            <a:spAutoFit/>
          </a:bodyPr>
          <a:lstStyle/>
          <a:p>
            <a:r>
              <a:rPr lang="en-US" dirty="0"/>
              <a:t>0x000000c7</a:t>
            </a:r>
          </a:p>
        </p:txBody>
      </p:sp>
      <p:sp>
        <p:nvSpPr>
          <p:cNvPr id="49" name="TextBox 48">
            <a:extLst>
              <a:ext uri="{FF2B5EF4-FFF2-40B4-BE49-F238E27FC236}">
                <a16:creationId xmlns:a16="http://schemas.microsoft.com/office/drawing/2014/main" id="{5C96D6FC-593C-624A-BE4B-881DE361CF92}"/>
              </a:ext>
            </a:extLst>
          </p:cNvPr>
          <p:cNvSpPr txBox="1"/>
          <p:nvPr/>
        </p:nvSpPr>
        <p:spPr>
          <a:xfrm>
            <a:off x="1534114" y="2242453"/>
            <a:ext cx="2569792" cy="369332"/>
          </a:xfrm>
          <a:prstGeom prst="rect">
            <a:avLst/>
          </a:prstGeom>
          <a:noFill/>
        </p:spPr>
        <p:txBody>
          <a:bodyPr wrap="square" rtlCol="0">
            <a:spAutoFit/>
          </a:bodyPr>
          <a:lstStyle/>
          <a:p>
            <a:r>
              <a:rPr lang="en-US" dirty="0"/>
              <a:t>0x000000bf</a:t>
            </a:r>
          </a:p>
        </p:txBody>
      </p:sp>
      <p:sp>
        <p:nvSpPr>
          <p:cNvPr id="50" name="TextBox 49">
            <a:extLst>
              <a:ext uri="{FF2B5EF4-FFF2-40B4-BE49-F238E27FC236}">
                <a16:creationId xmlns:a16="http://schemas.microsoft.com/office/drawing/2014/main" id="{26AE6FE2-6A2F-9448-810D-1649DB934A27}"/>
              </a:ext>
            </a:extLst>
          </p:cNvPr>
          <p:cNvSpPr txBox="1"/>
          <p:nvPr/>
        </p:nvSpPr>
        <p:spPr>
          <a:xfrm>
            <a:off x="1534110" y="1796135"/>
            <a:ext cx="2569792" cy="369332"/>
          </a:xfrm>
          <a:prstGeom prst="rect">
            <a:avLst/>
          </a:prstGeom>
          <a:noFill/>
        </p:spPr>
        <p:txBody>
          <a:bodyPr wrap="square" rtlCol="0">
            <a:spAutoFit/>
          </a:bodyPr>
          <a:lstStyle/>
          <a:p>
            <a:r>
              <a:rPr lang="en-US" dirty="0"/>
              <a:t>0x000000</a:t>
            </a:r>
            <a:r>
              <a:rPr lang="en-US" dirty="0">
                <a:solidFill>
                  <a:srgbClr val="FF0000"/>
                </a:solidFill>
              </a:rPr>
              <a:t>b7</a:t>
            </a:r>
          </a:p>
        </p:txBody>
      </p:sp>
    </p:spTree>
    <p:extLst>
      <p:ext uri="{BB962C8B-B14F-4D97-AF65-F5344CB8AC3E}">
        <p14:creationId xmlns:p14="http://schemas.microsoft.com/office/powerpoint/2010/main" val="191947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The Stack</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0x000000b7</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0x000000bf</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0x000000c7</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0x000000cf</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0x000000d7</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0x000000df</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0x000000e7</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0x000000ef</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0x000000ff</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0x000000ff</a:t>
            </a:r>
          </a:p>
        </p:txBody>
      </p:sp>
      <p:sp>
        <p:nvSpPr>
          <p:cNvPr id="3" name="TextBox 2">
            <a:extLst>
              <a:ext uri="{FF2B5EF4-FFF2-40B4-BE49-F238E27FC236}">
                <a16:creationId xmlns:a16="http://schemas.microsoft.com/office/drawing/2014/main" id="{543FCED1-53B7-E547-A426-19B8EA5F5808}"/>
              </a:ext>
            </a:extLst>
          </p:cNvPr>
          <p:cNvSpPr txBox="1"/>
          <p:nvPr/>
        </p:nvSpPr>
        <p:spPr>
          <a:xfrm>
            <a:off x="6640286" y="2209801"/>
            <a:ext cx="2862943" cy="646331"/>
          </a:xfrm>
          <a:prstGeom prst="rect">
            <a:avLst/>
          </a:prstGeom>
          <a:noFill/>
        </p:spPr>
        <p:txBody>
          <a:bodyPr wrap="square" rtlCol="0">
            <a:spAutoFit/>
          </a:bodyPr>
          <a:lstStyle/>
          <a:p>
            <a:r>
              <a:rPr lang="en-US" dirty="0"/>
              <a:t>Does the stack grow up or down?</a:t>
            </a:r>
          </a:p>
        </p:txBody>
      </p:sp>
    </p:spTree>
    <p:extLst>
      <p:ext uri="{BB962C8B-B14F-4D97-AF65-F5344CB8AC3E}">
        <p14:creationId xmlns:p14="http://schemas.microsoft.com/office/powerpoint/2010/main" val="88099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The Stack</a:t>
            </a:r>
          </a:p>
        </p:txBody>
      </p:sp>
      <p:sp>
        <p:nvSpPr>
          <p:cNvPr id="3" name="TextBox 2">
            <a:extLst>
              <a:ext uri="{FF2B5EF4-FFF2-40B4-BE49-F238E27FC236}">
                <a16:creationId xmlns:a16="http://schemas.microsoft.com/office/drawing/2014/main" id="{543FCED1-53B7-E547-A426-19B8EA5F5808}"/>
              </a:ext>
            </a:extLst>
          </p:cNvPr>
          <p:cNvSpPr txBox="1"/>
          <p:nvPr/>
        </p:nvSpPr>
        <p:spPr>
          <a:xfrm>
            <a:off x="6640286" y="2209801"/>
            <a:ext cx="2862943" cy="646331"/>
          </a:xfrm>
          <a:prstGeom prst="rect">
            <a:avLst/>
          </a:prstGeom>
          <a:noFill/>
        </p:spPr>
        <p:txBody>
          <a:bodyPr wrap="square" rtlCol="0">
            <a:spAutoFit/>
          </a:bodyPr>
          <a:lstStyle/>
          <a:p>
            <a:r>
              <a:rPr lang="en-US" dirty="0"/>
              <a:t>Does the stack grow up or down?</a:t>
            </a:r>
          </a:p>
        </p:txBody>
      </p:sp>
      <p:sp>
        <p:nvSpPr>
          <p:cNvPr id="31" name="Left Arrow 30">
            <a:extLst>
              <a:ext uri="{FF2B5EF4-FFF2-40B4-BE49-F238E27FC236}">
                <a16:creationId xmlns:a16="http://schemas.microsoft.com/office/drawing/2014/main" id="{39E8AA7F-0FD1-124E-8088-FA5515E58B55}"/>
              </a:ext>
            </a:extLst>
          </p:cNvPr>
          <p:cNvSpPr/>
          <p:nvPr/>
        </p:nvSpPr>
        <p:spPr>
          <a:xfrm rot="16200000">
            <a:off x="7097486" y="2699649"/>
            <a:ext cx="3472653" cy="3482652"/>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C901107-B016-0F40-931F-69F71E7D4263}"/>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3" name="Rectangle 32">
            <a:extLst>
              <a:ext uri="{FF2B5EF4-FFF2-40B4-BE49-F238E27FC236}">
                <a16:creationId xmlns:a16="http://schemas.microsoft.com/office/drawing/2014/main" id="{76186328-78FA-8D46-B7D0-7F479FB78898}"/>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4" name="Rectangle 33">
            <a:extLst>
              <a:ext uri="{FF2B5EF4-FFF2-40B4-BE49-F238E27FC236}">
                <a16:creationId xmlns:a16="http://schemas.microsoft.com/office/drawing/2014/main" id="{4C2F0CBF-51EE-0E4F-B484-897D11D12308}"/>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5" name="Rectangle 34">
            <a:extLst>
              <a:ext uri="{FF2B5EF4-FFF2-40B4-BE49-F238E27FC236}">
                <a16:creationId xmlns:a16="http://schemas.microsoft.com/office/drawing/2014/main" id="{1A1E2FCA-8581-1946-B50C-FC9ABF43377A}"/>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6" name="Rectangle 35">
            <a:extLst>
              <a:ext uri="{FF2B5EF4-FFF2-40B4-BE49-F238E27FC236}">
                <a16:creationId xmlns:a16="http://schemas.microsoft.com/office/drawing/2014/main" id="{5C552FAE-9975-2747-88B0-81005A71F22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7" name="Rectangle 36">
            <a:extLst>
              <a:ext uri="{FF2B5EF4-FFF2-40B4-BE49-F238E27FC236}">
                <a16:creationId xmlns:a16="http://schemas.microsoft.com/office/drawing/2014/main" id="{88731EDC-74C0-244F-A553-96710232DAB1}"/>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8" name="Rectangle 37">
            <a:extLst>
              <a:ext uri="{FF2B5EF4-FFF2-40B4-BE49-F238E27FC236}">
                <a16:creationId xmlns:a16="http://schemas.microsoft.com/office/drawing/2014/main" id="{A3C80BA3-3705-0042-AB6A-1B4527F1D9F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39" name="Rectangle 38">
            <a:extLst>
              <a:ext uri="{FF2B5EF4-FFF2-40B4-BE49-F238E27FC236}">
                <a16:creationId xmlns:a16="http://schemas.microsoft.com/office/drawing/2014/main" id="{392947B9-5A77-BC45-AC5A-0DCFD237DBB7}"/>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0" name="Rectangle 39">
            <a:extLst>
              <a:ext uri="{FF2B5EF4-FFF2-40B4-BE49-F238E27FC236}">
                <a16:creationId xmlns:a16="http://schemas.microsoft.com/office/drawing/2014/main" id="{C863C081-3A38-A744-9996-B965D190719A}"/>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1" name="Rectangle 40">
            <a:extLst>
              <a:ext uri="{FF2B5EF4-FFF2-40B4-BE49-F238E27FC236}">
                <a16:creationId xmlns:a16="http://schemas.microsoft.com/office/drawing/2014/main" id="{18FFED3B-4E39-874C-9B92-DA655F9CB42C}"/>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2" name="TextBox 41">
            <a:extLst>
              <a:ext uri="{FF2B5EF4-FFF2-40B4-BE49-F238E27FC236}">
                <a16:creationId xmlns:a16="http://schemas.microsoft.com/office/drawing/2014/main" id="{2B65AAC1-C4D6-AD4D-B49D-D31507BB91FB}"/>
              </a:ext>
            </a:extLst>
          </p:cNvPr>
          <p:cNvSpPr txBox="1"/>
          <p:nvPr/>
        </p:nvSpPr>
        <p:spPr>
          <a:xfrm>
            <a:off x="1534118" y="5812969"/>
            <a:ext cx="2569792" cy="369332"/>
          </a:xfrm>
          <a:prstGeom prst="rect">
            <a:avLst/>
          </a:prstGeom>
          <a:noFill/>
        </p:spPr>
        <p:txBody>
          <a:bodyPr wrap="square" rtlCol="0">
            <a:spAutoFit/>
          </a:bodyPr>
          <a:lstStyle/>
          <a:p>
            <a:r>
              <a:rPr lang="en-US" dirty="0"/>
              <a:t>0x000000</a:t>
            </a:r>
            <a:r>
              <a:rPr lang="en-US" dirty="0">
                <a:solidFill>
                  <a:srgbClr val="FF0000"/>
                </a:solidFill>
              </a:rPr>
              <a:t>b7</a:t>
            </a:r>
          </a:p>
        </p:txBody>
      </p:sp>
      <p:sp>
        <p:nvSpPr>
          <p:cNvPr id="43" name="TextBox 42">
            <a:extLst>
              <a:ext uri="{FF2B5EF4-FFF2-40B4-BE49-F238E27FC236}">
                <a16:creationId xmlns:a16="http://schemas.microsoft.com/office/drawing/2014/main" id="{6ED4ADD7-88D8-094B-8669-03A28078FE40}"/>
              </a:ext>
            </a:extLst>
          </p:cNvPr>
          <p:cNvSpPr txBox="1"/>
          <p:nvPr/>
        </p:nvSpPr>
        <p:spPr>
          <a:xfrm>
            <a:off x="1534114" y="5366651"/>
            <a:ext cx="2569792" cy="369332"/>
          </a:xfrm>
          <a:prstGeom prst="rect">
            <a:avLst/>
          </a:prstGeom>
          <a:noFill/>
        </p:spPr>
        <p:txBody>
          <a:bodyPr wrap="square" rtlCol="0">
            <a:spAutoFit/>
          </a:bodyPr>
          <a:lstStyle/>
          <a:p>
            <a:r>
              <a:rPr lang="en-US" dirty="0"/>
              <a:t>0x000000bf</a:t>
            </a:r>
          </a:p>
        </p:txBody>
      </p:sp>
      <p:sp>
        <p:nvSpPr>
          <p:cNvPr id="44" name="TextBox 43">
            <a:extLst>
              <a:ext uri="{FF2B5EF4-FFF2-40B4-BE49-F238E27FC236}">
                <a16:creationId xmlns:a16="http://schemas.microsoft.com/office/drawing/2014/main" id="{1466FA69-93C5-7B4A-9616-F686291CC21A}"/>
              </a:ext>
            </a:extLst>
          </p:cNvPr>
          <p:cNvSpPr txBox="1"/>
          <p:nvPr/>
        </p:nvSpPr>
        <p:spPr>
          <a:xfrm>
            <a:off x="1534114" y="4931225"/>
            <a:ext cx="2569792" cy="369332"/>
          </a:xfrm>
          <a:prstGeom prst="rect">
            <a:avLst/>
          </a:prstGeom>
          <a:noFill/>
        </p:spPr>
        <p:txBody>
          <a:bodyPr wrap="square" rtlCol="0">
            <a:spAutoFit/>
          </a:bodyPr>
          <a:lstStyle/>
          <a:p>
            <a:r>
              <a:rPr lang="en-US" dirty="0"/>
              <a:t>0x000000c7</a:t>
            </a:r>
          </a:p>
        </p:txBody>
      </p:sp>
      <p:sp>
        <p:nvSpPr>
          <p:cNvPr id="45" name="TextBox 44">
            <a:extLst>
              <a:ext uri="{FF2B5EF4-FFF2-40B4-BE49-F238E27FC236}">
                <a16:creationId xmlns:a16="http://schemas.microsoft.com/office/drawing/2014/main" id="{4ED8E2DA-0DB0-B24B-A176-8262890410AE}"/>
              </a:ext>
            </a:extLst>
          </p:cNvPr>
          <p:cNvSpPr txBox="1"/>
          <p:nvPr/>
        </p:nvSpPr>
        <p:spPr>
          <a:xfrm>
            <a:off x="1534110" y="4484907"/>
            <a:ext cx="2569792" cy="369332"/>
          </a:xfrm>
          <a:prstGeom prst="rect">
            <a:avLst/>
          </a:prstGeom>
          <a:noFill/>
        </p:spPr>
        <p:txBody>
          <a:bodyPr wrap="square" rtlCol="0">
            <a:spAutoFit/>
          </a:bodyPr>
          <a:lstStyle/>
          <a:p>
            <a:r>
              <a:rPr lang="en-US" dirty="0"/>
              <a:t>0x000000cf</a:t>
            </a:r>
          </a:p>
        </p:txBody>
      </p:sp>
      <p:sp>
        <p:nvSpPr>
          <p:cNvPr id="46" name="TextBox 45">
            <a:extLst>
              <a:ext uri="{FF2B5EF4-FFF2-40B4-BE49-F238E27FC236}">
                <a16:creationId xmlns:a16="http://schemas.microsoft.com/office/drawing/2014/main" id="{C67B3E9C-014A-1542-B6E4-FC0E09670F3E}"/>
              </a:ext>
            </a:extLst>
          </p:cNvPr>
          <p:cNvSpPr txBox="1"/>
          <p:nvPr/>
        </p:nvSpPr>
        <p:spPr>
          <a:xfrm>
            <a:off x="1534114" y="4027712"/>
            <a:ext cx="2569792" cy="369332"/>
          </a:xfrm>
          <a:prstGeom prst="rect">
            <a:avLst/>
          </a:prstGeom>
          <a:noFill/>
        </p:spPr>
        <p:txBody>
          <a:bodyPr wrap="square" rtlCol="0">
            <a:spAutoFit/>
          </a:bodyPr>
          <a:lstStyle/>
          <a:p>
            <a:r>
              <a:rPr lang="en-US" dirty="0"/>
              <a:t>0x000000d7</a:t>
            </a:r>
          </a:p>
        </p:txBody>
      </p:sp>
      <p:sp>
        <p:nvSpPr>
          <p:cNvPr id="47" name="TextBox 46">
            <a:extLst>
              <a:ext uri="{FF2B5EF4-FFF2-40B4-BE49-F238E27FC236}">
                <a16:creationId xmlns:a16="http://schemas.microsoft.com/office/drawing/2014/main" id="{7CB8E7F1-6584-5E4D-A920-AD12F5C51455}"/>
              </a:ext>
            </a:extLst>
          </p:cNvPr>
          <p:cNvSpPr txBox="1"/>
          <p:nvPr/>
        </p:nvSpPr>
        <p:spPr>
          <a:xfrm>
            <a:off x="1534110" y="3581394"/>
            <a:ext cx="2569792" cy="369332"/>
          </a:xfrm>
          <a:prstGeom prst="rect">
            <a:avLst/>
          </a:prstGeom>
          <a:noFill/>
        </p:spPr>
        <p:txBody>
          <a:bodyPr wrap="square" rtlCol="0">
            <a:spAutoFit/>
          </a:bodyPr>
          <a:lstStyle/>
          <a:p>
            <a:r>
              <a:rPr lang="en-US" dirty="0"/>
              <a:t>0x000000df</a:t>
            </a:r>
          </a:p>
        </p:txBody>
      </p:sp>
      <p:sp>
        <p:nvSpPr>
          <p:cNvPr id="48" name="TextBox 47">
            <a:extLst>
              <a:ext uri="{FF2B5EF4-FFF2-40B4-BE49-F238E27FC236}">
                <a16:creationId xmlns:a16="http://schemas.microsoft.com/office/drawing/2014/main" id="{DA88C011-9354-5946-90B7-0B675B3EDE6F}"/>
              </a:ext>
            </a:extLst>
          </p:cNvPr>
          <p:cNvSpPr txBox="1"/>
          <p:nvPr/>
        </p:nvSpPr>
        <p:spPr>
          <a:xfrm>
            <a:off x="1534114" y="3145967"/>
            <a:ext cx="2569792" cy="369332"/>
          </a:xfrm>
          <a:prstGeom prst="rect">
            <a:avLst/>
          </a:prstGeom>
          <a:noFill/>
        </p:spPr>
        <p:txBody>
          <a:bodyPr wrap="square" rtlCol="0">
            <a:spAutoFit/>
          </a:bodyPr>
          <a:lstStyle/>
          <a:p>
            <a:r>
              <a:rPr lang="en-US" dirty="0"/>
              <a:t>0x000000e7</a:t>
            </a:r>
          </a:p>
        </p:txBody>
      </p:sp>
      <p:sp>
        <p:nvSpPr>
          <p:cNvPr id="49" name="TextBox 48">
            <a:extLst>
              <a:ext uri="{FF2B5EF4-FFF2-40B4-BE49-F238E27FC236}">
                <a16:creationId xmlns:a16="http://schemas.microsoft.com/office/drawing/2014/main" id="{CE415B5B-A7FD-C94A-A797-D4E58424D706}"/>
              </a:ext>
            </a:extLst>
          </p:cNvPr>
          <p:cNvSpPr txBox="1"/>
          <p:nvPr/>
        </p:nvSpPr>
        <p:spPr>
          <a:xfrm>
            <a:off x="1534110" y="2699649"/>
            <a:ext cx="2569792" cy="369332"/>
          </a:xfrm>
          <a:prstGeom prst="rect">
            <a:avLst/>
          </a:prstGeom>
          <a:noFill/>
        </p:spPr>
        <p:txBody>
          <a:bodyPr wrap="square" rtlCol="0">
            <a:spAutoFit/>
          </a:bodyPr>
          <a:lstStyle/>
          <a:p>
            <a:r>
              <a:rPr lang="en-US" dirty="0"/>
              <a:t>0x000000ef</a:t>
            </a:r>
          </a:p>
        </p:txBody>
      </p:sp>
      <p:sp>
        <p:nvSpPr>
          <p:cNvPr id="50" name="TextBox 49">
            <a:extLst>
              <a:ext uri="{FF2B5EF4-FFF2-40B4-BE49-F238E27FC236}">
                <a16:creationId xmlns:a16="http://schemas.microsoft.com/office/drawing/2014/main" id="{A96FB61B-B1DC-1F45-B93C-E2714450B7D4}"/>
              </a:ext>
            </a:extLst>
          </p:cNvPr>
          <p:cNvSpPr txBox="1"/>
          <p:nvPr/>
        </p:nvSpPr>
        <p:spPr>
          <a:xfrm>
            <a:off x="1534114" y="2242453"/>
            <a:ext cx="2569792" cy="369332"/>
          </a:xfrm>
          <a:prstGeom prst="rect">
            <a:avLst/>
          </a:prstGeom>
          <a:noFill/>
        </p:spPr>
        <p:txBody>
          <a:bodyPr wrap="square" rtlCol="0">
            <a:spAutoFit/>
          </a:bodyPr>
          <a:lstStyle/>
          <a:p>
            <a:r>
              <a:rPr lang="en-US" dirty="0"/>
              <a:t>0x000000ff</a:t>
            </a:r>
          </a:p>
        </p:txBody>
      </p:sp>
      <p:sp>
        <p:nvSpPr>
          <p:cNvPr id="51" name="TextBox 50">
            <a:extLst>
              <a:ext uri="{FF2B5EF4-FFF2-40B4-BE49-F238E27FC236}">
                <a16:creationId xmlns:a16="http://schemas.microsoft.com/office/drawing/2014/main" id="{9C4A6C59-40E5-8A40-AB12-0F5733301500}"/>
              </a:ext>
            </a:extLst>
          </p:cNvPr>
          <p:cNvSpPr txBox="1"/>
          <p:nvPr/>
        </p:nvSpPr>
        <p:spPr>
          <a:xfrm>
            <a:off x="1534110" y="1796135"/>
            <a:ext cx="2569792" cy="369332"/>
          </a:xfrm>
          <a:prstGeom prst="rect">
            <a:avLst/>
          </a:prstGeom>
          <a:noFill/>
        </p:spPr>
        <p:txBody>
          <a:bodyPr wrap="square" rtlCol="0">
            <a:spAutoFit/>
          </a:bodyPr>
          <a:lstStyle/>
          <a:p>
            <a:r>
              <a:rPr lang="en-US" dirty="0"/>
              <a:t>0x000000</a:t>
            </a:r>
            <a:r>
              <a:rPr lang="en-US" dirty="0">
                <a:solidFill>
                  <a:srgbClr val="FF0000"/>
                </a:solidFill>
              </a:rPr>
              <a:t>ff</a:t>
            </a:r>
          </a:p>
        </p:txBody>
      </p:sp>
    </p:spTree>
    <p:extLst>
      <p:ext uri="{BB962C8B-B14F-4D97-AF65-F5344CB8AC3E}">
        <p14:creationId xmlns:p14="http://schemas.microsoft.com/office/powerpoint/2010/main" val="136730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The Stack</a:t>
            </a:r>
          </a:p>
        </p:txBody>
      </p:sp>
      <p:sp>
        <p:nvSpPr>
          <p:cNvPr id="15" name="TextBox 14">
            <a:extLst>
              <a:ext uri="{FF2B5EF4-FFF2-40B4-BE49-F238E27FC236}">
                <a16:creationId xmlns:a16="http://schemas.microsoft.com/office/drawing/2014/main" id="{E2D964BD-D2B3-9E49-AA5D-AB41EFEE8BCF}"/>
              </a:ext>
            </a:extLst>
          </p:cNvPr>
          <p:cNvSpPr txBox="1"/>
          <p:nvPr/>
        </p:nvSpPr>
        <p:spPr>
          <a:xfrm>
            <a:off x="6590973" y="1656044"/>
            <a:ext cx="1992853" cy="369332"/>
          </a:xfrm>
          <a:prstGeom prst="rect">
            <a:avLst/>
          </a:prstGeom>
          <a:noFill/>
        </p:spPr>
        <p:txBody>
          <a:bodyPr wrap="none" rtlCol="0">
            <a:spAutoFit/>
          </a:bodyPr>
          <a:lstStyle/>
          <a:p>
            <a:r>
              <a:rPr lang="en-US" dirty="0"/>
              <a:t>So which is right?</a:t>
            </a:r>
          </a:p>
        </p:txBody>
      </p:sp>
      <p:sp>
        <p:nvSpPr>
          <p:cNvPr id="31" name="Left Arrow 30">
            <a:extLst>
              <a:ext uri="{FF2B5EF4-FFF2-40B4-BE49-F238E27FC236}">
                <a16:creationId xmlns:a16="http://schemas.microsoft.com/office/drawing/2014/main" id="{1CF335B5-6E04-4A40-9E81-E0141D3B921D}"/>
              </a:ext>
            </a:extLst>
          </p:cNvPr>
          <p:cNvSpPr/>
          <p:nvPr/>
        </p:nvSpPr>
        <p:spPr>
          <a:xfrm rot="16200000">
            <a:off x="7761906" y="4163833"/>
            <a:ext cx="2149591" cy="1877345"/>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a:extLst>
              <a:ext uri="{FF2B5EF4-FFF2-40B4-BE49-F238E27FC236}">
                <a16:creationId xmlns:a16="http://schemas.microsoft.com/office/drawing/2014/main" id="{962144E4-FA4B-AF45-BA96-F28662C16E6F}"/>
              </a:ext>
            </a:extLst>
          </p:cNvPr>
          <p:cNvSpPr/>
          <p:nvPr/>
        </p:nvSpPr>
        <p:spPr>
          <a:xfrm rot="5400000">
            <a:off x="7761906" y="1934753"/>
            <a:ext cx="2149591" cy="1877345"/>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358F3E3-7392-C541-A120-24B735190C4E}"/>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4" name="Rectangle 33">
            <a:extLst>
              <a:ext uri="{FF2B5EF4-FFF2-40B4-BE49-F238E27FC236}">
                <a16:creationId xmlns:a16="http://schemas.microsoft.com/office/drawing/2014/main" id="{77ECDD36-C5B5-554F-A2D6-C7A1F5B21262}"/>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5" name="Rectangle 34">
            <a:extLst>
              <a:ext uri="{FF2B5EF4-FFF2-40B4-BE49-F238E27FC236}">
                <a16:creationId xmlns:a16="http://schemas.microsoft.com/office/drawing/2014/main" id="{5923C4CB-F956-C043-A8A6-F6AB2D6BDCF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6" name="Rectangle 35">
            <a:extLst>
              <a:ext uri="{FF2B5EF4-FFF2-40B4-BE49-F238E27FC236}">
                <a16:creationId xmlns:a16="http://schemas.microsoft.com/office/drawing/2014/main" id="{4A84EA72-42E6-F240-ADCB-8D0A7259A6C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7" name="Rectangle 36">
            <a:extLst>
              <a:ext uri="{FF2B5EF4-FFF2-40B4-BE49-F238E27FC236}">
                <a16:creationId xmlns:a16="http://schemas.microsoft.com/office/drawing/2014/main" id="{BEE6056F-3AB4-ED4A-BEDB-DE00BC93F7D6}"/>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8" name="Rectangle 37">
            <a:extLst>
              <a:ext uri="{FF2B5EF4-FFF2-40B4-BE49-F238E27FC236}">
                <a16:creationId xmlns:a16="http://schemas.microsoft.com/office/drawing/2014/main" id="{267B8725-35D0-8147-9343-59512F6186A9}"/>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9" name="Rectangle 38">
            <a:extLst>
              <a:ext uri="{FF2B5EF4-FFF2-40B4-BE49-F238E27FC236}">
                <a16:creationId xmlns:a16="http://schemas.microsoft.com/office/drawing/2014/main" id="{FB517253-58C7-7642-936C-72750ED855FF}"/>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40" name="Rectangle 39">
            <a:extLst>
              <a:ext uri="{FF2B5EF4-FFF2-40B4-BE49-F238E27FC236}">
                <a16:creationId xmlns:a16="http://schemas.microsoft.com/office/drawing/2014/main" id="{0638AB67-63A6-D747-B8C4-221FA9420C65}"/>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1" name="Rectangle 40">
            <a:extLst>
              <a:ext uri="{FF2B5EF4-FFF2-40B4-BE49-F238E27FC236}">
                <a16:creationId xmlns:a16="http://schemas.microsoft.com/office/drawing/2014/main" id="{2B967610-4850-7146-800C-09BBE447810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2" name="Rectangle 41">
            <a:extLst>
              <a:ext uri="{FF2B5EF4-FFF2-40B4-BE49-F238E27FC236}">
                <a16:creationId xmlns:a16="http://schemas.microsoft.com/office/drawing/2014/main" id="{E167EE4D-ECB1-2B42-B619-03910FDEA3CA}"/>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3" name="TextBox 42">
            <a:extLst>
              <a:ext uri="{FF2B5EF4-FFF2-40B4-BE49-F238E27FC236}">
                <a16:creationId xmlns:a16="http://schemas.microsoft.com/office/drawing/2014/main" id="{3A379F6E-96FB-254A-B793-8CC9B21F2C4F}"/>
              </a:ext>
            </a:extLst>
          </p:cNvPr>
          <p:cNvSpPr txBox="1"/>
          <p:nvPr/>
        </p:nvSpPr>
        <p:spPr>
          <a:xfrm>
            <a:off x="1534118" y="5812969"/>
            <a:ext cx="2569792" cy="369332"/>
          </a:xfrm>
          <a:prstGeom prst="rect">
            <a:avLst/>
          </a:prstGeom>
          <a:noFill/>
        </p:spPr>
        <p:txBody>
          <a:bodyPr wrap="square" rtlCol="0">
            <a:spAutoFit/>
          </a:bodyPr>
          <a:lstStyle/>
          <a:p>
            <a:r>
              <a:rPr lang="en-US" dirty="0"/>
              <a:t>0x000000ff</a:t>
            </a:r>
          </a:p>
        </p:txBody>
      </p:sp>
      <p:sp>
        <p:nvSpPr>
          <p:cNvPr id="44" name="TextBox 43">
            <a:extLst>
              <a:ext uri="{FF2B5EF4-FFF2-40B4-BE49-F238E27FC236}">
                <a16:creationId xmlns:a16="http://schemas.microsoft.com/office/drawing/2014/main" id="{9E5F42B1-CF64-534B-8F81-2CE041D5369B}"/>
              </a:ext>
            </a:extLst>
          </p:cNvPr>
          <p:cNvSpPr txBox="1"/>
          <p:nvPr/>
        </p:nvSpPr>
        <p:spPr>
          <a:xfrm>
            <a:off x="1534114" y="5366651"/>
            <a:ext cx="2569792" cy="369332"/>
          </a:xfrm>
          <a:prstGeom prst="rect">
            <a:avLst/>
          </a:prstGeom>
          <a:noFill/>
        </p:spPr>
        <p:txBody>
          <a:bodyPr wrap="square" rtlCol="0">
            <a:spAutoFit/>
          </a:bodyPr>
          <a:lstStyle/>
          <a:p>
            <a:r>
              <a:rPr lang="en-US" dirty="0"/>
              <a:t>0x000000f7</a:t>
            </a:r>
          </a:p>
        </p:txBody>
      </p:sp>
      <p:sp>
        <p:nvSpPr>
          <p:cNvPr id="45" name="TextBox 44">
            <a:extLst>
              <a:ext uri="{FF2B5EF4-FFF2-40B4-BE49-F238E27FC236}">
                <a16:creationId xmlns:a16="http://schemas.microsoft.com/office/drawing/2014/main" id="{4A86D75E-B817-FD41-8C44-6CA73A87F50D}"/>
              </a:ext>
            </a:extLst>
          </p:cNvPr>
          <p:cNvSpPr txBox="1"/>
          <p:nvPr/>
        </p:nvSpPr>
        <p:spPr>
          <a:xfrm>
            <a:off x="1534114" y="4931225"/>
            <a:ext cx="2569792" cy="369332"/>
          </a:xfrm>
          <a:prstGeom prst="rect">
            <a:avLst/>
          </a:prstGeom>
          <a:noFill/>
        </p:spPr>
        <p:txBody>
          <a:bodyPr wrap="square" rtlCol="0">
            <a:spAutoFit/>
          </a:bodyPr>
          <a:lstStyle/>
          <a:p>
            <a:r>
              <a:rPr lang="en-US" dirty="0"/>
              <a:t>0x000000ef</a:t>
            </a:r>
          </a:p>
        </p:txBody>
      </p:sp>
      <p:sp>
        <p:nvSpPr>
          <p:cNvPr id="46" name="TextBox 45">
            <a:extLst>
              <a:ext uri="{FF2B5EF4-FFF2-40B4-BE49-F238E27FC236}">
                <a16:creationId xmlns:a16="http://schemas.microsoft.com/office/drawing/2014/main" id="{35ED3513-C9B6-314C-A696-EF6D1681A70B}"/>
              </a:ext>
            </a:extLst>
          </p:cNvPr>
          <p:cNvSpPr txBox="1"/>
          <p:nvPr/>
        </p:nvSpPr>
        <p:spPr>
          <a:xfrm>
            <a:off x="1534110" y="4484907"/>
            <a:ext cx="2569792" cy="369332"/>
          </a:xfrm>
          <a:prstGeom prst="rect">
            <a:avLst/>
          </a:prstGeom>
          <a:noFill/>
        </p:spPr>
        <p:txBody>
          <a:bodyPr wrap="square" rtlCol="0">
            <a:spAutoFit/>
          </a:bodyPr>
          <a:lstStyle/>
          <a:p>
            <a:r>
              <a:rPr lang="en-US" dirty="0"/>
              <a:t>0x000000e7</a:t>
            </a:r>
          </a:p>
        </p:txBody>
      </p:sp>
      <p:sp>
        <p:nvSpPr>
          <p:cNvPr id="47" name="TextBox 46">
            <a:extLst>
              <a:ext uri="{FF2B5EF4-FFF2-40B4-BE49-F238E27FC236}">
                <a16:creationId xmlns:a16="http://schemas.microsoft.com/office/drawing/2014/main" id="{73B0EC0B-0518-B04D-AB51-BCF7853DF23E}"/>
              </a:ext>
            </a:extLst>
          </p:cNvPr>
          <p:cNvSpPr txBox="1"/>
          <p:nvPr/>
        </p:nvSpPr>
        <p:spPr>
          <a:xfrm>
            <a:off x="1534114" y="4027712"/>
            <a:ext cx="2569792" cy="369332"/>
          </a:xfrm>
          <a:prstGeom prst="rect">
            <a:avLst/>
          </a:prstGeom>
          <a:noFill/>
        </p:spPr>
        <p:txBody>
          <a:bodyPr wrap="square" rtlCol="0">
            <a:spAutoFit/>
          </a:bodyPr>
          <a:lstStyle/>
          <a:p>
            <a:r>
              <a:rPr lang="en-US" dirty="0"/>
              <a:t>0x000000df</a:t>
            </a:r>
          </a:p>
        </p:txBody>
      </p:sp>
      <p:sp>
        <p:nvSpPr>
          <p:cNvPr id="48" name="TextBox 47">
            <a:extLst>
              <a:ext uri="{FF2B5EF4-FFF2-40B4-BE49-F238E27FC236}">
                <a16:creationId xmlns:a16="http://schemas.microsoft.com/office/drawing/2014/main" id="{46CBA4BB-47D2-0740-8070-80676B7A7543}"/>
              </a:ext>
            </a:extLst>
          </p:cNvPr>
          <p:cNvSpPr txBox="1"/>
          <p:nvPr/>
        </p:nvSpPr>
        <p:spPr>
          <a:xfrm>
            <a:off x="1534110" y="3581394"/>
            <a:ext cx="2569792" cy="369332"/>
          </a:xfrm>
          <a:prstGeom prst="rect">
            <a:avLst/>
          </a:prstGeom>
          <a:noFill/>
        </p:spPr>
        <p:txBody>
          <a:bodyPr wrap="square" rtlCol="0">
            <a:spAutoFit/>
          </a:bodyPr>
          <a:lstStyle/>
          <a:p>
            <a:r>
              <a:rPr lang="en-US" dirty="0"/>
              <a:t>0x000000d7</a:t>
            </a:r>
          </a:p>
        </p:txBody>
      </p:sp>
      <p:sp>
        <p:nvSpPr>
          <p:cNvPr id="49" name="TextBox 48">
            <a:extLst>
              <a:ext uri="{FF2B5EF4-FFF2-40B4-BE49-F238E27FC236}">
                <a16:creationId xmlns:a16="http://schemas.microsoft.com/office/drawing/2014/main" id="{FA801CC0-261D-884B-8827-745A6F3E8E9D}"/>
              </a:ext>
            </a:extLst>
          </p:cNvPr>
          <p:cNvSpPr txBox="1"/>
          <p:nvPr/>
        </p:nvSpPr>
        <p:spPr>
          <a:xfrm>
            <a:off x="1534114" y="3145967"/>
            <a:ext cx="2569792" cy="369332"/>
          </a:xfrm>
          <a:prstGeom prst="rect">
            <a:avLst/>
          </a:prstGeom>
          <a:noFill/>
        </p:spPr>
        <p:txBody>
          <a:bodyPr wrap="square" rtlCol="0">
            <a:spAutoFit/>
          </a:bodyPr>
          <a:lstStyle/>
          <a:p>
            <a:r>
              <a:rPr lang="en-US" dirty="0"/>
              <a:t>0x000000cf</a:t>
            </a:r>
          </a:p>
        </p:txBody>
      </p:sp>
      <p:sp>
        <p:nvSpPr>
          <p:cNvPr id="50" name="TextBox 49">
            <a:extLst>
              <a:ext uri="{FF2B5EF4-FFF2-40B4-BE49-F238E27FC236}">
                <a16:creationId xmlns:a16="http://schemas.microsoft.com/office/drawing/2014/main" id="{95D94459-BE14-B048-91B2-038F86B4C749}"/>
              </a:ext>
            </a:extLst>
          </p:cNvPr>
          <p:cNvSpPr txBox="1"/>
          <p:nvPr/>
        </p:nvSpPr>
        <p:spPr>
          <a:xfrm>
            <a:off x="1534110" y="2699649"/>
            <a:ext cx="2569792" cy="369332"/>
          </a:xfrm>
          <a:prstGeom prst="rect">
            <a:avLst/>
          </a:prstGeom>
          <a:noFill/>
        </p:spPr>
        <p:txBody>
          <a:bodyPr wrap="square" rtlCol="0">
            <a:spAutoFit/>
          </a:bodyPr>
          <a:lstStyle/>
          <a:p>
            <a:r>
              <a:rPr lang="en-US" dirty="0"/>
              <a:t>0x000000c7</a:t>
            </a:r>
          </a:p>
        </p:txBody>
      </p:sp>
      <p:sp>
        <p:nvSpPr>
          <p:cNvPr id="51" name="TextBox 50">
            <a:extLst>
              <a:ext uri="{FF2B5EF4-FFF2-40B4-BE49-F238E27FC236}">
                <a16:creationId xmlns:a16="http://schemas.microsoft.com/office/drawing/2014/main" id="{6222235E-E244-814C-9380-00E2660A46AC}"/>
              </a:ext>
            </a:extLst>
          </p:cNvPr>
          <p:cNvSpPr txBox="1"/>
          <p:nvPr/>
        </p:nvSpPr>
        <p:spPr>
          <a:xfrm>
            <a:off x="1534114" y="2242453"/>
            <a:ext cx="2569792" cy="369332"/>
          </a:xfrm>
          <a:prstGeom prst="rect">
            <a:avLst/>
          </a:prstGeom>
          <a:noFill/>
        </p:spPr>
        <p:txBody>
          <a:bodyPr wrap="square" rtlCol="0">
            <a:spAutoFit/>
          </a:bodyPr>
          <a:lstStyle/>
          <a:p>
            <a:r>
              <a:rPr lang="en-US" dirty="0"/>
              <a:t>0x000000bf</a:t>
            </a:r>
          </a:p>
        </p:txBody>
      </p:sp>
      <p:sp>
        <p:nvSpPr>
          <p:cNvPr id="52" name="TextBox 51">
            <a:extLst>
              <a:ext uri="{FF2B5EF4-FFF2-40B4-BE49-F238E27FC236}">
                <a16:creationId xmlns:a16="http://schemas.microsoft.com/office/drawing/2014/main" id="{0ACEB2C1-A975-0743-A4C2-A9E4CD56E6AA}"/>
              </a:ext>
            </a:extLst>
          </p:cNvPr>
          <p:cNvSpPr txBox="1"/>
          <p:nvPr/>
        </p:nvSpPr>
        <p:spPr>
          <a:xfrm>
            <a:off x="1534110" y="1796135"/>
            <a:ext cx="2569792" cy="369332"/>
          </a:xfrm>
          <a:prstGeom prst="rect">
            <a:avLst/>
          </a:prstGeom>
          <a:noFill/>
        </p:spPr>
        <p:txBody>
          <a:bodyPr wrap="square" rtlCol="0">
            <a:spAutoFit/>
          </a:bodyPr>
          <a:lstStyle/>
          <a:p>
            <a:r>
              <a:rPr lang="en-US" dirty="0"/>
              <a:t>0x000000b7</a:t>
            </a:r>
          </a:p>
        </p:txBody>
      </p:sp>
    </p:spTree>
    <p:extLst>
      <p:ext uri="{BB962C8B-B14F-4D97-AF65-F5344CB8AC3E}">
        <p14:creationId xmlns:p14="http://schemas.microsoft.com/office/powerpoint/2010/main" val="332715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2CC3-F714-5947-B298-BC630F02ED60}"/>
              </a:ext>
            </a:extLst>
          </p:cNvPr>
          <p:cNvSpPr>
            <a:spLocks noGrp="1"/>
          </p:cNvSpPr>
          <p:nvPr>
            <p:ph type="title"/>
          </p:nvPr>
        </p:nvSpPr>
        <p:spPr/>
        <p:txBody>
          <a:bodyPr/>
          <a:lstStyle/>
          <a:p>
            <a:r>
              <a:rPr lang="en-US" dirty="0"/>
              <a:t>Stack Frames</a:t>
            </a:r>
          </a:p>
        </p:txBody>
      </p:sp>
      <p:sp>
        <p:nvSpPr>
          <p:cNvPr id="3" name="Content Placeholder 2">
            <a:extLst>
              <a:ext uri="{FF2B5EF4-FFF2-40B4-BE49-F238E27FC236}">
                <a16:creationId xmlns:a16="http://schemas.microsoft.com/office/drawing/2014/main" id="{637C251F-BC11-014B-91C6-AC21DC2620AE}"/>
              </a:ext>
            </a:extLst>
          </p:cNvPr>
          <p:cNvSpPr>
            <a:spLocks noGrp="1"/>
          </p:cNvSpPr>
          <p:nvPr>
            <p:ph idx="1"/>
          </p:nvPr>
        </p:nvSpPr>
        <p:spPr/>
        <p:txBody>
          <a:bodyPr/>
          <a:lstStyle/>
          <a:p>
            <a:r>
              <a:rPr lang="en-US" dirty="0"/>
              <a:t>Return addresses</a:t>
            </a:r>
          </a:p>
          <a:p>
            <a:r>
              <a:rPr lang="en-US" dirty="0"/>
              <a:t>Arguments to functions</a:t>
            </a:r>
          </a:p>
          <a:p>
            <a:r>
              <a:rPr lang="en-US" dirty="0"/>
              <a:t>Local variables</a:t>
            </a:r>
          </a:p>
          <a:p>
            <a:r>
              <a:rPr lang="en-US" dirty="0"/>
              <a:t>Save register states</a:t>
            </a:r>
          </a:p>
        </p:txBody>
      </p:sp>
    </p:spTree>
    <p:extLst>
      <p:ext uri="{BB962C8B-B14F-4D97-AF65-F5344CB8AC3E}">
        <p14:creationId xmlns:p14="http://schemas.microsoft.com/office/powerpoint/2010/main" val="3582678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5" name="Picture 31">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6" name="Picture 33">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7" name="Rectangle 35">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37">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39">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41">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descr="A screen shot of a smart phone&#10;&#10;Description automatically generated">
            <a:extLst>
              <a:ext uri="{FF2B5EF4-FFF2-40B4-BE49-F238E27FC236}">
                <a16:creationId xmlns:a16="http://schemas.microsoft.com/office/drawing/2014/main" id="{4EA812B7-1BE8-8049-A680-E91F57140FF3}"/>
              </a:ext>
            </a:extLst>
          </p:cNvPr>
          <p:cNvPicPr>
            <a:picLocks noChangeAspect="1"/>
          </p:cNvPicPr>
          <p:nvPr/>
        </p:nvPicPr>
        <p:blipFill>
          <a:blip r:embed="rId5"/>
          <a:stretch>
            <a:fillRect/>
          </a:stretch>
        </p:blipFill>
        <p:spPr>
          <a:xfrm>
            <a:off x="2905509" y="1120984"/>
            <a:ext cx="6378847" cy="4616032"/>
          </a:xfrm>
          <a:prstGeom prst="rect">
            <a:avLst/>
          </a:prstGeom>
        </p:spPr>
      </p:pic>
    </p:spTree>
    <p:extLst>
      <p:ext uri="{BB962C8B-B14F-4D97-AF65-F5344CB8AC3E}">
        <p14:creationId xmlns:p14="http://schemas.microsoft.com/office/powerpoint/2010/main" val="63188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8AEF6D-CA5E-6E47-A188-81E5CF629692}"/>
              </a:ext>
            </a:extLst>
          </p:cNvPr>
          <p:cNvSpPr/>
          <p:nvPr/>
        </p:nvSpPr>
        <p:spPr>
          <a:xfrm>
            <a:off x="1502228" y="1406287"/>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0CFF3376-E480-D848-B212-57A6461FC0A2}"/>
              </a:ext>
            </a:extLst>
          </p:cNvPr>
          <p:cNvSpPr/>
          <p:nvPr/>
        </p:nvSpPr>
        <p:spPr>
          <a:xfrm>
            <a:off x="1502227" y="185260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384F4E41-F623-B24D-90B0-63FA7C9CCE07}"/>
              </a:ext>
            </a:extLst>
          </p:cNvPr>
          <p:cNvSpPr/>
          <p:nvPr/>
        </p:nvSpPr>
        <p:spPr>
          <a:xfrm>
            <a:off x="1502224" y="2298917"/>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8F4549A5-4EBE-6E45-B4D7-983B4F500E1F}"/>
              </a:ext>
            </a:extLst>
          </p:cNvPr>
          <p:cNvSpPr/>
          <p:nvPr/>
        </p:nvSpPr>
        <p:spPr>
          <a:xfrm>
            <a:off x="1502223" y="274523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57D59B17-4C80-E14E-80D2-FEFCD6BCBED2}"/>
              </a:ext>
            </a:extLst>
          </p:cNvPr>
          <p:cNvSpPr/>
          <p:nvPr/>
        </p:nvSpPr>
        <p:spPr>
          <a:xfrm>
            <a:off x="1502224" y="319154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46CC7B27-4576-914F-BD8B-B38E1D47BE39}"/>
              </a:ext>
            </a:extLst>
          </p:cNvPr>
          <p:cNvSpPr/>
          <p:nvPr/>
        </p:nvSpPr>
        <p:spPr>
          <a:xfrm>
            <a:off x="1502223" y="3637856"/>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6DFE6D35-C186-BA46-8936-2BB1F4003BF8}"/>
              </a:ext>
            </a:extLst>
          </p:cNvPr>
          <p:cNvSpPr/>
          <p:nvPr/>
        </p:nvSpPr>
        <p:spPr>
          <a:xfrm>
            <a:off x="1502220" y="408417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60475577-D9CC-5F45-BE5A-4805417636EE}"/>
              </a:ext>
            </a:extLst>
          </p:cNvPr>
          <p:cNvSpPr/>
          <p:nvPr/>
        </p:nvSpPr>
        <p:spPr>
          <a:xfrm>
            <a:off x="1502219" y="4530486"/>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A586877E-2EAB-8F4E-9B91-EFD9680D1EC5}"/>
              </a:ext>
            </a:extLst>
          </p:cNvPr>
          <p:cNvSpPr/>
          <p:nvPr/>
        </p:nvSpPr>
        <p:spPr>
          <a:xfrm>
            <a:off x="1502224" y="497679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23F4BDFF-207E-2743-9873-D9AE97F7F834}"/>
              </a:ext>
            </a:extLst>
          </p:cNvPr>
          <p:cNvSpPr/>
          <p:nvPr/>
        </p:nvSpPr>
        <p:spPr>
          <a:xfrm>
            <a:off x="1502223" y="542311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97BB8FA7-BC42-3042-BB03-C271FCF561A1}"/>
              </a:ext>
            </a:extLst>
          </p:cNvPr>
          <p:cNvSpPr txBox="1"/>
          <p:nvPr/>
        </p:nvSpPr>
        <p:spPr>
          <a:xfrm>
            <a:off x="1534118" y="5455771"/>
            <a:ext cx="2569792" cy="369332"/>
          </a:xfrm>
          <a:prstGeom prst="rect">
            <a:avLst/>
          </a:prstGeom>
          <a:noFill/>
        </p:spPr>
        <p:txBody>
          <a:bodyPr wrap="square" rtlCol="0">
            <a:spAutoFit/>
          </a:bodyPr>
          <a:lstStyle/>
          <a:p>
            <a:r>
              <a:rPr lang="en-US" dirty="0"/>
              <a:t>0x00000024</a:t>
            </a:r>
          </a:p>
        </p:txBody>
      </p:sp>
      <p:sp>
        <p:nvSpPr>
          <p:cNvPr id="15" name="TextBox 14">
            <a:extLst>
              <a:ext uri="{FF2B5EF4-FFF2-40B4-BE49-F238E27FC236}">
                <a16:creationId xmlns:a16="http://schemas.microsoft.com/office/drawing/2014/main" id="{38F15553-8220-714A-9C28-902BE69B74D4}"/>
              </a:ext>
            </a:extLst>
          </p:cNvPr>
          <p:cNvSpPr txBox="1"/>
          <p:nvPr/>
        </p:nvSpPr>
        <p:spPr>
          <a:xfrm>
            <a:off x="1534114" y="5009453"/>
            <a:ext cx="2569792" cy="369332"/>
          </a:xfrm>
          <a:prstGeom prst="rect">
            <a:avLst/>
          </a:prstGeom>
          <a:noFill/>
        </p:spPr>
        <p:txBody>
          <a:bodyPr wrap="square" rtlCol="0">
            <a:spAutoFit/>
          </a:bodyPr>
          <a:lstStyle/>
          <a:p>
            <a:r>
              <a:rPr lang="en-US" dirty="0"/>
              <a:t>0x00000020</a:t>
            </a:r>
          </a:p>
        </p:txBody>
      </p:sp>
      <p:sp>
        <p:nvSpPr>
          <p:cNvPr id="16" name="TextBox 15">
            <a:extLst>
              <a:ext uri="{FF2B5EF4-FFF2-40B4-BE49-F238E27FC236}">
                <a16:creationId xmlns:a16="http://schemas.microsoft.com/office/drawing/2014/main" id="{FE4CF5EC-CFDC-7143-B2C1-6BB6CCD245AC}"/>
              </a:ext>
            </a:extLst>
          </p:cNvPr>
          <p:cNvSpPr txBox="1"/>
          <p:nvPr/>
        </p:nvSpPr>
        <p:spPr>
          <a:xfrm>
            <a:off x="1534114" y="4574027"/>
            <a:ext cx="2569792" cy="369332"/>
          </a:xfrm>
          <a:prstGeom prst="rect">
            <a:avLst/>
          </a:prstGeom>
          <a:noFill/>
        </p:spPr>
        <p:txBody>
          <a:bodyPr wrap="square" rtlCol="0">
            <a:spAutoFit/>
          </a:bodyPr>
          <a:lstStyle/>
          <a:p>
            <a:r>
              <a:rPr lang="en-US" dirty="0"/>
              <a:t>0x0000001c</a:t>
            </a:r>
          </a:p>
        </p:txBody>
      </p:sp>
      <p:sp>
        <p:nvSpPr>
          <p:cNvPr id="17" name="TextBox 16">
            <a:extLst>
              <a:ext uri="{FF2B5EF4-FFF2-40B4-BE49-F238E27FC236}">
                <a16:creationId xmlns:a16="http://schemas.microsoft.com/office/drawing/2014/main" id="{BD6826FD-667F-1F4D-8044-EF0E9F0DE75E}"/>
              </a:ext>
            </a:extLst>
          </p:cNvPr>
          <p:cNvSpPr txBox="1"/>
          <p:nvPr/>
        </p:nvSpPr>
        <p:spPr>
          <a:xfrm>
            <a:off x="1534110" y="4127709"/>
            <a:ext cx="2569792" cy="369332"/>
          </a:xfrm>
          <a:prstGeom prst="rect">
            <a:avLst/>
          </a:prstGeom>
          <a:noFill/>
        </p:spPr>
        <p:txBody>
          <a:bodyPr wrap="square" rtlCol="0">
            <a:spAutoFit/>
          </a:bodyPr>
          <a:lstStyle/>
          <a:p>
            <a:r>
              <a:rPr lang="en-US" dirty="0"/>
              <a:t>0x00000018</a:t>
            </a:r>
          </a:p>
        </p:txBody>
      </p:sp>
      <p:sp>
        <p:nvSpPr>
          <p:cNvPr id="18" name="TextBox 17">
            <a:extLst>
              <a:ext uri="{FF2B5EF4-FFF2-40B4-BE49-F238E27FC236}">
                <a16:creationId xmlns:a16="http://schemas.microsoft.com/office/drawing/2014/main" id="{E049EAF9-16F3-C44A-BD13-06A05A1BCBF4}"/>
              </a:ext>
            </a:extLst>
          </p:cNvPr>
          <p:cNvSpPr txBox="1"/>
          <p:nvPr/>
        </p:nvSpPr>
        <p:spPr>
          <a:xfrm>
            <a:off x="1534114" y="3670514"/>
            <a:ext cx="2569792" cy="369332"/>
          </a:xfrm>
          <a:prstGeom prst="rect">
            <a:avLst/>
          </a:prstGeom>
          <a:noFill/>
        </p:spPr>
        <p:txBody>
          <a:bodyPr wrap="square" rtlCol="0">
            <a:spAutoFit/>
          </a:bodyPr>
          <a:lstStyle/>
          <a:p>
            <a:r>
              <a:rPr lang="en-US" dirty="0"/>
              <a:t>0x00000014</a:t>
            </a:r>
          </a:p>
        </p:txBody>
      </p:sp>
      <p:sp>
        <p:nvSpPr>
          <p:cNvPr id="19" name="TextBox 18">
            <a:extLst>
              <a:ext uri="{FF2B5EF4-FFF2-40B4-BE49-F238E27FC236}">
                <a16:creationId xmlns:a16="http://schemas.microsoft.com/office/drawing/2014/main" id="{26B94779-BA41-2944-9E50-4743515D3C2B}"/>
              </a:ext>
            </a:extLst>
          </p:cNvPr>
          <p:cNvSpPr txBox="1"/>
          <p:nvPr/>
        </p:nvSpPr>
        <p:spPr>
          <a:xfrm>
            <a:off x="1534110" y="3224196"/>
            <a:ext cx="2569792" cy="369332"/>
          </a:xfrm>
          <a:prstGeom prst="rect">
            <a:avLst/>
          </a:prstGeom>
          <a:noFill/>
        </p:spPr>
        <p:txBody>
          <a:bodyPr wrap="square" rtlCol="0">
            <a:spAutoFit/>
          </a:bodyPr>
          <a:lstStyle/>
          <a:p>
            <a:r>
              <a:rPr lang="en-US" dirty="0"/>
              <a:t>0x00000010</a:t>
            </a:r>
          </a:p>
        </p:txBody>
      </p:sp>
      <p:sp>
        <p:nvSpPr>
          <p:cNvPr id="20" name="TextBox 19">
            <a:extLst>
              <a:ext uri="{FF2B5EF4-FFF2-40B4-BE49-F238E27FC236}">
                <a16:creationId xmlns:a16="http://schemas.microsoft.com/office/drawing/2014/main" id="{9CB58D81-1D21-3745-910A-DCA3857E81EF}"/>
              </a:ext>
            </a:extLst>
          </p:cNvPr>
          <p:cNvSpPr txBox="1"/>
          <p:nvPr/>
        </p:nvSpPr>
        <p:spPr>
          <a:xfrm>
            <a:off x="1534114" y="2788769"/>
            <a:ext cx="2569792" cy="369332"/>
          </a:xfrm>
          <a:prstGeom prst="rect">
            <a:avLst/>
          </a:prstGeom>
          <a:noFill/>
        </p:spPr>
        <p:txBody>
          <a:bodyPr wrap="square" rtlCol="0">
            <a:spAutoFit/>
          </a:bodyPr>
          <a:lstStyle/>
          <a:p>
            <a:r>
              <a:rPr lang="en-US" dirty="0"/>
              <a:t>0x0000000c</a:t>
            </a:r>
          </a:p>
        </p:txBody>
      </p:sp>
      <p:sp>
        <p:nvSpPr>
          <p:cNvPr id="21" name="TextBox 20">
            <a:extLst>
              <a:ext uri="{FF2B5EF4-FFF2-40B4-BE49-F238E27FC236}">
                <a16:creationId xmlns:a16="http://schemas.microsoft.com/office/drawing/2014/main" id="{C28B5B30-B739-324C-9098-D09E853B4B76}"/>
              </a:ext>
            </a:extLst>
          </p:cNvPr>
          <p:cNvSpPr txBox="1"/>
          <p:nvPr/>
        </p:nvSpPr>
        <p:spPr>
          <a:xfrm>
            <a:off x="1534110" y="2342451"/>
            <a:ext cx="2569792" cy="369332"/>
          </a:xfrm>
          <a:prstGeom prst="rect">
            <a:avLst/>
          </a:prstGeom>
          <a:noFill/>
        </p:spPr>
        <p:txBody>
          <a:bodyPr wrap="square" rtlCol="0">
            <a:spAutoFit/>
          </a:bodyPr>
          <a:lstStyle/>
          <a:p>
            <a:r>
              <a:rPr lang="en-US" dirty="0"/>
              <a:t>0x00000008</a:t>
            </a:r>
          </a:p>
        </p:txBody>
      </p:sp>
      <p:sp>
        <p:nvSpPr>
          <p:cNvPr id="22" name="TextBox 21">
            <a:extLst>
              <a:ext uri="{FF2B5EF4-FFF2-40B4-BE49-F238E27FC236}">
                <a16:creationId xmlns:a16="http://schemas.microsoft.com/office/drawing/2014/main" id="{1ED689BF-83A8-B546-8D1A-FDC1367800A3}"/>
              </a:ext>
            </a:extLst>
          </p:cNvPr>
          <p:cNvSpPr txBox="1"/>
          <p:nvPr/>
        </p:nvSpPr>
        <p:spPr>
          <a:xfrm>
            <a:off x="1534114" y="1885255"/>
            <a:ext cx="2569792" cy="369332"/>
          </a:xfrm>
          <a:prstGeom prst="rect">
            <a:avLst/>
          </a:prstGeom>
          <a:noFill/>
        </p:spPr>
        <p:txBody>
          <a:bodyPr wrap="square" rtlCol="0">
            <a:spAutoFit/>
          </a:bodyPr>
          <a:lstStyle/>
          <a:p>
            <a:r>
              <a:rPr lang="en-US" dirty="0"/>
              <a:t>0x00000004</a:t>
            </a:r>
          </a:p>
        </p:txBody>
      </p:sp>
      <p:sp>
        <p:nvSpPr>
          <p:cNvPr id="23" name="TextBox 22">
            <a:extLst>
              <a:ext uri="{FF2B5EF4-FFF2-40B4-BE49-F238E27FC236}">
                <a16:creationId xmlns:a16="http://schemas.microsoft.com/office/drawing/2014/main" id="{788239AA-831F-4940-AF13-9FE7E6C29F3B}"/>
              </a:ext>
            </a:extLst>
          </p:cNvPr>
          <p:cNvSpPr txBox="1"/>
          <p:nvPr/>
        </p:nvSpPr>
        <p:spPr>
          <a:xfrm>
            <a:off x="1534110" y="1438937"/>
            <a:ext cx="2569792" cy="369332"/>
          </a:xfrm>
          <a:prstGeom prst="rect">
            <a:avLst/>
          </a:prstGeom>
          <a:noFill/>
        </p:spPr>
        <p:txBody>
          <a:bodyPr wrap="square" rtlCol="0">
            <a:spAutoFit/>
          </a:bodyPr>
          <a:lstStyle/>
          <a:p>
            <a:r>
              <a:rPr lang="en-US" dirty="0"/>
              <a:t>0x00000000</a:t>
            </a:r>
          </a:p>
        </p:txBody>
      </p:sp>
      <p:sp>
        <p:nvSpPr>
          <p:cNvPr id="26" name="Left Arrow 25">
            <a:extLst>
              <a:ext uri="{FF2B5EF4-FFF2-40B4-BE49-F238E27FC236}">
                <a16:creationId xmlns:a16="http://schemas.microsoft.com/office/drawing/2014/main" id="{4B5A6377-8BE1-B347-A8FD-5265AC5CDE8C}"/>
              </a:ext>
            </a:extLst>
          </p:cNvPr>
          <p:cNvSpPr/>
          <p:nvPr/>
        </p:nvSpPr>
        <p:spPr>
          <a:xfrm>
            <a:off x="6096000" y="5453039"/>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ACBDC9E-ADD4-0A47-8EFD-246DC2D41D25}"/>
              </a:ext>
            </a:extLst>
          </p:cNvPr>
          <p:cNvSpPr txBox="1"/>
          <p:nvPr/>
        </p:nvSpPr>
        <p:spPr>
          <a:xfrm>
            <a:off x="7424055" y="5507470"/>
            <a:ext cx="2830285" cy="369332"/>
          </a:xfrm>
          <a:prstGeom prst="rect">
            <a:avLst/>
          </a:prstGeom>
          <a:noFill/>
        </p:spPr>
        <p:txBody>
          <a:bodyPr wrap="square" rtlCol="0">
            <a:spAutoFit/>
          </a:bodyPr>
          <a:lstStyle/>
          <a:p>
            <a:r>
              <a:rPr lang="en-US" dirty="0"/>
              <a:t>ESP</a:t>
            </a:r>
          </a:p>
        </p:txBody>
      </p:sp>
      <p:sp>
        <p:nvSpPr>
          <p:cNvPr id="28" name="Left Arrow 27">
            <a:extLst>
              <a:ext uri="{FF2B5EF4-FFF2-40B4-BE49-F238E27FC236}">
                <a16:creationId xmlns:a16="http://schemas.microsoft.com/office/drawing/2014/main" id="{1C457E14-EC2B-274E-9FC0-C66BBE4C4D80}"/>
              </a:ext>
            </a:extLst>
          </p:cNvPr>
          <p:cNvSpPr/>
          <p:nvPr/>
        </p:nvSpPr>
        <p:spPr>
          <a:xfrm rot="19814294">
            <a:off x="6151424" y="6220382"/>
            <a:ext cx="839268"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8D249C2-AFF5-174C-9EEC-D37DB820612E}"/>
              </a:ext>
            </a:extLst>
          </p:cNvPr>
          <p:cNvSpPr txBox="1"/>
          <p:nvPr/>
        </p:nvSpPr>
        <p:spPr>
          <a:xfrm>
            <a:off x="7046116" y="6074208"/>
            <a:ext cx="2830285" cy="369332"/>
          </a:xfrm>
          <a:prstGeom prst="rect">
            <a:avLst/>
          </a:prstGeom>
          <a:noFill/>
        </p:spPr>
        <p:txBody>
          <a:bodyPr wrap="square" rtlCol="0">
            <a:spAutoFit/>
          </a:bodyPr>
          <a:lstStyle/>
          <a:p>
            <a:r>
              <a:rPr lang="en-US" dirty="0"/>
              <a:t>EBP</a:t>
            </a:r>
          </a:p>
        </p:txBody>
      </p:sp>
      <p:sp>
        <p:nvSpPr>
          <p:cNvPr id="30" name="Rectangle 29">
            <a:extLst>
              <a:ext uri="{FF2B5EF4-FFF2-40B4-BE49-F238E27FC236}">
                <a16:creationId xmlns:a16="http://schemas.microsoft.com/office/drawing/2014/main" id="{5E4B1E5B-BACD-2049-AF6A-7B83786DCFA3}"/>
              </a:ext>
            </a:extLst>
          </p:cNvPr>
          <p:cNvSpPr/>
          <p:nvPr/>
        </p:nvSpPr>
        <p:spPr>
          <a:xfrm>
            <a:off x="1502219" y="586942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1" name="TextBox 30">
            <a:extLst>
              <a:ext uri="{FF2B5EF4-FFF2-40B4-BE49-F238E27FC236}">
                <a16:creationId xmlns:a16="http://schemas.microsoft.com/office/drawing/2014/main" id="{128AAA50-1288-D849-8C89-90F08B69DF94}"/>
              </a:ext>
            </a:extLst>
          </p:cNvPr>
          <p:cNvSpPr txBox="1"/>
          <p:nvPr/>
        </p:nvSpPr>
        <p:spPr>
          <a:xfrm>
            <a:off x="1534114" y="5902080"/>
            <a:ext cx="2569792" cy="369332"/>
          </a:xfrm>
          <a:prstGeom prst="rect">
            <a:avLst/>
          </a:prstGeom>
          <a:noFill/>
        </p:spPr>
        <p:txBody>
          <a:bodyPr wrap="square" rtlCol="0">
            <a:spAutoFit/>
          </a:bodyPr>
          <a:lstStyle/>
          <a:p>
            <a:r>
              <a:rPr lang="en-US" dirty="0"/>
              <a:t>…..</a:t>
            </a:r>
          </a:p>
        </p:txBody>
      </p:sp>
      <p:pic>
        <p:nvPicPr>
          <p:cNvPr id="32" name="Picture 31" descr="A screen shot of a smart phone&#10;&#10;Description automatically generated">
            <a:extLst>
              <a:ext uri="{FF2B5EF4-FFF2-40B4-BE49-F238E27FC236}">
                <a16:creationId xmlns:a16="http://schemas.microsoft.com/office/drawing/2014/main" id="{DDA0F71D-38C0-BF49-A975-D9994A1E3AFA}"/>
              </a:ext>
            </a:extLst>
          </p:cNvPr>
          <p:cNvPicPr>
            <a:picLocks noChangeAspect="1"/>
          </p:cNvPicPr>
          <p:nvPr/>
        </p:nvPicPr>
        <p:blipFill rotWithShape="1">
          <a:blip r:embed="rId2"/>
          <a:srcRect l="-737" t="51407"/>
          <a:stretch/>
        </p:blipFill>
        <p:spPr>
          <a:xfrm>
            <a:off x="6270174" y="1371121"/>
            <a:ext cx="4733862" cy="1657140"/>
          </a:xfrm>
          <a:prstGeom prst="rect">
            <a:avLst/>
          </a:prstGeom>
        </p:spPr>
      </p:pic>
      <p:sp>
        <p:nvSpPr>
          <p:cNvPr id="33" name="TextBox 32">
            <a:extLst>
              <a:ext uri="{FF2B5EF4-FFF2-40B4-BE49-F238E27FC236}">
                <a16:creationId xmlns:a16="http://schemas.microsoft.com/office/drawing/2014/main" id="{70F0A9A7-C466-0D4A-824B-4E0007C84359}"/>
              </a:ext>
            </a:extLst>
          </p:cNvPr>
          <p:cNvSpPr txBox="1"/>
          <p:nvPr/>
        </p:nvSpPr>
        <p:spPr>
          <a:xfrm>
            <a:off x="6270174" y="3224196"/>
            <a:ext cx="471351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Must pass arguments to function</a:t>
            </a:r>
          </a:p>
          <a:p>
            <a:pPr marL="285750" indent="-285750">
              <a:buFont typeface="Arial" panose="020B0604020202020204" pitchFamily="34" charset="0"/>
              <a:buChar char="•"/>
            </a:pPr>
            <a:r>
              <a:rPr lang="en-US" dirty="0"/>
              <a:t>Must preserve order</a:t>
            </a:r>
          </a:p>
          <a:p>
            <a:pPr marL="285750" indent="-285750">
              <a:buFont typeface="Arial" panose="020B0604020202020204" pitchFamily="34" charset="0"/>
              <a:buChar char="•"/>
            </a:pPr>
            <a:r>
              <a:rPr lang="en-US" dirty="0"/>
              <a:t>Must preserve calling function state</a:t>
            </a:r>
          </a:p>
          <a:p>
            <a:pPr marL="285750" indent="-285750">
              <a:buFont typeface="Arial" panose="020B0604020202020204" pitchFamily="34" charset="0"/>
              <a:buChar char="•"/>
            </a:pPr>
            <a:r>
              <a:rPr lang="en-US" dirty="0"/>
              <a:t>Must return from function call</a:t>
            </a:r>
          </a:p>
        </p:txBody>
      </p:sp>
    </p:spTree>
    <p:extLst>
      <p:ext uri="{BB962C8B-B14F-4D97-AF65-F5344CB8AC3E}">
        <p14:creationId xmlns:p14="http://schemas.microsoft.com/office/powerpoint/2010/main" val="102758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6F40-7E1F-3B49-B5F9-153B35ECF509}"/>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F5A62417-D043-8240-A259-E450EC9AB380}"/>
              </a:ext>
            </a:extLst>
          </p:cNvPr>
          <p:cNvSpPr>
            <a:spLocks noGrp="1"/>
          </p:cNvSpPr>
          <p:nvPr>
            <p:ph idx="1"/>
          </p:nvPr>
        </p:nvSpPr>
        <p:spPr/>
        <p:txBody>
          <a:bodyPr/>
          <a:lstStyle/>
          <a:p>
            <a:r>
              <a:rPr lang="en-US" dirty="0"/>
              <a:t>You push things on</a:t>
            </a:r>
          </a:p>
          <a:p>
            <a:pPr lvl="1"/>
            <a:r>
              <a:rPr lang="en-US" dirty="0"/>
              <a:t>Registers</a:t>
            </a:r>
          </a:p>
          <a:p>
            <a:pPr lvl="1"/>
            <a:r>
              <a:rPr lang="en-US" dirty="0" err="1"/>
              <a:t>Immediates</a:t>
            </a:r>
            <a:endParaRPr lang="en-US" dirty="0"/>
          </a:p>
          <a:p>
            <a:pPr lvl="1"/>
            <a:r>
              <a:rPr lang="en-US" dirty="0"/>
              <a:t>References</a:t>
            </a:r>
          </a:p>
          <a:p>
            <a:r>
              <a:rPr lang="en-US" dirty="0"/>
              <a:t>You pop things off</a:t>
            </a:r>
          </a:p>
          <a:p>
            <a:pPr lvl="1"/>
            <a:r>
              <a:rPr lang="en-US" dirty="0"/>
              <a:t>Registers</a:t>
            </a:r>
          </a:p>
          <a:p>
            <a:pPr lvl="1"/>
            <a:r>
              <a:rPr lang="en-US" dirty="0"/>
              <a:t>Memory addresses</a:t>
            </a:r>
          </a:p>
        </p:txBody>
      </p:sp>
    </p:spTree>
    <p:extLst>
      <p:ext uri="{BB962C8B-B14F-4D97-AF65-F5344CB8AC3E}">
        <p14:creationId xmlns:p14="http://schemas.microsoft.com/office/powerpoint/2010/main" val="117710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 Arrow 25">
            <a:extLst>
              <a:ext uri="{FF2B5EF4-FFF2-40B4-BE49-F238E27FC236}">
                <a16:creationId xmlns:a16="http://schemas.microsoft.com/office/drawing/2014/main" id="{4B5A6377-8BE1-B347-A8FD-5265AC5CDE8C}"/>
              </a:ext>
            </a:extLst>
          </p:cNvPr>
          <p:cNvSpPr/>
          <p:nvPr/>
        </p:nvSpPr>
        <p:spPr>
          <a:xfrm>
            <a:off x="6096000" y="4960150"/>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ACBDC9E-ADD4-0A47-8EFD-246DC2D41D25}"/>
              </a:ext>
            </a:extLst>
          </p:cNvPr>
          <p:cNvSpPr txBox="1"/>
          <p:nvPr/>
        </p:nvSpPr>
        <p:spPr>
          <a:xfrm>
            <a:off x="7424055" y="5014581"/>
            <a:ext cx="2830285" cy="369332"/>
          </a:xfrm>
          <a:prstGeom prst="rect">
            <a:avLst/>
          </a:prstGeom>
          <a:noFill/>
        </p:spPr>
        <p:txBody>
          <a:bodyPr wrap="square" rtlCol="0">
            <a:spAutoFit/>
          </a:bodyPr>
          <a:lstStyle/>
          <a:p>
            <a:r>
              <a:rPr lang="en-US" dirty="0"/>
              <a:t>ESP</a:t>
            </a:r>
          </a:p>
        </p:txBody>
      </p:sp>
      <p:sp>
        <p:nvSpPr>
          <p:cNvPr id="28" name="Left Arrow 27">
            <a:extLst>
              <a:ext uri="{FF2B5EF4-FFF2-40B4-BE49-F238E27FC236}">
                <a16:creationId xmlns:a16="http://schemas.microsoft.com/office/drawing/2014/main" id="{1C457E14-EC2B-274E-9FC0-C66BBE4C4D80}"/>
              </a:ext>
            </a:extLst>
          </p:cNvPr>
          <p:cNvSpPr/>
          <p:nvPr/>
        </p:nvSpPr>
        <p:spPr>
          <a:xfrm rot="19814294">
            <a:off x="6151424" y="6220382"/>
            <a:ext cx="839268"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8D249C2-AFF5-174C-9EEC-D37DB820612E}"/>
              </a:ext>
            </a:extLst>
          </p:cNvPr>
          <p:cNvSpPr txBox="1"/>
          <p:nvPr/>
        </p:nvSpPr>
        <p:spPr>
          <a:xfrm>
            <a:off x="7046116" y="6074208"/>
            <a:ext cx="2830285" cy="369332"/>
          </a:xfrm>
          <a:prstGeom prst="rect">
            <a:avLst/>
          </a:prstGeom>
          <a:noFill/>
        </p:spPr>
        <p:txBody>
          <a:bodyPr wrap="square" rtlCol="0">
            <a:spAutoFit/>
          </a:bodyPr>
          <a:lstStyle/>
          <a:p>
            <a:r>
              <a:rPr lang="en-US" dirty="0"/>
              <a:t>EBP</a:t>
            </a:r>
          </a:p>
        </p:txBody>
      </p:sp>
      <p:pic>
        <p:nvPicPr>
          <p:cNvPr id="32" name="Picture 31" descr="A screen shot of a smart phone&#10;&#10;Description automatically generated">
            <a:extLst>
              <a:ext uri="{FF2B5EF4-FFF2-40B4-BE49-F238E27FC236}">
                <a16:creationId xmlns:a16="http://schemas.microsoft.com/office/drawing/2014/main" id="{DDA0F71D-38C0-BF49-A975-D9994A1E3AFA}"/>
              </a:ext>
            </a:extLst>
          </p:cNvPr>
          <p:cNvPicPr>
            <a:picLocks noChangeAspect="1"/>
          </p:cNvPicPr>
          <p:nvPr/>
        </p:nvPicPr>
        <p:blipFill rotWithShape="1">
          <a:blip r:embed="rId3"/>
          <a:srcRect l="-737" t="51407"/>
          <a:stretch/>
        </p:blipFill>
        <p:spPr>
          <a:xfrm>
            <a:off x="6270174" y="1371121"/>
            <a:ext cx="4733862" cy="1657140"/>
          </a:xfrm>
          <a:prstGeom prst="rect">
            <a:avLst/>
          </a:prstGeom>
        </p:spPr>
      </p:pic>
      <p:sp>
        <p:nvSpPr>
          <p:cNvPr id="33" name="TextBox 32">
            <a:extLst>
              <a:ext uri="{FF2B5EF4-FFF2-40B4-BE49-F238E27FC236}">
                <a16:creationId xmlns:a16="http://schemas.microsoft.com/office/drawing/2014/main" id="{70F0A9A7-C466-0D4A-824B-4E0007C84359}"/>
              </a:ext>
            </a:extLst>
          </p:cNvPr>
          <p:cNvSpPr txBox="1"/>
          <p:nvPr/>
        </p:nvSpPr>
        <p:spPr>
          <a:xfrm>
            <a:off x="6270174" y="3224196"/>
            <a:ext cx="4713512" cy="646331"/>
          </a:xfrm>
          <a:prstGeom prst="rect">
            <a:avLst/>
          </a:prstGeom>
          <a:noFill/>
        </p:spPr>
        <p:txBody>
          <a:bodyPr wrap="square" rtlCol="0">
            <a:spAutoFit/>
          </a:bodyPr>
          <a:lstStyle/>
          <a:p>
            <a:pPr marL="285750" indent="-285750">
              <a:buFont typeface="Arial" panose="020B0604020202020204" pitchFamily="34" charset="0"/>
              <a:buChar char="•"/>
            </a:pPr>
            <a:r>
              <a:rPr lang="en-US" dirty="0"/>
              <a:t>Must pass arguments to function</a:t>
            </a:r>
          </a:p>
          <a:p>
            <a:pPr marL="285750" indent="-285750">
              <a:buFont typeface="Arial" panose="020B0604020202020204" pitchFamily="34" charset="0"/>
              <a:buChar char="•"/>
            </a:pPr>
            <a:r>
              <a:rPr lang="en-US" dirty="0"/>
              <a:t>Must preserve order</a:t>
            </a:r>
          </a:p>
        </p:txBody>
      </p:sp>
      <p:sp>
        <p:nvSpPr>
          <p:cNvPr id="35" name="Rectangle 34">
            <a:extLst>
              <a:ext uri="{FF2B5EF4-FFF2-40B4-BE49-F238E27FC236}">
                <a16:creationId xmlns:a16="http://schemas.microsoft.com/office/drawing/2014/main" id="{CA35EE8A-A4FD-A640-9350-27A6B3F49BF0}"/>
              </a:ext>
            </a:extLst>
          </p:cNvPr>
          <p:cNvSpPr/>
          <p:nvPr/>
        </p:nvSpPr>
        <p:spPr>
          <a:xfrm>
            <a:off x="1502228" y="1406287"/>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6" name="Rectangle 35">
            <a:extLst>
              <a:ext uri="{FF2B5EF4-FFF2-40B4-BE49-F238E27FC236}">
                <a16:creationId xmlns:a16="http://schemas.microsoft.com/office/drawing/2014/main" id="{2BCB18CB-A85F-B441-8BF2-78883A5608C2}"/>
              </a:ext>
            </a:extLst>
          </p:cNvPr>
          <p:cNvSpPr/>
          <p:nvPr/>
        </p:nvSpPr>
        <p:spPr>
          <a:xfrm>
            <a:off x="1502227" y="185260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7" name="Rectangle 36">
            <a:extLst>
              <a:ext uri="{FF2B5EF4-FFF2-40B4-BE49-F238E27FC236}">
                <a16:creationId xmlns:a16="http://schemas.microsoft.com/office/drawing/2014/main" id="{00A2EECE-4F44-4A41-B6FE-6A7982C72AE6}"/>
              </a:ext>
            </a:extLst>
          </p:cNvPr>
          <p:cNvSpPr/>
          <p:nvPr/>
        </p:nvSpPr>
        <p:spPr>
          <a:xfrm>
            <a:off x="1502224" y="2298917"/>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8" name="Rectangle 37">
            <a:extLst>
              <a:ext uri="{FF2B5EF4-FFF2-40B4-BE49-F238E27FC236}">
                <a16:creationId xmlns:a16="http://schemas.microsoft.com/office/drawing/2014/main" id="{02033619-CCB2-3A44-B940-4023727AC292}"/>
              </a:ext>
            </a:extLst>
          </p:cNvPr>
          <p:cNvSpPr/>
          <p:nvPr/>
        </p:nvSpPr>
        <p:spPr>
          <a:xfrm>
            <a:off x="1502223" y="274523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9" name="Rectangle 38">
            <a:extLst>
              <a:ext uri="{FF2B5EF4-FFF2-40B4-BE49-F238E27FC236}">
                <a16:creationId xmlns:a16="http://schemas.microsoft.com/office/drawing/2014/main" id="{AB630646-1FD1-7F48-9970-69D84D667BCF}"/>
              </a:ext>
            </a:extLst>
          </p:cNvPr>
          <p:cNvSpPr/>
          <p:nvPr/>
        </p:nvSpPr>
        <p:spPr>
          <a:xfrm>
            <a:off x="1502224" y="319154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0" name="Rectangle 39">
            <a:extLst>
              <a:ext uri="{FF2B5EF4-FFF2-40B4-BE49-F238E27FC236}">
                <a16:creationId xmlns:a16="http://schemas.microsoft.com/office/drawing/2014/main" id="{0D75230C-5C32-7A4D-BE5C-089D05A630B1}"/>
              </a:ext>
            </a:extLst>
          </p:cNvPr>
          <p:cNvSpPr/>
          <p:nvPr/>
        </p:nvSpPr>
        <p:spPr>
          <a:xfrm>
            <a:off x="1502223" y="3637856"/>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1" name="Rectangle 40">
            <a:extLst>
              <a:ext uri="{FF2B5EF4-FFF2-40B4-BE49-F238E27FC236}">
                <a16:creationId xmlns:a16="http://schemas.microsoft.com/office/drawing/2014/main" id="{EEFCB77E-A497-BD40-9F4D-A0773655097B}"/>
              </a:ext>
            </a:extLst>
          </p:cNvPr>
          <p:cNvSpPr/>
          <p:nvPr/>
        </p:nvSpPr>
        <p:spPr>
          <a:xfrm>
            <a:off x="1502220" y="408417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42" name="Rectangle 41">
            <a:extLst>
              <a:ext uri="{FF2B5EF4-FFF2-40B4-BE49-F238E27FC236}">
                <a16:creationId xmlns:a16="http://schemas.microsoft.com/office/drawing/2014/main" id="{654DE4C1-D11B-454C-BE2E-03419801EF9C}"/>
              </a:ext>
            </a:extLst>
          </p:cNvPr>
          <p:cNvSpPr/>
          <p:nvPr/>
        </p:nvSpPr>
        <p:spPr>
          <a:xfrm>
            <a:off x="1502219" y="4530486"/>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3" name="Rectangle 42">
            <a:extLst>
              <a:ext uri="{FF2B5EF4-FFF2-40B4-BE49-F238E27FC236}">
                <a16:creationId xmlns:a16="http://schemas.microsoft.com/office/drawing/2014/main" id="{358A9593-192B-E54B-84B7-944A946D5430}"/>
              </a:ext>
            </a:extLst>
          </p:cNvPr>
          <p:cNvSpPr/>
          <p:nvPr/>
        </p:nvSpPr>
        <p:spPr>
          <a:xfrm>
            <a:off x="1502224" y="497679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4" name="Rectangle 43">
            <a:extLst>
              <a:ext uri="{FF2B5EF4-FFF2-40B4-BE49-F238E27FC236}">
                <a16:creationId xmlns:a16="http://schemas.microsoft.com/office/drawing/2014/main" id="{E30D0A18-CDEA-9D44-B212-6F2E9988D6FD}"/>
              </a:ext>
            </a:extLst>
          </p:cNvPr>
          <p:cNvSpPr/>
          <p:nvPr/>
        </p:nvSpPr>
        <p:spPr>
          <a:xfrm>
            <a:off x="1502223" y="542311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5" name="TextBox 44">
            <a:extLst>
              <a:ext uri="{FF2B5EF4-FFF2-40B4-BE49-F238E27FC236}">
                <a16:creationId xmlns:a16="http://schemas.microsoft.com/office/drawing/2014/main" id="{A765F201-D099-ED49-B0B3-829D04FE0187}"/>
              </a:ext>
            </a:extLst>
          </p:cNvPr>
          <p:cNvSpPr txBox="1"/>
          <p:nvPr/>
        </p:nvSpPr>
        <p:spPr>
          <a:xfrm>
            <a:off x="1534118" y="5455771"/>
            <a:ext cx="2569792" cy="369332"/>
          </a:xfrm>
          <a:prstGeom prst="rect">
            <a:avLst/>
          </a:prstGeom>
          <a:noFill/>
        </p:spPr>
        <p:txBody>
          <a:bodyPr wrap="square" rtlCol="0">
            <a:spAutoFit/>
          </a:bodyPr>
          <a:lstStyle/>
          <a:p>
            <a:r>
              <a:rPr lang="en-US" dirty="0"/>
              <a:t>0x00000024</a:t>
            </a:r>
          </a:p>
        </p:txBody>
      </p:sp>
      <p:sp>
        <p:nvSpPr>
          <p:cNvPr id="46" name="TextBox 45">
            <a:extLst>
              <a:ext uri="{FF2B5EF4-FFF2-40B4-BE49-F238E27FC236}">
                <a16:creationId xmlns:a16="http://schemas.microsoft.com/office/drawing/2014/main" id="{F3419AD2-6274-AC41-AE3A-BFC33624A655}"/>
              </a:ext>
            </a:extLst>
          </p:cNvPr>
          <p:cNvSpPr txBox="1"/>
          <p:nvPr/>
        </p:nvSpPr>
        <p:spPr>
          <a:xfrm>
            <a:off x="1534114" y="5009453"/>
            <a:ext cx="2569792" cy="369332"/>
          </a:xfrm>
          <a:prstGeom prst="rect">
            <a:avLst/>
          </a:prstGeom>
          <a:noFill/>
        </p:spPr>
        <p:txBody>
          <a:bodyPr wrap="square" rtlCol="0">
            <a:spAutoFit/>
          </a:bodyPr>
          <a:lstStyle/>
          <a:p>
            <a:r>
              <a:rPr lang="en-US" dirty="0"/>
              <a:t>0x00000020</a:t>
            </a:r>
          </a:p>
        </p:txBody>
      </p:sp>
      <p:sp>
        <p:nvSpPr>
          <p:cNvPr id="47" name="TextBox 46">
            <a:extLst>
              <a:ext uri="{FF2B5EF4-FFF2-40B4-BE49-F238E27FC236}">
                <a16:creationId xmlns:a16="http://schemas.microsoft.com/office/drawing/2014/main" id="{6B744D9D-39AD-BE45-B203-26629DC93FDD}"/>
              </a:ext>
            </a:extLst>
          </p:cNvPr>
          <p:cNvSpPr txBox="1"/>
          <p:nvPr/>
        </p:nvSpPr>
        <p:spPr>
          <a:xfrm>
            <a:off x="1534114" y="4574027"/>
            <a:ext cx="2569792" cy="369332"/>
          </a:xfrm>
          <a:prstGeom prst="rect">
            <a:avLst/>
          </a:prstGeom>
          <a:noFill/>
        </p:spPr>
        <p:txBody>
          <a:bodyPr wrap="square" rtlCol="0">
            <a:spAutoFit/>
          </a:bodyPr>
          <a:lstStyle/>
          <a:p>
            <a:r>
              <a:rPr lang="en-US" dirty="0"/>
              <a:t>0x0000001c</a:t>
            </a:r>
          </a:p>
        </p:txBody>
      </p:sp>
      <p:sp>
        <p:nvSpPr>
          <p:cNvPr id="48" name="TextBox 47">
            <a:extLst>
              <a:ext uri="{FF2B5EF4-FFF2-40B4-BE49-F238E27FC236}">
                <a16:creationId xmlns:a16="http://schemas.microsoft.com/office/drawing/2014/main" id="{D846E5D2-9C2D-CC4F-A4CB-B8DD0F702420}"/>
              </a:ext>
            </a:extLst>
          </p:cNvPr>
          <p:cNvSpPr txBox="1"/>
          <p:nvPr/>
        </p:nvSpPr>
        <p:spPr>
          <a:xfrm>
            <a:off x="1534110" y="4127709"/>
            <a:ext cx="2569792" cy="369332"/>
          </a:xfrm>
          <a:prstGeom prst="rect">
            <a:avLst/>
          </a:prstGeom>
          <a:noFill/>
        </p:spPr>
        <p:txBody>
          <a:bodyPr wrap="square" rtlCol="0">
            <a:spAutoFit/>
          </a:bodyPr>
          <a:lstStyle/>
          <a:p>
            <a:r>
              <a:rPr lang="en-US" dirty="0"/>
              <a:t>0x00000018</a:t>
            </a:r>
          </a:p>
        </p:txBody>
      </p:sp>
      <p:sp>
        <p:nvSpPr>
          <p:cNvPr id="49" name="TextBox 48">
            <a:extLst>
              <a:ext uri="{FF2B5EF4-FFF2-40B4-BE49-F238E27FC236}">
                <a16:creationId xmlns:a16="http://schemas.microsoft.com/office/drawing/2014/main" id="{A8F4A8AC-0C2D-1E4C-9993-9362A15BC69D}"/>
              </a:ext>
            </a:extLst>
          </p:cNvPr>
          <p:cNvSpPr txBox="1"/>
          <p:nvPr/>
        </p:nvSpPr>
        <p:spPr>
          <a:xfrm>
            <a:off x="1534114" y="3670514"/>
            <a:ext cx="2569792" cy="369332"/>
          </a:xfrm>
          <a:prstGeom prst="rect">
            <a:avLst/>
          </a:prstGeom>
          <a:noFill/>
        </p:spPr>
        <p:txBody>
          <a:bodyPr wrap="square" rtlCol="0">
            <a:spAutoFit/>
          </a:bodyPr>
          <a:lstStyle/>
          <a:p>
            <a:r>
              <a:rPr lang="en-US" dirty="0"/>
              <a:t>0x00000014</a:t>
            </a:r>
          </a:p>
        </p:txBody>
      </p:sp>
      <p:sp>
        <p:nvSpPr>
          <p:cNvPr id="50" name="TextBox 49">
            <a:extLst>
              <a:ext uri="{FF2B5EF4-FFF2-40B4-BE49-F238E27FC236}">
                <a16:creationId xmlns:a16="http://schemas.microsoft.com/office/drawing/2014/main" id="{2F7FFEA8-07C1-7C4E-95A9-1C210ED48BBD}"/>
              </a:ext>
            </a:extLst>
          </p:cNvPr>
          <p:cNvSpPr txBox="1"/>
          <p:nvPr/>
        </p:nvSpPr>
        <p:spPr>
          <a:xfrm>
            <a:off x="1534110" y="3224196"/>
            <a:ext cx="2569792" cy="369332"/>
          </a:xfrm>
          <a:prstGeom prst="rect">
            <a:avLst/>
          </a:prstGeom>
          <a:noFill/>
        </p:spPr>
        <p:txBody>
          <a:bodyPr wrap="square" rtlCol="0">
            <a:spAutoFit/>
          </a:bodyPr>
          <a:lstStyle/>
          <a:p>
            <a:r>
              <a:rPr lang="en-US" dirty="0"/>
              <a:t>0x00000010</a:t>
            </a:r>
          </a:p>
        </p:txBody>
      </p:sp>
      <p:sp>
        <p:nvSpPr>
          <p:cNvPr id="51" name="TextBox 50">
            <a:extLst>
              <a:ext uri="{FF2B5EF4-FFF2-40B4-BE49-F238E27FC236}">
                <a16:creationId xmlns:a16="http://schemas.microsoft.com/office/drawing/2014/main" id="{230662FD-393F-1B43-ACC3-D0BEBEBFD368}"/>
              </a:ext>
            </a:extLst>
          </p:cNvPr>
          <p:cNvSpPr txBox="1"/>
          <p:nvPr/>
        </p:nvSpPr>
        <p:spPr>
          <a:xfrm>
            <a:off x="1534114" y="2788769"/>
            <a:ext cx="2569792" cy="369332"/>
          </a:xfrm>
          <a:prstGeom prst="rect">
            <a:avLst/>
          </a:prstGeom>
          <a:noFill/>
        </p:spPr>
        <p:txBody>
          <a:bodyPr wrap="square" rtlCol="0">
            <a:spAutoFit/>
          </a:bodyPr>
          <a:lstStyle/>
          <a:p>
            <a:r>
              <a:rPr lang="en-US" dirty="0"/>
              <a:t>0x0000000c</a:t>
            </a:r>
          </a:p>
        </p:txBody>
      </p:sp>
      <p:sp>
        <p:nvSpPr>
          <p:cNvPr id="52" name="TextBox 51">
            <a:extLst>
              <a:ext uri="{FF2B5EF4-FFF2-40B4-BE49-F238E27FC236}">
                <a16:creationId xmlns:a16="http://schemas.microsoft.com/office/drawing/2014/main" id="{86BCB9AB-5602-504B-8369-8ADF099022D9}"/>
              </a:ext>
            </a:extLst>
          </p:cNvPr>
          <p:cNvSpPr txBox="1"/>
          <p:nvPr/>
        </p:nvSpPr>
        <p:spPr>
          <a:xfrm>
            <a:off x="1534110" y="2342451"/>
            <a:ext cx="2569792" cy="369332"/>
          </a:xfrm>
          <a:prstGeom prst="rect">
            <a:avLst/>
          </a:prstGeom>
          <a:noFill/>
        </p:spPr>
        <p:txBody>
          <a:bodyPr wrap="square" rtlCol="0">
            <a:spAutoFit/>
          </a:bodyPr>
          <a:lstStyle/>
          <a:p>
            <a:r>
              <a:rPr lang="en-US" dirty="0"/>
              <a:t>0x00000008</a:t>
            </a:r>
          </a:p>
        </p:txBody>
      </p:sp>
      <p:sp>
        <p:nvSpPr>
          <p:cNvPr id="53" name="TextBox 52">
            <a:extLst>
              <a:ext uri="{FF2B5EF4-FFF2-40B4-BE49-F238E27FC236}">
                <a16:creationId xmlns:a16="http://schemas.microsoft.com/office/drawing/2014/main" id="{C3D53257-9982-7844-97E0-95EE98C9C3C8}"/>
              </a:ext>
            </a:extLst>
          </p:cNvPr>
          <p:cNvSpPr txBox="1"/>
          <p:nvPr/>
        </p:nvSpPr>
        <p:spPr>
          <a:xfrm>
            <a:off x="1534114" y="1885255"/>
            <a:ext cx="2569792" cy="369332"/>
          </a:xfrm>
          <a:prstGeom prst="rect">
            <a:avLst/>
          </a:prstGeom>
          <a:noFill/>
        </p:spPr>
        <p:txBody>
          <a:bodyPr wrap="square" rtlCol="0">
            <a:spAutoFit/>
          </a:bodyPr>
          <a:lstStyle/>
          <a:p>
            <a:r>
              <a:rPr lang="en-US" dirty="0"/>
              <a:t>0x00000004</a:t>
            </a:r>
          </a:p>
        </p:txBody>
      </p:sp>
      <p:sp>
        <p:nvSpPr>
          <p:cNvPr id="54" name="TextBox 53">
            <a:extLst>
              <a:ext uri="{FF2B5EF4-FFF2-40B4-BE49-F238E27FC236}">
                <a16:creationId xmlns:a16="http://schemas.microsoft.com/office/drawing/2014/main" id="{1431992D-247B-0F42-8914-A0994FCF9272}"/>
              </a:ext>
            </a:extLst>
          </p:cNvPr>
          <p:cNvSpPr txBox="1"/>
          <p:nvPr/>
        </p:nvSpPr>
        <p:spPr>
          <a:xfrm>
            <a:off x="1534110" y="1438937"/>
            <a:ext cx="2569792" cy="369332"/>
          </a:xfrm>
          <a:prstGeom prst="rect">
            <a:avLst/>
          </a:prstGeom>
          <a:noFill/>
        </p:spPr>
        <p:txBody>
          <a:bodyPr wrap="square" rtlCol="0">
            <a:spAutoFit/>
          </a:bodyPr>
          <a:lstStyle/>
          <a:p>
            <a:r>
              <a:rPr lang="en-US" dirty="0"/>
              <a:t>0x00000000</a:t>
            </a:r>
          </a:p>
        </p:txBody>
      </p:sp>
      <p:sp>
        <p:nvSpPr>
          <p:cNvPr id="55" name="Rectangle 54">
            <a:extLst>
              <a:ext uri="{FF2B5EF4-FFF2-40B4-BE49-F238E27FC236}">
                <a16:creationId xmlns:a16="http://schemas.microsoft.com/office/drawing/2014/main" id="{D2F39659-E17C-2A43-8E8B-C3886C4D1F39}"/>
              </a:ext>
            </a:extLst>
          </p:cNvPr>
          <p:cNvSpPr/>
          <p:nvPr/>
        </p:nvSpPr>
        <p:spPr>
          <a:xfrm>
            <a:off x="1502219" y="586942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6" name="TextBox 55">
            <a:extLst>
              <a:ext uri="{FF2B5EF4-FFF2-40B4-BE49-F238E27FC236}">
                <a16:creationId xmlns:a16="http://schemas.microsoft.com/office/drawing/2014/main" id="{50A15E4E-8C5B-854F-B9BD-CE79E6ECD9BE}"/>
              </a:ext>
            </a:extLst>
          </p:cNvPr>
          <p:cNvSpPr txBox="1"/>
          <p:nvPr/>
        </p:nvSpPr>
        <p:spPr>
          <a:xfrm>
            <a:off x="1534114" y="5902080"/>
            <a:ext cx="2569792" cy="369332"/>
          </a:xfrm>
          <a:prstGeom prst="rect">
            <a:avLst/>
          </a:prstGeom>
          <a:noFill/>
        </p:spPr>
        <p:txBody>
          <a:bodyPr wrap="square" rtlCol="0">
            <a:spAutoFit/>
          </a:bodyPr>
          <a:lstStyle/>
          <a:p>
            <a:r>
              <a:rPr lang="en-US" dirty="0"/>
              <a:t>…..</a:t>
            </a:r>
          </a:p>
        </p:txBody>
      </p:sp>
      <p:sp>
        <p:nvSpPr>
          <p:cNvPr id="34" name="TextBox 33">
            <a:extLst>
              <a:ext uri="{FF2B5EF4-FFF2-40B4-BE49-F238E27FC236}">
                <a16:creationId xmlns:a16="http://schemas.microsoft.com/office/drawing/2014/main" id="{143284A7-4117-8D46-9270-6E8AA0B50290}"/>
              </a:ext>
            </a:extLst>
          </p:cNvPr>
          <p:cNvSpPr txBox="1"/>
          <p:nvPr/>
        </p:nvSpPr>
        <p:spPr>
          <a:xfrm>
            <a:off x="2987735" y="5455998"/>
            <a:ext cx="1448568" cy="369332"/>
          </a:xfrm>
          <a:prstGeom prst="rect">
            <a:avLst/>
          </a:prstGeom>
          <a:noFill/>
        </p:spPr>
        <p:txBody>
          <a:bodyPr wrap="square" rtlCol="0">
            <a:spAutoFit/>
          </a:bodyPr>
          <a:lstStyle/>
          <a:p>
            <a:r>
              <a:rPr lang="en-US" dirty="0">
                <a:solidFill>
                  <a:srgbClr val="FF0000"/>
                </a:solidFill>
              </a:rPr>
              <a:t>2</a:t>
            </a:r>
          </a:p>
        </p:txBody>
      </p:sp>
    </p:spTree>
    <p:extLst>
      <p:ext uri="{BB962C8B-B14F-4D97-AF65-F5344CB8AC3E}">
        <p14:creationId xmlns:p14="http://schemas.microsoft.com/office/powerpoint/2010/main" val="280140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 Arrow 25">
            <a:extLst>
              <a:ext uri="{FF2B5EF4-FFF2-40B4-BE49-F238E27FC236}">
                <a16:creationId xmlns:a16="http://schemas.microsoft.com/office/drawing/2014/main" id="{4B5A6377-8BE1-B347-A8FD-5265AC5CDE8C}"/>
              </a:ext>
            </a:extLst>
          </p:cNvPr>
          <p:cNvSpPr/>
          <p:nvPr/>
        </p:nvSpPr>
        <p:spPr>
          <a:xfrm>
            <a:off x="6096000" y="4519596"/>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ACBDC9E-ADD4-0A47-8EFD-246DC2D41D25}"/>
              </a:ext>
            </a:extLst>
          </p:cNvPr>
          <p:cNvSpPr txBox="1"/>
          <p:nvPr/>
        </p:nvSpPr>
        <p:spPr>
          <a:xfrm>
            <a:off x="7424055" y="4574027"/>
            <a:ext cx="2830285" cy="369332"/>
          </a:xfrm>
          <a:prstGeom prst="rect">
            <a:avLst/>
          </a:prstGeom>
          <a:noFill/>
        </p:spPr>
        <p:txBody>
          <a:bodyPr wrap="square" rtlCol="0">
            <a:spAutoFit/>
          </a:bodyPr>
          <a:lstStyle/>
          <a:p>
            <a:r>
              <a:rPr lang="en-US" dirty="0"/>
              <a:t>ESP</a:t>
            </a:r>
          </a:p>
        </p:txBody>
      </p:sp>
      <p:sp>
        <p:nvSpPr>
          <p:cNvPr id="28" name="Left Arrow 27">
            <a:extLst>
              <a:ext uri="{FF2B5EF4-FFF2-40B4-BE49-F238E27FC236}">
                <a16:creationId xmlns:a16="http://schemas.microsoft.com/office/drawing/2014/main" id="{1C457E14-EC2B-274E-9FC0-C66BBE4C4D80}"/>
              </a:ext>
            </a:extLst>
          </p:cNvPr>
          <p:cNvSpPr/>
          <p:nvPr/>
        </p:nvSpPr>
        <p:spPr>
          <a:xfrm rot="19814294">
            <a:off x="6151424" y="6220382"/>
            <a:ext cx="839268"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8D249C2-AFF5-174C-9EEC-D37DB820612E}"/>
              </a:ext>
            </a:extLst>
          </p:cNvPr>
          <p:cNvSpPr txBox="1"/>
          <p:nvPr/>
        </p:nvSpPr>
        <p:spPr>
          <a:xfrm>
            <a:off x="7046116" y="6074208"/>
            <a:ext cx="2830285" cy="369332"/>
          </a:xfrm>
          <a:prstGeom prst="rect">
            <a:avLst/>
          </a:prstGeom>
          <a:noFill/>
        </p:spPr>
        <p:txBody>
          <a:bodyPr wrap="square" rtlCol="0">
            <a:spAutoFit/>
          </a:bodyPr>
          <a:lstStyle/>
          <a:p>
            <a:r>
              <a:rPr lang="en-US" dirty="0"/>
              <a:t>EBP</a:t>
            </a:r>
          </a:p>
        </p:txBody>
      </p:sp>
      <p:pic>
        <p:nvPicPr>
          <p:cNvPr id="32" name="Picture 31" descr="A screen shot of a smart phone&#10;&#10;Description automatically generated">
            <a:extLst>
              <a:ext uri="{FF2B5EF4-FFF2-40B4-BE49-F238E27FC236}">
                <a16:creationId xmlns:a16="http://schemas.microsoft.com/office/drawing/2014/main" id="{DDA0F71D-38C0-BF49-A975-D9994A1E3AFA}"/>
              </a:ext>
            </a:extLst>
          </p:cNvPr>
          <p:cNvPicPr>
            <a:picLocks noChangeAspect="1"/>
          </p:cNvPicPr>
          <p:nvPr/>
        </p:nvPicPr>
        <p:blipFill rotWithShape="1">
          <a:blip r:embed="rId2"/>
          <a:srcRect l="-737" t="51407"/>
          <a:stretch/>
        </p:blipFill>
        <p:spPr>
          <a:xfrm>
            <a:off x="6270174" y="1371121"/>
            <a:ext cx="4733862" cy="1657140"/>
          </a:xfrm>
          <a:prstGeom prst="rect">
            <a:avLst/>
          </a:prstGeom>
        </p:spPr>
      </p:pic>
      <p:sp>
        <p:nvSpPr>
          <p:cNvPr id="33" name="TextBox 32">
            <a:extLst>
              <a:ext uri="{FF2B5EF4-FFF2-40B4-BE49-F238E27FC236}">
                <a16:creationId xmlns:a16="http://schemas.microsoft.com/office/drawing/2014/main" id="{70F0A9A7-C466-0D4A-824B-4E0007C84359}"/>
              </a:ext>
            </a:extLst>
          </p:cNvPr>
          <p:cNvSpPr txBox="1"/>
          <p:nvPr/>
        </p:nvSpPr>
        <p:spPr>
          <a:xfrm>
            <a:off x="6270174" y="3224196"/>
            <a:ext cx="4713512" cy="646331"/>
          </a:xfrm>
          <a:prstGeom prst="rect">
            <a:avLst/>
          </a:prstGeom>
          <a:noFill/>
        </p:spPr>
        <p:txBody>
          <a:bodyPr wrap="square" rtlCol="0">
            <a:spAutoFit/>
          </a:bodyPr>
          <a:lstStyle/>
          <a:p>
            <a:pPr marL="285750" indent="-285750">
              <a:buFont typeface="Arial" panose="020B0604020202020204" pitchFamily="34" charset="0"/>
              <a:buChar char="•"/>
            </a:pPr>
            <a:r>
              <a:rPr lang="en-US" dirty="0"/>
              <a:t>Must pass arguments to function (done)</a:t>
            </a:r>
          </a:p>
          <a:p>
            <a:pPr marL="285750" indent="-285750">
              <a:buFont typeface="Arial" panose="020B0604020202020204" pitchFamily="34" charset="0"/>
              <a:buChar char="•"/>
            </a:pPr>
            <a:r>
              <a:rPr lang="en-US" dirty="0"/>
              <a:t>Must preserve order (done)</a:t>
            </a:r>
          </a:p>
        </p:txBody>
      </p:sp>
      <p:sp>
        <p:nvSpPr>
          <p:cNvPr id="36" name="Rectangle 35">
            <a:extLst>
              <a:ext uri="{FF2B5EF4-FFF2-40B4-BE49-F238E27FC236}">
                <a16:creationId xmlns:a16="http://schemas.microsoft.com/office/drawing/2014/main" id="{3E9A2C1C-9560-E14A-A217-245BFE4A1787}"/>
              </a:ext>
            </a:extLst>
          </p:cNvPr>
          <p:cNvSpPr/>
          <p:nvPr/>
        </p:nvSpPr>
        <p:spPr>
          <a:xfrm>
            <a:off x="1502228" y="1406287"/>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7" name="Rectangle 36">
            <a:extLst>
              <a:ext uri="{FF2B5EF4-FFF2-40B4-BE49-F238E27FC236}">
                <a16:creationId xmlns:a16="http://schemas.microsoft.com/office/drawing/2014/main" id="{D39C2C94-F897-3E4D-AA5C-0629FE1AA76D}"/>
              </a:ext>
            </a:extLst>
          </p:cNvPr>
          <p:cNvSpPr/>
          <p:nvPr/>
        </p:nvSpPr>
        <p:spPr>
          <a:xfrm>
            <a:off x="1502227" y="185260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8" name="Rectangle 37">
            <a:extLst>
              <a:ext uri="{FF2B5EF4-FFF2-40B4-BE49-F238E27FC236}">
                <a16:creationId xmlns:a16="http://schemas.microsoft.com/office/drawing/2014/main" id="{3347524D-C664-4E43-8AC0-6F42D812F7A4}"/>
              </a:ext>
            </a:extLst>
          </p:cNvPr>
          <p:cNvSpPr/>
          <p:nvPr/>
        </p:nvSpPr>
        <p:spPr>
          <a:xfrm>
            <a:off x="1502224" y="2298917"/>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9" name="Rectangle 38">
            <a:extLst>
              <a:ext uri="{FF2B5EF4-FFF2-40B4-BE49-F238E27FC236}">
                <a16:creationId xmlns:a16="http://schemas.microsoft.com/office/drawing/2014/main" id="{5825F851-8FF0-394E-BED3-5547533EF46D}"/>
              </a:ext>
            </a:extLst>
          </p:cNvPr>
          <p:cNvSpPr/>
          <p:nvPr/>
        </p:nvSpPr>
        <p:spPr>
          <a:xfrm>
            <a:off x="1502223" y="274523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0" name="Rectangle 39">
            <a:extLst>
              <a:ext uri="{FF2B5EF4-FFF2-40B4-BE49-F238E27FC236}">
                <a16:creationId xmlns:a16="http://schemas.microsoft.com/office/drawing/2014/main" id="{A1516B84-C89E-274B-8B14-5ACB8FA9F8EE}"/>
              </a:ext>
            </a:extLst>
          </p:cNvPr>
          <p:cNvSpPr/>
          <p:nvPr/>
        </p:nvSpPr>
        <p:spPr>
          <a:xfrm>
            <a:off x="1502224" y="319154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1" name="Rectangle 40">
            <a:extLst>
              <a:ext uri="{FF2B5EF4-FFF2-40B4-BE49-F238E27FC236}">
                <a16:creationId xmlns:a16="http://schemas.microsoft.com/office/drawing/2014/main" id="{F7AE3A35-A1BC-7046-A3F1-E45A0670AA23}"/>
              </a:ext>
            </a:extLst>
          </p:cNvPr>
          <p:cNvSpPr/>
          <p:nvPr/>
        </p:nvSpPr>
        <p:spPr>
          <a:xfrm>
            <a:off x="1502223" y="3637856"/>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2" name="Rectangle 41">
            <a:extLst>
              <a:ext uri="{FF2B5EF4-FFF2-40B4-BE49-F238E27FC236}">
                <a16:creationId xmlns:a16="http://schemas.microsoft.com/office/drawing/2014/main" id="{5D5715E6-F905-7D49-A017-75FC186DBBD4}"/>
              </a:ext>
            </a:extLst>
          </p:cNvPr>
          <p:cNvSpPr/>
          <p:nvPr/>
        </p:nvSpPr>
        <p:spPr>
          <a:xfrm>
            <a:off x="1502220" y="408417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43" name="Rectangle 42">
            <a:extLst>
              <a:ext uri="{FF2B5EF4-FFF2-40B4-BE49-F238E27FC236}">
                <a16:creationId xmlns:a16="http://schemas.microsoft.com/office/drawing/2014/main" id="{3F2C8308-DE9A-3444-AC9A-7AA783C051A0}"/>
              </a:ext>
            </a:extLst>
          </p:cNvPr>
          <p:cNvSpPr/>
          <p:nvPr/>
        </p:nvSpPr>
        <p:spPr>
          <a:xfrm>
            <a:off x="1502219" y="4530486"/>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4" name="Rectangle 43">
            <a:extLst>
              <a:ext uri="{FF2B5EF4-FFF2-40B4-BE49-F238E27FC236}">
                <a16:creationId xmlns:a16="http://schemas.microsoft.com/office/drawing/2014/main" id="{1D78F194-1509-2F41-BCF2-3895BB14CCD9}"/>
              </a:ext>
            </a:extLst>
          </p:cNvPr>
          <p:cNvSpPr/>
          <p:nvPr/>
        </p:nvSpPr>
        <p:spPr>
          <a:xfrm>
            <a:off x="1502224" y="497679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5" name="Rectangle 44">
            <a:extLst>
              <a:ext uri="{FF2B5EF4-FFF2-40B4-BE49-F238E27FC236}">
                <a16:creationId xmlns:a16="http://schemas.microsoft.com/office/drawing/2014/main" id="{41D52FDA-33A4-5F4C-AFA5-81C48898EB37}"/>
              </a:ext>
            </a:extLst>
          </p:cNvPr>
          <p:cNvSpPr/>
          <p:nvPr/>
        </p:nvSpPr>
        <p:spPr>
          <a:xfrm>
            <a:off x="1502223" y="542311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6" name="TextBox 45">
            <a:extLst>
              <a:ext uri="{FF2B5EF4-FFF2-40B4-BE49-F238E27FC236}">
                <a16:creationId xmlns:a16="http://schemas.microsoft.com/office/drawing/2014/main" id="{658D2CB9-1B76-5A41-A563-0B0264D1EDDF}"/>
              </a:ext>
            </a:extLst>
          </p:cNvPr>
          <p:cNvSpPr txBox="1"/>
          <p:nvPr/>
        </p:nvSpPr>
        <p:spPr>
          <a:xfrm>
            <a:off x="1534118" y="5455771"/>
            <a:ext cx="2569792" cy="369332"/>
          </a:xfrm>
          <a:prstGeom prst="rect">
            <a:avLst/>
          </a:prstGeom>
          <a:noFill/>
        </p:spPr>
        <p:txBody>
          <a:bodyPr wrap="square" rtlCol="0">
            <a:spAutoFit/>
          </a:bodyPr>
          <a:lstStyle/>
          <a:p>
            <a:r>
              <a:rPr lang="en-US" dirty="0"/>
              <a:t>0x00000024</a:t>
            </a:r>
          </a:p>
        </p:txBody>
      </p:sp>
      <p:sp>
        <p:nvSpPr>
          <p:cNvPr id="47" name="TextBox 46">
            <a:extLst>
              <a:ext uri="{FF2B5EF4-FFF2-40B4-BE49-F238E27FC236}">
                <a16:creationId xmlns:a16="http://schemas.microsoft.com/office/drawing/2014/main" id="{B98EA63A-1151-A84F-93BC-49EB0B00A9AC}"/>
              </a:ext>
            </a:extLst>
          </p:cNvPr>
          <p:cNvSpPr txBox="1"/>
          <p:nvPr/>
        </p:nvSpPr>
        <p:spPr>
          <a:xfrm>
            <a:off x="1534114" y="5009453"/>
            <a:ext cx="2569792" cy="369332"/>
          </a:xfrm>
          <a:prstGeom prst="rect">
            <a:avLst/>
          </a:prstGeom>
          <a:noFill/>
        </p:spPr>
        <p:txBody>
          <a:bodyPr wrap="square" rtlCol="0">
            <a:spAutoFit/>
          </a:bodyPr>
          <a:lstStyle/>
          <a:p>
            <a:r>
              <a:rPr lang="en-US" dirty="0"/>
              <a:t>0x00000020</a:t>
            </a:r>
          </a:p>
        </p:txBody>
      </p:sp>
      <p:sp>
        <p:nvSpPr>
          <p:cNvPr id="48" name="TextBox 47">
            <a:extLst>
              <a:ext uri="{FF2B5EF4-FFF2-40B4-BE49-F238E27FC236}">
                <a16:creationId xmlns:a16="http://schemas.microsoft.com/office/drawing/2014/main" id="{B9BB936E-BB54-E94B-AF7A-1625B102DACF}"/>
              </a:ext>
            </a:extLst>
          </p:cNvPr>
          <p:cNvSpPr txBox="1"/>
          <p:nvPr/>
        </p:nvSpPr>
        <p:spPr>
          <a:xfrm>
            <a:off x="1534114" y="4574027"/>
            <a:ext cx="2569792" cy="369332"/>
          </a:xfrm>
          <a:prstGeom prst="rect">
            <a:avLst/>
          </a:prstGeom>
          <a:noFill/>
        </p:spPr>
        <p:txBody>
          <a:bodyPr wrap="square" rtlCol="0">
            <a:spAutoFit/>
          </a:bodyPr>
          <a:lstStyle/>
          <a:p>
            <a:r>
              <a:rPr lang="en-US" dirty="0"/>
              <a:t>0x0000001c</a:t>
            </a:r>
          </a:p>
        </p:txBody>
      </p:sp>
      <p:sp>
        <p:nvSpPr>
          <p:cNvPr id="49" name="TextBox 48">
            <a:extLst>
              <a:ext uri="{FF2B5EF4-FFF2-40B4-BE49-F238E27FC236}">
                <a16:creationId xmlns:a16="http://schemas.microsoft.com/office/drawing/2014/main" id="{F7339422-3233-6140-B531-D0901E24B370}"/>
              </a:ext>
            </a:extLst>
          </p:cNvPr>
          <p:cNvSpPr txBox="1"/>
          <p:nvPr/>
        </p:nvSpPr>
        <p:spPr>
          <a:xfrm>
            <a:off x="1534110" y="4127709"/>
            <a:ext cx="2569792" cy="369332"/>
          </a:xfrm>
          <a:prstGeom prst="rect">
            <a:avLst/>
          </a:prstGeom>
          <a:noFill/>
        </p:spPr>
        <p:txBody>
          <a:bodyPr wrap="square" rtlCol="0">
            <a:spAutoFit/>
          </a:bodyPr>
          <a:lstStyle/>
          <a:p>
            <a:r>
              <a:rPr lang="en-US" dirty="0"/>
              <a:t>0x00000018</a:t>
            </a:r>
          </a:p>
        </p:txBody>
      </p:sp>
      <p:sp>
        <p:nvSpPr>
          <p:cNvPr id="50" name="TextBox 49">
            <a:extLst>
              <a:ext uri="{FF2B5EF4-FFF2-40B4-BE49-F238E27FC236}">
                <a16:creationId xmlns:a16="http://schemas.microsoft.com/office/drawing/2014/main" id="{435BA66B-4585-9E4F-A0BC-726EFA4263FE}"/>
              </a:ext>
            </a:extLst>
          </p:cNvPr>
          <p:cNvSpPr txBox="1"/>
          <p:nvPr/>
        </p:nvSpPr>
        <p:spPr>
          <a:xfrm>
            <a:off x="1534114" y="3670514"/>
            <a:ext cx="2569792" cy="369332"/>
          </a:xfrm>
          <a:prstGeom prst="rect">
            <a:avLst/>
          </a:prstGeom>
          <a:noFill/>
        </p:spPr>
        <p:txBody>
          <a:bodyPr wrap="square" rtlCol="0">
            <a:spAutoFit/>
          </a:bodyPr>
          <a:lstStyle/>
          <a:p>
            <a:r>
              <a:rPr lang="en-US" dirty="0"/>
              <a:t>0x00000014</a:t>
            </a:r>
          </a:p>
        </p:txBody>
      </p:sp>
      <p:sp>
        <p:nvSpPr>
          <p:cNvPr id="51" name="TextBox 50">
            <a:extLst>
              <a:ext uri="{FF2B5EF4-FFF2-40B4-BE49-F238E27FC236}">
                <a16:creationId xmlns:a16="http://schemas.microsoft.com/office/drawing/2014/main" id="{8B69E4A6-4D3A-0A49-A947-C11AC03A7A5E}"/>
              </a:ext>
            </a:extLst>
          </p:cNvPr>
          <p:cNvSpPr txBox="1"/>
          <p:nvPr/>
        </p:nvSpPr>
        <p:spPr>
          <a:xfrm>
            <a:off x="1534110" y="3224196"/>
            <a:ext cx="2569792" cy="369332"/>
          </a:xfrm>
          <a:prstGeom prst="rect">
            <a:avLst/>
          </a:prstGeom>
          <a:noFill/>
        </p:spPr>
        <p:txBody>
          <a:bodyPr wrap="square" rtlCol="0">
            <a:spAutoFit/>
          </a:bodyPr>
          <a:lstStyle/>
          <a:p>
            <a:r>
              <a:rPr lang="en-US" dirty="0"/>
              <a:t>0x00000010</a:t>
            </a:r>
          </a:p>
        </p:txBody>
      </p:sp>
      <p:sp>
        <p:nvSpPr>
          <p:cNvPr id="52" name="TextBox 51">
            <a:extLst>
              <a:ext uri="{FF2B5EF4-FFF2-40B4-BE49-F238E27FC236}">
                <a16:creationId xmlns:a16="http://schemas.microsoft.com/office/drawing/2014/main" id="{EBD2A5E9-7AF4-A743-93B3-A7067F8E08E4}"/>
              </a:ext>
            </a:extLst>
          </p:cNvPr>
          <p:cNvSpPr txBox="1"/>
          <p:nvPr/>
        </p:nvSpPr>
        <p:spPr>
          <a:xfrm>
            <a:off x="1534114" y="2788769"/>
            <a:ext cx="2569792" cy="369332"/>
          </a:xfrm>
          <a:prstGeom prst="rect">
            <a:avLst/>
          </a:prstGeom>
          <a:noFill/>
        </p:spPr>
        <p:txBody>
          <a:bodyPr wrap="square" rtlCol="0">
            <a:spAutoFit/>
          </a:bodyPr>
          <a:lstStyle/>
          <a:p>
            <a:r>
              <a:rPr lang="en-US" dirty="0"/>
              <a:t>0x0000000c</a:t>
            </a:r>
          </a:p>
        </p:txBody>
      </p:sp>
      <p:sp>
        <p:nvSpPr>
          <p:cNvPr id="53" name="TextBox 52">
            <a:extLst>
              <a:ext uri="{FF2B5EF4-FFF2-40B4-BE49-F238E27FC236}">
                <a16:creationId xmlns:a16="http://schemas.microsoft.com/office/drawing/2014/main" id="{4BA5D3F6-5BF0-024F-AED1-81F7F9A45980}"/>
              </a:ext>
            </a:extLst>
          </p:cNvPr>
          <p:cNvSpPr txBox="1"/>
          <p:nvPr/>
        </p:nvSpPr>
        <p:spPr>
          <a:xfrm>
            <a:off x="1534110" y="2342451"/>
            <a:ext cx="2569792" cy="369332"/>
          </a:xfrm>
          <a:prstGeom prst="rect">
            <a:avLst/>
          </a:prstGeom>
          <a:noFill/>
        </p:spPr>
        <p:txBody>
          <a:bodyPr wrap="square" rtlCol="0">
            <a:spAutoFit/>
          </a:bodyPr>
          <a:lstStyle/>
          <a:p>
            <a:r>
              <a:rPr lang="en-US" dirty="0"/>
              <a:t>0x00000008</a:t>
            </a:r>
          </a:p>
        </p:txBody>
      </p:sp>
      <p:sp>
        <p:nvSpPr>
          <p:cNvPr id="54" name="TextBox 53">
            <a:extLst>
              <a:ext uri="{FF2B5EF4-FFF2-40B4-BE49-F238E27FC236}">
                <a16:creationId xmlns:a16="http://schemas.microsoft.com/office/drawing/2014/main" id="{D3C734AE-7A2F-884C-946D-E11720CC38FC}"/>
              </a:ext>
            </a:extLst>
          </p:cNvPr>
          <p:cNvSpPr txBox="1"/>
          <p:nvPr/>
        </p:nvSpPr>
        <p:spPr>
          <a:xfrm>
            <a:off x="1534114" y="1885255"/>
            <a:ext cx="2569792" cy="369332"/>
          </a:xfrm>
          <a:prstGeom prst="rect">
            <a:avLst/>
          </a:prstGeom>
          <a:noFill/>
        </p:spPr>
        <p:txBody>
          <a:bodyPr wrap="square" rtlCol="0">
            <a:spAutoFit/>
          </a:bodyPr>
          <a:lstStyle/>
          <a:p>
            <a:r>
              <a:rPr lang="en-US" dirty="0"/>
              <a:t>0x00000004</a:t>
            </a:r>
          </a:p>
        </p:txBody>
      </p:sp>
      <p:sp>
        <p:nvSpPr>
          <p:cNvPr id="55" name="TextBox 54">
            <a:extLst>
              <a:ext uri="{FF2B5EF4-FFF2-40B4-BE49-F238E27FC236}">
                <a16:creationId xmlns:a16="http://schemas.microsoft.com/office/drawing/2014/main" id="{929C80A9-AC36-1646-BA18-74E12F9FFFB5}"/>
              </a:ext>
            </a:extLst>
          </p:cNvPr>
          <p:cNvSpPr txBox="1"/>
          <p:nvPr/>
        </p:nvSpPr>
        <p:spPr>
          <a:xfrm>
            <a:off x="1534110" y="1438937"/>
            <a:ext cx="2569792" cy="369332"/>
          </a:xfrm>
          <a:prstGeom prst="rect">
            <a:avLst/>
          </a:prstGeom>
          <a:noFill/>
        </p:spPr>
        <p:txBody>
          <a:bodyPr wrap="square" rtlCol="0">
            <a:spAutoFit/>
          </a:bodyPr>
          <a:lstStyle/>
          <a:p>
            <a:r>
              <a:rPr lang="en-US" dirty="0"/>
              <a:t>0x00000000</a:t>
            </a:r>
          </a:p>
        </p:txBody>
      </p:sp>
      <p:sp>
        <p:nvSpPr>
          <p:cNvPr id="56" name="Rectangle 55">
            <a:extLst>
              <a:ext uri="{FF2B5EF4-FFF2-40B4-BE49-F238E27FC236}">
                <a16:creationId xmlns:a16="http://schemas.microsoft.com/office/drawing/2014/main" id="{1B8186E7-4582-AE4B-958C-E50373D7D16C}"/>
              </a:ext>
            </a:extLst>
          </p:cNvPr>
          <p:cNvSpPr/>
          <p:nvPr/>
        </p:nvSpPr>
        <p:spPr>
          <a:xfrm>
            <a:off x="1502219" y="586942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7" name="TextBox 56">
            <a:extLst>
              <a:ext uri="{FF2B5EF4-FFF2-40B4-BE49-F238E27FC236}">
                <a16:creationId xmlns:a16="http://schemas.microsoft.com/office/drawing/2014/main" id="{383298AA-3A78-2D46-85A5-8271067DDC85}"/>
              </a:ext>
            </a:extLst>
          </p:cNvPr>
          <p:cNvSpPr txBox="1"/>
          <p:nvPr/>
        </p:nvSpPr>
        <p:spPr>
          <a:xfrm>
            <a:off x="1534114" y="5902080"/>
            <a:ext cx="2569792" cy="369332"/>
          </a:xfrm>
          <a:prstGeom prst="rect">
            <a:avLst/>
          </a:prstGeom>
          <a:noFill/>
        </p:spPr>
        <p:txBody>
          <a:bodyPr wrap="square" rtlCol="0">
            <a:spAutoFit/>
          </a:bodyPr>
          <a:lstStyle/>
          <a:p>
            <a:r>
              <a:rPr lang="en-US" dirty="0"/>
              <a:t>…..</a:t>
            </a:r>
          </a:p>
        </p:txBody>
      </p:sp>
      <p:sp>
        <p:nvSpPr>
          <p:cNvPr id="58" name="TextBox 57">
            <a:extLst>
              <a:ext uri="{FF2B5EF4-FFF2-40B4-BE49-F238E27FC236}">
                <a16:creationId xmlns:a16="http://schemas.microsoft.com/office/drawing/2014/main" id="{79DD4D4B-D852-314B-B393-131418342714}"/>
              </a:ext>
            </a:extLst>
          </p:cNvPr>
          <p:cNvSpPr txBox="1"/>
          <p:nvPr/>
        </p:nvSpPr>
        <p:spPr>
          <a:xfrm>
            <a:off x="2987735" y="5455998"/>
            <a:ext cx="1448568" cy="369332"/>
          </a:xfrm>
          <a:prstGeom prst="rect">
            <a:avLst/>
          </a:prstGeom>
          <a:noFill/>
        </p:spPr>
        <p:txBody>
          <a:bodyPr wrap="square" rtlCol="0">
            <a:spAutoFit/>
          </a:bodyPr>
          <a:lstStyle/>
          <a:p>
            <a:r>
              <a:rPr lang="en-US" dirty="0">
                <a:solidFill>
                  <a:srgbClr val="FF0000"/>
                </a:solidFill>
              </a:rPr>
              <a:t>2</a:t>
            </a:r>
          </a:p>
        </p:txBody>
      </p:sp>
      <p:sp>
        <p:nvSpPr>
          <p:cNvPr id="59" name="TextBox 58">
            <a:extLst>
              <a:ext uri="{FF2B5EF4-FFF2-40B4-BE49-F238E27FC236}">
                <a16:creationId xmlns:a16="http://schemas.microsoft.com/office/drawing/2014/main" id="{FF550801-D6B7-3749-B9CA-D8B27573BAE4}"/>
              </a:ext>
            </a:extLst>
          </p:cNvPr>
          <p:cNvSpPr txBox="1"/>
          <p:nvPr/>
        </p:nvSpPr>
        <p:spPr>
          <a:xfrm>
            <a:off x="2987735" y="5009226"/>
            <a:ext cx="1448568" cy="369332"/>
          </a:xfrm>
          <a:prstGeom prst="rect">
            <a:avLst/>
          </a:prstGeom>
          <a:noFill/>
        </p:spPr>
        <p:txBody>
          <a:bodyPr wrap="square" rtlCol="0">
            <a:spAutoFit/>
          </a:bodyPr>
          <a:lstStyle/>
          <a:p>
            <a:r>
              <a:rPr lang="en-US" dirty="0">
                <a:solidFill>
                  <a:srgbClr val="FF0000"/>
                </a:solidFill>
              </a:rPr>
              <a:t>1</a:t>
            </a:r>
          </a:p>
        </p:txBody>
      </p:sp>
    </p:spTree>
    <p:extLst>
      <p:ext uri="{BB962C8B-B14F-4D97-AF65-F5344CB8AC3E}">
        <p14:creationId xmlns:p14="http://schemas.microsoft.com/office/powerpoint/2010/main" val="961214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 Arrow 25">
            <a:extLst>
              <a:ext uri="{FF2B5EF4-FFF2-40B4-BE49-F238E27FC236}">
                <a16:creationId xmlns:a16="http://schemas.microsoft.com/office/drawing/2014/main" id="{4B5A6377-8BE1-B347-A8FD-5265AC5CDE8C}"/>
              </a:ext>
            </a:extLst>
          </p:cNvPr>
          <p:cNvSpPr/>
          <p:nvPr/>
        </p:nvSpPr>
        <p:spPr>
          <a:xfrm>
            <a:off x="6096000" y="4519596"/>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ACBDC9E-ADD4-0A47-8EFD-246DC2D41D25}"/>
              </a:ext>
            </a:extLst>
          </p:cNvPr>
          <p:cNvSpPr txBox="1"/>
          <p:nvPr/>
        </p:nvSpPr>
        <p:spPr>
          <a:xfrm>
            <a:off x="7424055" y="4574027"/>
            <a:ext cx="2830285" cy="369332"/>
          </a:xfrm>
          <a:prstGeom prst="rect">
            <a:avLst/>
          </a:prstGeom>
          <a:noFill/>
        </p:spPr>
        <p:txBody>
          <a:bodyPr wrap="square" rtlCol="0">
            <a:spAutoFit/>
          </a:bodyPr>
          <a:lstStyle/>
          <a:p>
            <a:r>
              <a:rPr lang="en-US" dirty="0"/>
              <a:t>ESP</a:t>
            </a:r>
          </a:p>
        </p:txBody>
      </p:sp>
      <p:sp>
        <p:nvSpPr>
          <p:cNvPr id="28" name="Left Arrow 27">
            <a:extLst>
              <a:ext uri="{FF2B5EF4-FFF2-40B4-BE49-F238E27FC236}">
                <a16:creationId xmlns:a16="http://schemas.microsoft.com/office/drawing/2014/main" id="{1C457E14-EC2B-274E-9FC0-C66BBE4C4D80}"/>
              </a:ext>
            </a:extLst>
          </p:cNvPr>
          <p:cNvSpPr/>
          <p:nvPr/>
        </p:nvSpPr>
        <p:spPr>
          <a:xfrm rot="19814294">
            <a:off x="6151424" y="6220382"/>
            <a:ext cx="839268"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8D249C2-AFF5-174C-9EEC-D37DB820612E}"/>
              </a:ext>
            </a:extLst>
          </p:cNvPr>
          <p:cNvSpPr txBox="1"/>
          <p:nvPr/>
        </p:nvSpPr>
        <p:spPr>
          <a:xfrm>
            <a:off x="7046116" y="6074208"/>
            <a:ext cx="2830285" cy="369332"/>
          </a:xfrm>
          <a:prstGeom prst="rect">
            <a:avLst/>
          </a:prstGeom>
          <a:noFill/>
        </p:spPr>
        <p:txBody>
          <a:bodyPr wrap="square" rtlCol="0">
            <a:spAutoFit/>
          </a:bodyPr>
          <a:lstStyle/>
          <a:p>
            <a:r>
              <a:rPr lang="en-US" dirty="0"/>
              <a:t>EBP</a:t>
            </a:r>
          </a:p>
        </p:txBody>
      </p:sp>
      <p:pic>
        <p:nvPicPr>
          <p:cNvPr id="32" name="Picture 31" descr="A screen shot of a smart phone&#10;&#10;Description automatically generated">
            <a:extLst>
              <a:ext uri="{FF2B5EF4-FFF2-40B4-BE49-F238E27FC236}">
                <a16:creationId xmlns:a16="http://schemas.microsoft.com/office/drawing/2014/main" id="{DDA0F71D-38C0-BF49-A975-D9994A1E3AFA}"/>
              </a:ext>
            </a:extLst>
          </p:cNvPr>
          <p:cNvPicPr>
            <a:picLocks noChangeAspect="1"/>
          </p:cNvPicPr>
          <p:nvPr/>
        </p:nvPicPr>
        <p:blipFill rotWithShape="1">
          <a:blip r:embed="rId2"/>
          <a:srcRect l="-737" t="51407"/>
          <a:stretch/>
        </p:blipFill>
        <p:spPr>
          <a:xfrm>
            <a:off x="6270174" y="1371121"/>
            <a:ext cx="4733862" cy="1657140"/>
          </a:xfrm>
          <a:prstGeom prst="rect">
            <a:avLst/>
          </a:prstGeom>
        </p:spPr>
      </p:pic>
      <p:sp>
        <p:nvSpPr>
          <p:cNvPr id="33" name="TextBox 32">
            <a:extLst>
              <a:ext uri="{FF2B5EF4-FFF2-40B4-BE49-F238E27FC236}">
                <a16:creationId xmlns:a16="http://schemas.microsoft.com/office/drawing/2014/main" id="{70F0A9A7-C466-0D4A-824B-4E0007C84359}"/>
              </a:ext>
            </a:extLst>
          </p:cNvPr>
          <p:cNvSpPr txBox="1"/>
          <p:nvPr/>
        </p:nvSpPr>
        <p:spPr>
          <a:xfrm>
            <a:off x="6270174" y="3224196"/>
            <a:ext cx="4713512" cy="923330"/>
          </a:xfrm>
          <a:prstGeom prst="rect">
            <a:avLst/>
          </a:prstGeom>
          <a:noFill/>
        </p:spPr>
        <p:txBody>
          <a:bodyPr wrap="square" rtlCol="0">
            <a:spAutoFit/>
          </a:bodyPr>
          <a:lstStyle/>
          <a:p>
            <a:pPr marL="285750" indent="-285750">
              <a:buFont typeface="Arial" panose="020B0604020202020204" pitchFamily="34" charset="0"/>
              <a:buChar char="•"/>
            </a:pPr>
            <a:r>
              <a:rPr lang="en-US" dirty="0"/>
              <a:t>Must preserve calling function state</a:t>
            </a:r>
          </a:p>
          <a:p>
            <a:pPr marL="742950" lvl="1" indent="-285750">
              <a:buFont typeface="Arial" panose="020B0604020202020204" pitchFamily="34" charset="0"/>
              <a:buChar char="•"/>
            </a:pPr>
            <a:r>
              <a:rPr lang="en-US" i="1" dirty="0">
                <a:solidFill>
                  <a:schemeClr val="accent5">
                    <a:lumMod val="60000"/>
                    <a:lumOff val="40000"/>
                  </a:schemeClr>
                </a:solidFill>
              </a:rPr>
              <a:t>Come back to</a:t>
            </a:r>
          </a:p>
          <a:p>
            <a:pPr marL="285750" indent="-285750">
              <a:buFont typeface="Arial" panose="020B0604020202020204" pitchFamily="34" charset="0"/>
              <a:buChar char="•"/>
            </a:pPr>
            <a:r>
              <a:rPr lang="en-US" dirty="0"/>
              <a:t>Must return from function call</a:t>
            </a:r>
          </a:p>
        </p:txBody>
      </p:sp>
      <p:sp>
        <p:nvSpPr>
          <p:cNvPr id="36" name="Rectangle 35">
            <a:extLst>
              <a:ext uri="{FF2B5EF4-FFF2-40B4-BE49-F238E27FC236}">
                <a16:creationId xmlns:a16="http://schemas.microsoft.com/office/drawing/2014/main" id="{20007310-9163-9C4A-82AA-9C9F39DAF6CA}"/>
              </a:ext>
            </a:extLst>
          </p:cNvPr>
          <p:cNvSpPr/>
          <p:nvPr/>
        </p:nvSpPr>
        <p:spPr>
          <a:xfrm>
            <a:off x="1502228" y="1406287"/>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7" name="Rectangle 36">
            <a:extLst>
              <a:ext uri="{FF2B5EF4-FFF2-40B4-BE49-F238E27FC236}">
                <a16:creationId xmlns:a16="http://schemas.microsoft.com/office/drawing/2014/main" id="{7A51F45C-974F-9D4B-9A1F-E9E36D9BB39F}"/>
              </a:ext>
            </a:extLst>
          </p:cNvPr>
          <p:cNvSpPr/>
          <p:nvPr/>
        </p:nvSpPr>
        <p:spPr>
          <a:xfrm>
            <a:off x="1502227" y="185260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8" name="Rectangle 37">
            <a:extLst>
              <a:ext uri="{FF2B5EF4-FFF2-40B4-BE49-F238E27FC236}">
                <a16:creationId xmlns:a16="http://schemas.microsoft.com/office/drawing/2014/main" id="{9AAFDEFE-B1CA-7F43-9CFB-DBA77CBEE937}"/>
              </a:ext>
            </a:extLst>
          </p:cNvPr>
          <p:cNvSpPr/>
          <p:nvPr/>
        </p:nvSpPr>
        <p:spPr>
          <a:xfrm>
            <a:off x="1502224" y="2298917"/>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9" name="Rectangle 38">
            <a:extLst>
              <a:ext uri="{FF2B5EF4-FFF2-40B4-BE49-F238E27FC236}">
                <a16:creationId xmlns:a16="http://schemas.microsoft.com/office/drawing/2014/main" id="{3C0C1A00-1F84-B246-A5E5-57B2EF92DB99}"/>
              </a:ext>
            </a:extLst>
          </p:cNvPr>
          <p:cNvSpPr/>
          <p:nvPr/>
        </p:nvSpPr>
        <p:spPr>
          <a:xfrm>
            <a:off x="1502223" y="274523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0" name="Rectangle 39">
            <a:extLst>
              <a:ext uri="{FF2B5EF4-FFF2-40B4-BE49-F238E27FC236}">
                <a16:creationId xmlns:a16="http://schemas.microsoft.com/office/drawing/2014/main" id="{DA2FF34C-AABB-A244-BCD8-BA5113FB8041}"/>
              </a:ext>
            </a:extLst>
          </p:cNvPr>
          <p:cNvSpPr/>
          <p:nvPr/>
        </p:nvSpPr>
        <p:spPr>
          <a:xfrm>
            <a:off x="1502224" y="319154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1" name="Rectangle 40">
            <a:extLst>
              <a:ext uri="{FF2B5EF4-FFF2-40B4-BE49-F238E27FC236}">
                <a16:creationId xmlns:a16="http://schemas.microsoft.com/office/drawing/2014/main" id="{4B470EC8-3986-E945-ADF5-8F0E57F4FA8E}"/>
              </a:ext>
            </a:extLst>
          </p:cNvPr>
          <p:cNvSpPr/>
          <p:nvPr/>
        </p:nvSpPr>
        <p:spPr>
          <a:xfrm>
            <a:off x="1502223" y="3637856"/>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2" name="Rectangle 41">
            <a:extLst>
              <a:ext uri="{FF2B5EF4-FFF2-40B4-BE49-F238E27FC236}">
                <a16:creationId xmlns:a16="http://schemas.microsoft.com/office/drawing/2014/main" id="{60E889CA-7EF0-6747-B140-46ABDD416785}"/>
              </a:ext>
            </a:extLst>
          </p:cNvPr>
          <p:cNvSpPr/>
          <p:nvPr/>
        </p:nvSpPr>
        <p:spPr>
          <a:xfrm>
            <a:off x="1502220" y="408417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43" name="Rectangle 42">
            <a:extLst>
              <a:ext uri="{FF2B5EF4-FFF2-40B4-BE49-F238E27FC236}">
                <a16:creationId xmlns:a16="http://schemas.microsoft.com/office/drawing/2014/main" id="{57C6CC84-EBD3-B446-B47B-589C318B0665}"/>
              </a:ext>
            </a:extLst>
          </p:cNvPr>
          <p:cNvSpPr/>
          <p:nvPr/>
        </p:nvSpPr>
        <p:spPr>
          <a:xfrm>
            <a:off x="1502219" y="4530486"/>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4" name="Rectangle 43">
            <a:extLst>
              <a:ext uri="{FF2B5EF4-FFF2-40B4-BE49-F238E27FC236}">
                <a16:creationId xmlns:a16="http://schemas.microsoft.com/office/drawing/2014/main" id="{855806B5-8E83-2F49-BC64-C8058042AE10}"/>
              </a:ext>
            </a:extLst>
          </p:cNvPr>
          <p:cNvSpPr/>
          <p:nvPr/>
        </p:nvSpPr>
        <p:spPr>
          <a:xfrm>
            <a:off x="1502224" y="497679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5" name="Rectangle 44">
            <a:extLst>
              <a:ext uri="{FF2B5EF4-FFF2-40B4-BE49-F238E27FC236}">
                <a16:creationId xmlns:a16="http://schemas.microsoft.com/office/drawing/2014/main" id="{67A6AEC7-7BB0-D846-87EB-BAF97251C31B}"/>
              </a:ext>
            </a:extLst>
          </p:cNvPr>
          <p:cNvSpPr/>
          <p:nvPr/>
        </p:nvSpPr>
        <p:spPr>
          <a:xfrm>
            <a:off x="1502223" y="542311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6" name="TextBox 45">
            <a:extLst>
              <a:ext uri="{FF2B5EF4-FFF2-40B4-BE49-F238E27FC236}">
                <a16:creationId xmlns:a16="http://schemas.microsoft.com/office/drawing/2014/main" id="{AEEFE6AE-B94B-744D-A1AE-127E96FC374A}"/>
              </a:ext>
            </a:extLst>
          </p:cNvPr>
          <p:cNvSpPr txBox="1"/>
          <p:nvPr/>
        </p:nvSpPr>
        <p:spPr>
          <a:xfrm>
            <a:off x="1534118" y="5455771"/>
            <a:ext cx="2569792" cy="369332"/>
          </a:xfrm>
          <a:prstGeom prst="rect">
            <a:avLst/>
          </a:prstGeom>
          <a:noFill/>
        </p:spPr>
        <p:txBody>
          <a:bodyPr wrap="square" rtlCol="0">
            <a:spAutoFit/>
          </a:bodyPr>
          <a:lstStyle/>
          <a:p>
            <a:r>
              <a:rPr lang="en-US" dirty="0"/>
              <a:t>0x00000024</a:t>
            </a:r>
          </a:p>
        </p:txBody>
      </p:sp>
      <p:sp>
        <p:nvSpPr>
          <p:cNvPr id="47" name="TextBox 46">
            <a:extLst>
              <a:ext uri="{FF2B5EF4-FFF2-40B4-BE49-F238E27FC236}">
                <a16:creationId xmlns:a16="http://schemas.microsoft.com/office/drawing/2014/main" id="{594FC062-EAF7-1645-BDAC-A4B03A3C7D84}"/>
              </a:ext>
            </a:extLst>
          </p:cNvPr>
          <p:cNvSpPr txBox="1"/>
          <p:nvPr/>
        </p:nvSpPr>
        <p:spPr>
          <a:xfrm>
            <a:off x="1534114" y="5009453"/>
            <a:ext cx="2569792" cy="369332"/>
          </a:xfrm>
          <a:prstGeom prst="rect">
            <a:avLst/>
          </a:prstGeom>
          <a:noFill/>
        </p:spPr>
        <p:txBody>
          <a:bodyPr wrap="square" rtlCol="0">
            <a:spAutoFit/>
          </a:bodyPr>
          <a:lstStyle/>
          <a:p>
            <a:r>
              <a:rPr lang="en-US" dirty="0"/>
              <a:t>0x00000020</a:t>
            </a:r>
          </a:p>
        </p:txBody>
      </p:sp>
      <p:sp>
        <p:nvSpPr>
          <p:cNvPr id="48" name="TextBox 47">
            <a:extLst>
              <a:ext uri="{FF2B5EF4-FFF2-40B4-BE49-F238E27FC236}">
                <a16:creationId xmlns:a16="http://schemas.microsoft.com/office/drawing/2014/main" id="{B41E612C-0976-DA4C-B77F-F1D8A35B3B1F}"/>
              </a:ext>
            </a:extLst>
          </p:cNvPr>
          <p:cNvSpPr txBox="1"/>
          <p:nvPr/>
        </p:nvSpPr>
        <p:spPr>
          <a:xfrm>
            <a:off x="1534114" y="4574027"/>
            <a:ext cx="2569792" cy="369332"/>
          </a:xfrm>
          <a:prstGeom prst="rect">
            <a:avLst/>
          </a:prstGeom>
          <a:noFill/>
        </p:spPr>
        <p:txBody>
          <a:bodyPr wrap="square" rtlCol="0">
            <a:spAutoFit/>
          </a:bodyPr>
          <a:lstStyle/>
          <a:p>
            <a:r>
              <a:rPr lang="en-US" dirty="0"/>
              <a:t>0x0000001c</a:t>
            </a:r>
          </a:p>
        </p:txBody>
      </p:sp>
      <p:sp>
        <p:nvSpPr>
          <p:cNvPr id="49" name="TextBox 48">
            <a:extLst>
              <a:ext uri="{FF2B5EF4-FFF2-40B4-BE49-F238E27FC236}">
                <a16:creationId xmlns:a16="http://schemas.microsoft.com/office/drawing/2014/main" id="{4F6C3FF1-05ED-4D4D-8E4C-936C34718185}"/>
              </a:ext>
            </a:extLst>
          </p:cNvPr>
          <p:cNvSpPr txBox="1"/>
          <p:nvPr/>
        </p:nvSpPr>
        <p:spPr>
          <a:xfrm>
            <a:off x="1534110" y="4127709"/>
            <a:ext cx="2569792" cy="369332"/>
          </a:xfrm>
          <a:prstGeom prst="rect">
            <a:avLst/>
          </a:prstGeom>
          <a:noFill/>
        </p:spPr>
        <p:txBody>
          <a:bodyPr wrap="square" rtlCol="0">
            <a:spAutoFit/>
          </a:bodyPr>
          <a:lstStyle/>
          <a:p>
            <a:r>
              <a:rPr lang="en-US" dirty="0"/>
              <a:t>0x00000018</a:t>
            </a:r>
          </a:p>
        </p:txBody>
      </p:sp>
      <p:sp>
        <p:nvSpPr>
          <p:cNvPr id="50" name="TextBox 49">
            <a:extLst>
              <a:ext uri="{FF2B5EF4-FFF2-40B4-BE49-F238E27FC236}">
                <a16:creationId xmlns:a16="http://schemas.microsoft.com/office/drawing/2014/main" id="{17E6B9A1-7E9B-CE4C-B66E-BC5DF39F8973}"/>
              </a:ext>
            </a:extLst>
          </p:cNvPr>
          <p:cNvSpPr txBox="1"/>
          <p:nvPr/>
        </p:nvSpPr>
        <p:spPr>
          <a:xfrm>
            <a:off x="1534114" y="3670514"/>
            <a:ext cx="2569792" cy="369332"/>
          </a:xfrm>
          <a:prstGeom prst="rect">
            <a:avLst/>
          </a:prstGeom>
          <a:noFill/>
        </p:spPr>
        <p:txBody>
          <a:bodyPr wrap="square" rtlCol="0">
            <a:spAutoFit/>
          </a:bodyPr>
          <a:lstStyle/>
          <a:p>
            <a:r>
              <a:rPr lang="en-US" dirty="0"/>
              <a:t>0x00000014</a:t>
            </a:r>
          </a:p>
        </p:txBody>
      </p:sp>
      <p:sp>
        <p:nvSpPr>
          <p:cNvPr id="51" name="TextBox 50">
            <a:extLst>
              <a:ext uri="{FF2B5EF4-FFF2-40B4-BE49-F238E27FC236}">
                <a16:creationId xmlns:a16="http://schemas.microsoft.com/office/drawing/2014/main" id="{CECFC7A7-A82E-8242-BA32-11100D00F014}"/>
              </a:ext>
            </a:extLst>
          </p:cNvPr>
          <p:cNvSpPr txBox="1"/>
          <p:nvPr/>
        </p:nvSpPr>
        <p:spPr>
          <a:xfrm>
            <a:off x="1534110" y="3224196"/>
            <a:ext cx="2569792" cy="369332"/>
          </a:xfrm>
          <a:prstGeom prst="rect">
            <a:avLst/>
          </a:prstGeom>
          <a:noFill/>
        </p:spPr>
        <p:txBody>
          <a:bodyPr wrap="square" rtlCol="0">
            <a:spAutoFit/>
          </a:bodyPr>
          <a:lstStyle/>
          <a:p>
            <a:r>
              <a:rPr lang="en-US" dirty="0"/>
              <a:t>0x00000010</a:t>
            </a:r>
          </a:p>
        </p:txBody>
      </p:sp>
      <p:sp>
        <p:nvSpPr>
          <p:cNvPr id="52" name="TextBox 51">
            <a:extLst>
              <a:ext uri="{FF2B5EF4-FFF2-40B4-BE49-F238E27FC236}">
                <a16:creationId xmlns:a16="http://schemas.microsoft.com/office/drawing/2014/main" id="{8513324F-DA73-314E-BDE8-A9F720D62064}"/>
              </a:ext>
            </a:extLst>
          </p:cNvPr>
          <p:cNvSpPr txBox="1"/>
          <p:nvPr/>
        </p:nvSpPr>
        <p:spPr>
          <a:xfrm>
            <a:off x="1534114" y="2788769"/>
            <a:ext cx="2569792" cy="369332"/>
          </a:xfrm>
          <a:prstGeom prst="rect">
            <a:avLst/>
          </a:prstGeom>
          <a:noFill/>
        </p:spPr>
        <p:txBody>
          <a:bodyPr wrap="square" rtlCol="0">
            <a:spAutoFit/>
          </a:bodyPr>
          <a:lstStyle/>
          <a:p>
            <a:r>
              <a:rPr lang="en-US" dirty="0"/>
              <a:t>0x0000000c</a:t>
            </a:r>
          </a:p>
        </p:txBody>
      </p:sp>
      <p:sp>
        <p:nvSpPr>
          <p:cNvPr id="53" name="TextBox 52">
            <a:extLst>
              <a:ext uri="{FF2B5EF4-FFF2-40B4-BE49-F238E27FC236}">
                <a16:creationId xmlns:a16="http://schemas.microsoft.com/office/drawing/2014/main" id="{9C4370AF-5C65-0D49-A52E-D4C2E6E9E50D}"/>
              </a:ext>
            </a:extLst>
          </p:cNvPr>
          <p:cNvSpPr txBox="1"/>
          <p:nvPr/>
        </p:nvSpPr>
        <p:spPr>
          <a:xfrm>
            <a:off x="1534110" y="2342451"/>
            <a:ext cx="2569792" cy="369332"/>
          </a:xfrm>
          <a:prstGeom prst="rect">
            <a:avLst/>
          </a:prstGeom>
          <a:noFill/>
        </p:spPr>
        <p:txBody>
          <a:bodyPr wrap="square" rtlCol="0">
            <a:spAutoFit/>
          </a:bodyPr>
          <a:lstStyle/>
          <a:p>
            <a:r>
              <a:rPr lang="en-US" dirty="0"/>
              <a:t>0x00000008</a:t>
            </a:r>
          </a:p>
        </p:txBody>
      </p:sp>
      <p:sp>
        <p:nvSpPr>
          <p:cNvPr id="54" name="TextBox 53">
            <a:extLst>
              <a:ext uri="{FF2B5EF4-FFF2-40B4-BE49-F238E27FC236}">
                <a16:creationId xmlns:a16="http://schemas.microsoft.com/office/drawing/2014/main" id="{DC1A35FC-9816-904A-B661-62E084BD4CE4}"/>
              </a:ext>
            </a:extLst>
          </p:cNvPr>
          <p:cNvSpPr txBox="1"/>
          <p:nvPr/>
        </p:nvSpPr>
        <p:spPr>
          <a:xfrm>
            <a:off x="1534114" y="1885255"/>
            <a:ext cx="2569792" cy="369332"/>
          </a:xfrm>
          <a:prstGeom prst="rect">
            <a:avLst/>
          </a:prstGeom>
          <a:noFill/>
        </p:spPr>
        <p:txBody>
          <a:bodyPr wrap="square" rtlCol="0">
            <a:spAutoFit/>
          </a:bodyPr>
          <a:lstStyle/>
          <a:p>
            <a:r>
              <a:rPr lang="en-US" dirty="0"/>
              <a:t>0x00000004</a:t>
            </a:r>
          </a:p>
        </p:txBody>
      </p:sp>
      <p:sp>
        <p:nvSpPr>
          <p:cNvPr id="55" name="TextBox 54">
            <a:extLst>
              <a:ext uri="{FF2B5EF4-FFF2-40B4-BE49-F238E27FC236}">
                <a16:creationId xmlns:a16="http://schemas.microsoft.com/office/drawing/2014/main" id="{A359201A-CCED-F74D-8B66-8463DC21ADAC}"/>
              </a:ext>
            </a:extLst>
          </p:cNvPr>
          <p:cNvSpPr txBox="1"/>
          <p:nvPr/>
        </p:nvSpPr>
        <p:spPr>
          <a:xfrm>
            <a:off x="1534110" y="1438937"/>
            <a:ext cx="2569792" cy="369332"/>
          </a:xfrm>
          <a:prstGeom prst="rect">
            <a:avLst/>
          </a:prstGeom>
          <a:noFill/>
        </p:spPr>
        <p:txBody>
          <a:bodyPr wrap="square" rtlCol="0">
            <a:spAutoFit/>
          </a:bodyPr>
          <a:lstStyle/>
          <a:p>
            <a:r>
              <a:rPr lang="en-US" dirty="0"/>
              <a:t>0x00000000</a:t>
            </a:r>
          </a:p>
        </p:txBody>
      </p:sp>
      <p:sp>
        <p:nvSpPr>
          <p:cNvPr id="56" name="Rectangle 55">
            <a:extLst>
              <a:ext uri="{FF2B5EF4-FFF2-40B4-BE49-F238E27FC236}">
                <a16:creationId xmlns:a16="http://schemas.microsoft.com/office/drawing/2014/main" id="{7C0C9B80-6954-F445-9284-194A1C3F5AD2}"/>
              </a:ext>
            </a:extLst>
          </p:cNvPr>
          <p:cNvSpPr/>
          <p:nvPr/>
        </p:nvSpPr>
        <p:spPr>
          <a:xfrm>
            <a:off x="1502219" y="586942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7" name="TextBox 56">
            <a:extLst>
              <a:ext uri="{FF2B5EF4-FFF2-40B4-BE49-F238E27FC236}">
                <a16:creationId xmlns:a16="http://schemas.microsoft.com/office/drawing/2014/main" id="{487203E1-A312-4145-AAA9-256F5ABC6D05}"/>
              </a:ext>
            </a:extLst>
          </p:cNvPr>
          <p:cNvSpPr txBox="1"/>
          <p:nvPr/>
        </p:nvSpPr>
        <p:spPr>
          <a:xfrm>
            <a:off x="1534114" y="5902080"/>
            <a:ext cx="2569792" cy="369332"/>
          </a:xfrm>
          <a:prstGeom prst="rect">
            <a:avLst/>
          </a:prstGeom>
          <a:noFill/>
        </p:spPr>
        <p:txBody>
          <a:bodyPr wrap="square" rtlCol="0">
            <a:spAutoFit/>
          </a:bodyPr>
          <a:lstStyle/>
          <a:p>
            <a:r>
              <a:rPr lang="en-US" dirty="0"/>
              <a:t>…..</a:t>
            </a:r>
          </a:p>
        </p:txBody>
      </p:sp>
      <p:sp>
        <p:nvSpPr>
          <p:cNvPr id="58" name="TextBox 57">
            <a:extLst>
              <a:ext uri="{FF2B5EF4-FFF2-40B4-BE49-F238E27FC236}">
                <a16:creationId xmlns:a16="http://schemas.microsoft.com/office/drawing/2014/main" id="{9478943C-3295-FE45-A0CE-D8D6016B5EB7}"/>
              </a:ext>
            </a:extLst>
          </p:cNvPr>
          <p:cNvSpPr txBox="1"/>
          <p:nvPr/>
        </p:nvSpPr>
        <p:spPr>
          <a:xfrm>
            <a:off x="2987735" y="5455998"/>
            <a:ext cx="1448568" cy="369332"/>
          </a:xfrm>
          <a:prstGeom prst="rect">
            <a:avLst/>
          </a:prstGeom>
          <a:noFill/>
        </p:spPr>
        <p:txBody>
          <a:bodyPr wrap="square" rtlCol="0">
            <a:spAutoFit/>
          </a:bodyPr>
          <a:lstStyle/>
          <a:p>
            <a:r>
              <a:rPr lang="en-US" dirty="0">
                <a:solidFill>
                  <a:srgbClr val="FF0000"/>
                </a:solidFill>
              </a:rPr>
              <a:t>2</a:t>
            </a:r>
          </a:p>
        </p:txBody>
      </p:sp>
      <p:sp>
        <p:nvSpPr>
          <p:cNvPr id="59" name="TextBox 58">
            <a:extLst>
              <a:ext uri="{FF2B5EF4-FFF2-40B4-BE49-F238E27FC236}">
                <a16:creationId xmlns:a16="http://schemas.microsoft.com/office/drawing/2014/main" id="{0D546DF3-BDAC-A643-9B5F-69FEAB64E0E2}"/>
              </a:ext>
            </a:extLst>
          </p:cNvPr>
          <p:cNvSpPr txBox="1"/>
          <p:nvPr/>
        </p:nvSpPr>
        <p:spPr>
          <a:xfrm>
            <a:off x="2987735" y="5009226"/>
            <a:ext cx="1448568" cy="369332"/>
          </a:xfrm>
          <a:prstGeom prst="rect">
            <a:avLst/>
          </a:prstGeom>
          <a:noFill/>
        </p:spPr>
        <p:txBody>
          <a:bodyPr wrap="square" rtlCol="0">
            <a:spAutoFit/>
          </a:bodyPr>
          <a:lstStyle/>
          <a:p>
            <a:r>
              <a:rPr lang="en-US" dirty="0">
                <a:solidFill>
                  <a:srgbClr val="FF0000"/>
                </a:solidFill>
              </a:rPr>
              <a:t>1</a:t>
            </a:r>
          </a:p>
        </p:txBody>
      </p:sp>
    </p:spTree>
    <p:extLst>
      <p:ext uri="{BB962C8B-B14F-4D97-AF65-F5344CB8AC3E}">
        <p14:creationId xmlns:p14="http://schemas.microsoft.com/office/powerpoint/2010/main" val="4021023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A49F-C001-374A-AD64-2526DC7323B3}"/>
              </a:ext>
            </a:extLst>
          </p:cNvPr>
          <p:cNvSpPr>
            <a:spLocks noGrp="1"/>
          </p:cNvSpPr>
          <p:nvPr>
            <p:ph type="title"/>
          </p:nvPr>
        </p:nvSpPr>
        <p:spPr/>
        <p:txBody>
          <a:bodyPr/>
          <a:lstStyle/>
          <a:p>
            <a:r>
              <a:rPr lang="en-US"/>
              <a:t>Return address</a:t>
            </a:r>
            <a:endParaRPr lang="en-US" dirty="0"/>
          </a:p>
        </p:txBody>
      </p:sp>
      <p:pic>
        <p:nvPicPr>
          <p:cNvPr id="5" name="Content Placeholder 4" descr="A screen shot of a computer&#10;&#10;Description automatically generated">
            <a:extLst>
              <a:ext uri="{FF2B5EF4-FFF2-40B4-BE49-F238E27FC236}">
                <a16:creationId xmlns:a16="http://schemas.microsoft.com/office/drawing/2014/main" id="{F10657DE-0514-1B4A-85F8-9468F06E314A}"/>
              </a:ext>
            </a:extLst>
          </p:cNvPr>
          <p:cNvPicPr>
            <a:picLocks noGrp="1" noChangeAspect="1"/>
          </p:cNvPicPr>
          <p:nvPr>
            <p:ph idx="1"/>
          </p:nvPr>
        </p:nvPicPr>
        <p:blipFill>
          <a:blip r:embed="rId2"/>
          <a:stretch>
            <a:fillRect/>
          </a:stretch>
        </p:blipFill>
        <p:spPr>
          <a:xfrm>
            <a:off x="1037431" y="1936806"/>
            <a:ext cx="10163969" cy="2177993"/>
          </a:xfrm>
        </p:spPr>
      </p:pic>
      <p:sp>
        <p:nvSpPr>
          <p:cNvPr id="21" name="Left Arrow 20">
            <a:extLst>
              <a:ext uri="{FF2B5EF4-FFF2-40B4-BE49-F238E27FC236}">
                <a16:creationId xmlns:a16="http://schemas.microsoft.com/office/drawing/2014/main" id="{6B3566D9-9FFA-7641-9CC7-C52A9CBD1E69}"/>
              </a:ext>
            </a:extLst>
          </p:cNvPr>
          <p:cNvSpPr/>
          <p:nvPr/>
        </p:nvSpPr>
        <p:spPr>
          <a:xfrm rot="20262389">
            <a:off x="2702480" y="2044947"/>
            <a:ext cx="4340893"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151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71FF-9481-9247-93E0-B1AC16721FEB}"/>
              </a:ext>
            </a:extLst>
          </p:cNvPr>
          <p:cNvSpPr>
            <a:spLocks noGrp="1"/>
          </p:cNvSpPr>
          <p:nvPr>
            <p:ph type="title"/>
          </p:nvPr>
        </p:nvSpPr>
        <p:spPr/>
        <p:txBody>
          <a:bodyPr/>
          <a:lstStyle/>
          <a:p>
            <a:r>
              <a:rPr lang="en-US" dirty="0"/>
              <a:t>The Stack (address)</a:t>
            </a:r>
          </a:p>
        </p:txBody>
      </p:sp>
      <p:pic>
        <p:nvPicPr>
          <p:cNvPr id="5" name="Content Placeholder 4" descr="A picture containing meter&#10;&#10;Description automatically generated">
            <a:extLst>
              <a:ext uri="{FF2B5EF4-FFF2-40B4-BE49-F238E27FC236}">
                <a16:creationId xmlns:a16="http://schemas.microsoft.com/office/drawing/2014/main" id="{6EDBD62E-9EEF-B04F-98E0-9E687B424589}"/>
              </a:ext>
            </a:extLst>
          </p:cNvPr>
          <p:cNvPicPr>
            <a:picLocks noGrp="1" noChangeAspect="1"/>
          </p:cNvPicPr>
          <p:nvPr>
            <p:ph idx="1"/>
          </p:nvPr>
        </p:nvPicPr>
        <p:blipFill rotWithShape="1">
          <a:blip r:embed="rId2"/>
          <a:srcRect r="40771" b="44589"/>
          <a:stretch/>
        </p:blipFill>
        <p:spPr>
          <a:xfrm>
            <a:off x="1266032" y="1993899"/>
            <a:ext cx="6214432" cy="934357"/>
          </a:xfrm>
        </p:spPr>
      </p:pic>
      <p:pic>
        <p:nvPicPr>
          <p:cNvPr id="7" name="Picture 6" descr="A picture containing meter&#10;&#10;Description automatically generated">
            <a:extLst>
              <a:ext uri="{FF2B5EF4-FFF2-40B4-BE49-F238E27FC236}">
                <a16:creationId xmlns:a16="http://schemas.microsoft.com/office/drawing/2014/main" id="{C7E51BB7-8CEE-D54A-8EF1-03D142C74FD7}"/>
              </a:ext>
            </a:extLst>
          </p:cNvPr>
          <p:cNvPicPr>
            <a:picLocks noChangeAspect="1"/>
          </p:cNvPicPr>
          <p:nvPr/>
        </p:nvPicPr>
        <p:blipFill rotWithShape="1">
          <a:blip r:embed="rId3"/>
          <a:srcRect r="22508" b="52213"/>
          <a:stretch/>
        </p:blipFill>
        <p:spPr>
          <a:xfrm>
            <a:off x="1266032" y="4248815"/>
            <a:ext cx="6811623" cy="685800"/>
          </a:xfrm>
          <a:prstGeom prst="rect">
            <a:avLst/>
          </a:prstGeom>
        </p:spPr>
      </p:pic>
      <p:sp>
        <p:nvSpPr>
          <p:cNvPr id="8" name="TextBox 7">
            <a:extLst>
              <a:ext uri="{FF2B5EF4-FFF2-40B4-BE49-F238E27FC236}">
                <a16:creationId xmlns:a16="http://schemas.microsoft.com/office/drawing/2014/main" id="{38F2A6ED-8E48-DB48-A75F-766B3132EB09}"/>
              </a:ext>
            </a:extLst>
          </p:cNvPr>
          <p:cNvSpPr txBox="1"/>
          <p:nvPr/>
        </p:nvSpPr>
        <p:spPr>
          <a:xfrm>
            <a:off x="1534886" y="1491343"/>
            <a:ext cx="3136957" cy="369332"/>
          </a:xfrm>
          <a:prstGeom prst="rect">
            <a:avLst/>
          </a:prstGeom>
          <a:noFill/>
        </p:spPr>
        <p:txBody>
          <a:bodyPr wrap="square" rtlCol="0">
            <a:spAutoFit/>
          </a:bodyPr>
          <a:lstStyle/>
          <a:p>
            <a:r>
              <a:rPr lang="en-US" dirty="0"/>
              <a:t>Before</a:t>
            </a:r>
          </a:p>
        </p:txBody>
      </p:sp>
      <p:sp>
        <p:nvSpPr>
          <p:cNvPr id="9" name="TextBox 8">
            <a:extLst>
              <a:ext uri="{FF2B5EF4-FFF2-40B4-BE49-F238E27FC236}">
                <a16:creationId xmlns:a16="http://schemas.microsoft.com/office/drawing/2014/main" id="{2D1E8B58-A99D-1348-ABB8-D2DEA1733F15}"/>
              </a:ext>
            </a:extLst>
          </p:cNvPr>
          <p:cNvSpPr txBox="1"/>
          <p:nvPr/>
        </p:nvSpPr>
        <p:spPr>
          <a:xfrm>
            <a:off x="1501465" y="3745079"/>
            <a:ext cx="3136957" cy="369332"/>
          </a:xfrm>
          <a:prstGeom prst="rect">
            <a:avLst/>
          </a:prstGeom>
          <a:noFill/>
        </p:spPr>
        <p:txBody>
          <a:bodyPr wrap="square" rtlCol="0">
            <a:spAutoFit/>
          </a:bodyPr>
          <a:lstStyle/>
          <a:p>
            <a:r>
              <a:rPr lang="en-US"/>
              <a:t>After</a:t>
            </a:r>
            <a:endParaRPr lang="en-US" dirty="0"/>
          </a:p>
        </p:txBody>
      </p:sp>
    </p:spTree>
    <p:extLst>
      <p:ext uri="{BB962C8B-B14F-4D97-AF65-F5344CB8AC3E}">
        <p14:creationId xmlns:p14="http://schemas.microsoft.com/office/powerpoint/2010/main" val="3372998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 Arrow 25">
            <a:extLst>
              <a:ext uri="{FF2B5EF4-FFF2-40B4-BE49-F238E27FC236}">
                <a16:creationId xmlns:a16="http://schemas.microsoft.com/office/drawing/2014/main" id="{4B5A6377-8BE1-B347-A8FD-5265AC5CDE8C}"/>
              </a:ext>
            </a:extLst>
          </p:cNvPr>
          <p:cNvSpPr/>
          <p:nvPr/>
        </p:nvSpPr>
        <p:spPr>
          <a:xfrm>
            <a:off x="6096000" y="4084165"/>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ACBDC9E-ADD4-0A47-8EFD-246DC2D41D25}"/>
              </a:ext>
            </a:extLst>
          </p:cNvPr>
          <p:cNvSpPr txBox="1"/>
          <p:nvPr/>
        </p:nvSpPr>
        <p:spPr>
          <a:xfrm>
            <a:off x="7424055" y="4138596"/>
            <a:ext cx="2830285" cy="369332"/>
          </a:xfrm>
          <a:prstGeom prst="rect">
            <a:avLst/>
          </a:prstGeom>
          <a:noFill/>
        </p:spPr>
        <p:txBody>
          <a:bodyPr wrap="square" rtlCol="0">
            <a:spAutoFit/>
          </a:bodyPr>
          <a:lstStyle/>
          <a:p>
            <a:r>
              <a:rPr lang="en-US" dirty="0"/>
              <a:t>ESP</a:t>
            </a:r>
          </a:p>
        </p:txBody>
      </p:sp>
      <p:sp>
        <p:nvSpPr>
          <p:cNvPr id="28" name="Left Arrow 27">
            <a:extLst>
              <a:ext uri="{FF2B5EF4-FFF2-40B4-BE49-F238E27FC236}">
                <a16:creationId xmlns:a16="http://schemas.microsoft.com/office/drawing/2014/main" id="{1C457E14-EC2B-274E-9FC0-C66BBE4C4D80}"/>
              </a:ext>
            </a:extLst>
          </p:cNvPr>
          <p:cNvSpPr/>
          <p:nvPr/>
        </p:nvSpPr>
        <p:spPr>
          <a:xfrm rot="19814294">
            <a:off x="6151424" y="6220382"/>
            <a:ext cx="839268"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8D249C2-AFF5-174C-9EEC-D37DB820612E}"/>
              </a:ext>
            </a:extLst>
          </p:cNvPr>
          <p:cNvSpPr txBox="1"/>
          <p:nvPr/>
        </p:nvSpPr>
        <p:spPr>
          <a:xfrm>
            <a:off x="7046116" y="6074208"/>
            <a:ext cx="2830285" cy="369332"/>
          </a:xfrm>
          <a:prstGeom prst="rect">
            <a:avLst/>
          </a:prstGeom>
          <a:noFill/>
        </p:spPr>
        <p:txBody>
          <a:bodyPr wrap="square" rtlCol="0">
            <a:spAutoFit/>
          </a:bodyPr>
          <a:lstStyle/>
          <a:p>
            <a:r>
              <a:rPr lang="en-US" dirty="0"/>
              <a:t>EBP</a:t>
            </a:r>
          </a:p>
        </p:txBody>
      </p:sp>
      <p:pic>
        <p:nvPicPr>
          <p:cNvPr id="32" name="Picture 31" descr="A screen shot of a smart phone&#10;&#10;Description automatically generated">
            <a:extLst>
              <a:ext uri="{FF2B5EF4-FFF2-40B4-BE49-F238E27FC236}">
                <a16:creationId xmlns:a16="http://schemas.microsoft.com/office/drawing/2014/main" id="{DDA0F71D-38C0-BF49-A975-D9994A1E3AFA}"/>
              </a:ext>
            </a:extLst>
          </p:cNvPr>
          <p:cNvPicPr>
            <a:picLocks noChangeAspect="1"/>
          </p:cNvPicPr>
          <p:nvPr/>
        </p:nvPicPr>
        <p:blipFill rotWithShape="1">
          <a:blip r:embed="rId2"/>
          <a:srcRect l="-737" t="51407"/>
          <a:stretch/>
        </p:blipFill>
        <p:spPr>
          <a:xfrm>
            <a:off x="6270174" y="1371121"/>
            <a:ext cx="4733862" cy="1657140"/>
          </a:xfrm>
          <a:prstGeom prst="rect">
            <a:avLst/>
          </a:prstGeom>
        </p:spPr>
      </p:pic>
      <p:sp>
        <p:nvSpPr>
          <p:cNvPr id="33" name="TextBox 32">
            <a:extLst>
              <a:ext uri="{FF2B5EF4-FFF2-40B4-BE49-F238E27FC236}">
                <a16:creationId xmlns:a16="http://schemas.microsoft.com/office/drawing/2014/main" id="{70F0A9A7-C466-0D4A-824B-4E0007C84359}"/>
              </a:ext>
            </a:extLst>
          </p:cNvPr>
          <p:cNvSpPr txBox="1"/>
          <p:nvPr/>
        </p:nvSpPr>
        <p:spPr>
          <a:xfrm>
            <a:off x="6270174" y="3224196"/>
            <a:ext cx="4713512" cy="923330"/>
          </a:xfrm>
          <a:prstGeom prst="rect">
            <a:avLst/>
          </a:prstGeom>
          <a:noFill/>
        </p:spPr>
        <p:txBody>
          <a:bodyPr wrap="square" rtlCol="0">
            <a:spAutoFit/>
          </a:bodyPr>
          <a:lstStyle/>
          <a:p>
            <a:pPr marL="285750" indent="-285750">
              <a:buFont typeface="Arial" panose="020B0604020202020204" pitchFamily="34" charset="0"/>
              <a:buChar char="•"/>
            </a:pPr>
            <a:r>
              <a:rPr lang="en-US" dirty="0"/>
              <a:t>Must preserve calling function state</a:t>
            </a:r>
          </a:p>
          <a:p>
            <a:pPr marL="742950" lvl="1" indent="-285750">
              <a:buFont typeface="Arial" panose="020B0604020202020204" pitchFamily="34" charset="0"/>
              <a:buChar char="•"/>
            </a:pPr>
            <a:r>
              <a:rPr lang="en-US" i="1" dirty="0">
                <a:solidFill>
                  <a:schemeClr val="accent5">
                    <a:lumMod val="60000"/>
                    <a:lumOff val="40000"/>
                  </a:schemeClr>
                </a:solidFill>
              </a:rPr>
              <a:t>Come back to</a:t>
            </a:r>
          </a:p>
          <a:p>
            <a:pPr marL="285750" indent="-285750">
              <a:buFont typeface="Arial" panose="020B0604020202020204" pitchFamily="34" charset="0"/>
              <a:buChar char="•"/>
            </a:pPr>
            <a:r>
              <a:rPr lang="en-US" dirty="0"/>
              <a:t>Must return from function call</a:t>
            </a:r>
          </a:p>
        </p:txBody>
      </p:sp>
      <p:sp>
        <p:nvSpPr>
          <p:cNvPr id="37" name="Rectangle 36">
            <a:extLst>
              <a:ext uri="{FF2B5EF4-FFF2-40B4-BE49-F238E27FC236}">
                <a16:creationId xmlns:a16="http://schemas.microsoft.com/office/drawing/2014/main" id="{4E734CE2-D24B-AC47-B9CC-0A9569626083}"/>
              </a:ext>
            </a:extLst>
          </p:cNvPr>
          <p:cNvSpPr/>
          <p:nvPr/>
        </p:nvSpPr>
        <p:spPr>
          <a:xfrm>
            <a:off x="1502228" y="1406287"/>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8" name="Rectangle 37">
            <a:extLst>
              <a:ext uri="{FF2B5EF4-FFF2-40B4-BE49-F238E27FC236}">
                <a16:creationId xmlns:a16="http://schemas.microsoft.com/office/drawing/2014/main" id="{58907E5A-2F55-8C46-A986-87F10B04A19D}"/>
              </a:ext>
            </a:extLst>
          </p:cNvPr>
          <p:cNvSpPr/>
          <p:nvPr/>
        </p:nvSpPr>
        <p:spPr>
          <a:xfrm>
            <a:off x="1502227" y="185260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39" name="Rectangle 38">
            <a:extLst>
              <a:ext uri="{FF2B5EF4-FFF2-40B4-BE49-F238E27FC236}">
                <a16:creationId xmlns:a16="http://schemas.microsoft.com/office/drawing/2014/main" id="{8387E2E9-764A-4B48-89CE-31BB8E5BD361}"/>
              </a:ext>
            </a:extLst>
          </p:cNvPr>
          <p:cNvSpPr/>
          <p:nvPr/>
        </p:nvSpPr>
        <p:spPr>
          <a:xfrm>
            <a:off x="1502224" y="2298917"/>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0" name="Rectangle 39">
            <a:extLst>
              <a:ext uri="{FF2B5EF4-FFF2-40B4-BE49-F238E27FC236}">
                <a16:creationId xmlns:a16="http://schemas.microsoft.com/office/drawing/2014/main" id="{3484981E-AF8F-034B-924F-09D3106B3457}"/>
              </a:ext>
            </a:extLst>
          </p:cNvPr>
          <p:cNvSpPr/>
          <p:nvPr/>
        </p:nvSpPr>
        <p:spPr>
          <a:xfrm>
            <a:off x="1502223" y="274523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1" name="Rectangle 40">
            <a:extLst>
              <a:ext uri="{FF2B5EF4-FFF2-40B4-BE49-F238E27FC236}">
                <a16:creationId xmlns:a16="http://schemas.microsoft.com/office/drawing/2014/main" id="{B4E4A157-E374-9942-A31C-BD99069A27DC}"/>
              </a:ext>
            </a:extLst>
          </p:cNvPr>
          <p:cNvSpPr/>
          <p:nvPr/>
        </p:nvSpPr>
        <p:spPr>
          <a:xfrm>
            <a:off x="1502224" y="319154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2" name="Rectangle 41">
            <a:extLst>
              <a:ext uri="{FF2B5EF4-FFF2-40B4-BE49-F238E27FC236}">
                <a16:creationId xmlns:a16="http://schemas.microsoft.com/office/drawing/2014/main" id="{82581A59-0280-BC44-A861-FFA38B0054A0}"/>
              </a:ext>
            </a:extLst>
          </p:cNvPr>
          <p:cNvSpPr/>
          <p:nvPr/>
        </p:nvSpPr>
        <p:spPr>
          <a:xfrm>
            <a:off x="1502223" y="3637856"/>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3" name="Rectangle 42">
            <a:extLst>
              <a:ext uri="{FF2B5EF4-FFF2-40B4-BE49-F238E27FC236}">
                <a16:creationId xmlns:a16="http://schemas.microsoft.com/office/drawing/2014/main" id="{AA5ADFC4-8F7E-2044-8813-F865D71863D1}"/>
              </a:ext>
            </a:extLst>
          </p:cNvPr>
          <p:cNvSpPr/>
          <p:nvPr/>
        </p:nvSpPr>
        <p:spPr>
          <a:xfrm>
            <a:off x="1502220" y="408417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44" name="Rectangle 43">
            <a:extLst>
              <a:ext uri="{FF2B5EF4-FFF2-40B4-BE49-F238E27FC236}">
                <a16:creationId xmlns:a16="http://schemas.microsoft.com/office/drawing/2014/main" id="{6E2053EA-190B-4241-AAAF-BF9C7B2000CF}"/>
              </a:ext>
            </a:extLst>
          </p:cNvPr>
          <p:cNvSpPr/>
          <p:nvPr/>
        </p:nvSpPr>
        <p:spPr>
          <a:xfrm>
            <a:off x="1502219" y="4530486"/>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5" name="Rectangle 44">
            <a:extLst>
              <a:ext uri="{FF2B5EF4-FFF2-40B4-BE49-F238E27FC236}">
                <a16:creationId xmlns:a16="http://schemas.microsoft.com/office/drawing/2014/main" id="{8CE5B095-7DE5-4342-9232-DD417AD4A3E6}"/>
              </a:ext>
            </a:extLst>
          </p:cNvPr>
          <p:cNvSpPr/>
          <p:nvPr/>
        </p:nvSpPr>
        <p:spPr>
          <a:xfrm>
            <a:off x="1502224" y="497679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6" name="Rectangle 45">
            <a:extLst>
              <a:ext uri="{FF2B5EF4-FFF2-40B4-BE49-F238E27FC236}">
                <a16:creationId xmlns:a16="http://schemas.microsoft.com/office/drawing/2014/main" id="{2F74D439-B77F-984D-AAD4-488C9F57A6AD}"/>
              </a:ext>
            </a:extLst>
          </p:cNvPr>
          <p:cNvSpPr/>
          <p:nvPr/>
        </p:nvSpPr>
        <p:spPr>
          <a:xfrm>
            <a:off x="1502223" y="542311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7" name="TextBox 46">
            <a:extLst>
              <a:ext uri="{FF2B5EF4-FFF2-40B4-BE49-F238E27FC236}">
                <a16:creationId xmlns:a16="http://schemas.microsoft.com/office/drawing/2014/main" id="{055DDDD8-2466-9B47-A9B8-45FC1EBCECFF}"/>
              </a:ext>
            </a:extLst>
          </p:cNvPr>
          <p:cNvSpPr txBox="1"/>
          <p:nvPr/>
        </p:nvSpPr>
        <p:spPr>
          <a:xfrm>
            <a:off x="1534118" y="5455771"/>
            <a:ext cx="2569792" cy="369332"/>
          </a:xfrm>
          <a:prstGeom prst="rect">
            <a:avLst/>
          </a:prstGeom>
          <a:noFill/>
        </p:spPr>
        <p:txBody>
          <a:bodyPr wrap="square" rtlCol="0">
            <a:spAutoFit/>
          </a:bodyPr>
          <a:lstStyle/>
          <a:p>
            <a:r>
              <a:rPr lang="en-US" dirty="0"/>
              <a:t>0x00000024</a:t>
            </a:r>
          </a:p>
        </p:txBody>
      </p:sp>
      <p:sp>
        <p:nvSpPr>
          <p:cNvPr id="48" name="TextBox 47">
            <a:extLst>
              <a:ext uri="{FF2B5EF4-FFF2-40B4-BE49-F238E27FC236}">
                <a16:creationId xmlns:a16="http://schemas.microsoft.com/office/drawing/2014/main" id="{9B724A87-7CB9-BC4D-90D7-0CBFEEADFD0F}"/>
              </a:ext>
            </a:extLst>
          </p:cNvPr>
          <p:cNvSpPr txBox="1"/>
          <p:nvPr/>
        </p:nvSpPr>
        <p:spPr>
          <a:xfrm>
            <a:off x="1534114" y="5009453"/>
            <a:ext cx="2569792" cy="369332"/>
          </a:xfrm>
          <a:prstGeom prst="rect">
            <a:avLst/>
          </a:prstGeom>
          <a:noFill/>
        </p:spPr>
        <p:txBody>
          <a:bodyPr wrap="square" rtlCol="0">
            <a:spAutoFit/>
          </a:bodyPr>
          <a:lstStyle/>
          <a:p>
            <a:r>
              <a:rPr lang="en-US" dirty="0"/>
              <a:t>0x00000020</a:t>
            </a:r>
          </a:p>
        </p:txBody>
      </p:sp>
      <p:sp>
        <p:nvSpPr>
          <p:cNvPr id="49" name="TextBox 48">
            <a:extLst>
              <a:ext uri="{FF2B5EF4-FFF2-40B4-BE49-F238E27FC236}">
                <a16:creationId xmlns:a16="http://schemas.microsoft.com/office/drawing/2014/main" id="{A873F07A-0BBD-6441-AEEA-E98958A57BD2}"/>
              </a:ext>
            </a:extLst>
          </p:cNvPr>
          <p:cNvSpPr txBox="1"/>
          <p:nvPr/>
        </p:nvSpPr>
        <p:spPr>
          <a:xfrm>
            <a:off x="1534114" y="4574027"/>
            <a:ext cx="2569792" cy="369332"/>
          </a:xfrm>
          <a:prstGeom prst="rect">
            <a:avLst/>
          </a:prstGeom>
          <a:noFill/>
        </p:spPr>
        <p:txBody>
          <a:bodyPr wrap="square" rtlCol="0">
            <a:spAutoFit/>
          </a:bodyPr>
          <a:lstStyle/>
          <a:p>
            <a:r>
              <a:rPr lang="en-US" dirty="0"/>
              <a:t>0x0000001c</a:t>
            </a:r>
          </a:p>
        </p:txBody>
      </p:sp>
      <p:sp>
        <p:nvSpPr>
          <p:cNvPr id="50" name="TextBox 49">
            <a:extLst>
              <a:ext uri="{FF2B5EF4-FFF2-40B4-BE49-F238E27FC236}">
                <a16:creationId xmlns:a16="http://schemas.microsoft.com/office/drawing/2014/main" id="{43C403DC-12FF-D140-898F-31AD1F4F0ED6}"/>
              </a:ext>
            </a:extLst>
          </p:cNvPr>
          <p:cNvSpPr txBox="1"/>
          <p:nvPr/>
        </p:nvSpPr>
        <p:spPr>
          <a:xfrm>
            <a:off x="1534110" y="4127709"/>
            <a:ext cx="2569792" cy="369332"/>
          </a:xfrm>
          <a:prstGeom prst="rect">
            <a:avLst/>
          </a:prstGeom>
          <a:noFill/>
        </p:spPr>
        <p:txBody>
          <a:bodyPr wrap="square" rtlCol="0">
            <a:spAutoFit/>
          </a:bodyPr>
          <a:lstStyle/>
          <a:p>
            <a:r>
              <a:rPr lang="en-US" dirty="0"/>
              <a:t>0x00000018</a:t>
            </a:r>
          </a:p>
        </p:txBody>
      </p:sp>
      <p:sp>
        <p:nvSpPr>
          <p:cNvPr id="51" name="TextBox 50">
            <a:extLst>
              <a:ext uri="{FF2B5EF4-FFF2-40B4-BE49-F238E27FC236}">
                <a16:creationId xmlns:a16="http://schemas.microsoft.com/office/drawing/2014/main" id="{AAEE898A-AAAF-2644-A794-7317112A494D}"/>
              </a:ext>
            </a:extLst>
          </p:cNvPr>
          <p:cNvSpPr txBox="1"/>
          <p:nvPr/>
        </p:nvSpPr>
        <p:spPr>
          <a:xfrm>
            <a:off x="1534114" y="3670514"/>
            <a:ext cx="2569792" cy="369332"/>
          </a:xfrm>
          <a:prstGeom prst="rect">
            <a:avLst/>
          </a:prstGeom>
          <a:noFill/>
        </p:spPr>
        <p:txBody>
          <a:bodyPr wrap="square" rtlCol="0">
            <a:spAutoFit/>
          </a:bodyPr>
          <a:lstStyle/>
          <a:p>
            <a:r>
              <a:rPr lang="en-US" dirty="0"/>
              <a:t>0x00000014</a:t>
            </a:r>
          </a:p>
        </p:txBody>
      </p:sp>
      <p:sp>
        <p:nvSpPr>
          <p:cNvPr id="52" name="TextBox 51">
            <a:extLst>
              <a:ext uri="{FF2B5EF4-FFF2-40B4-BE49-F238E27FC236}">
                <a16:creationId xmlns:a16="http://schemas.microsoft.com/office/drawing/2014/main" id="{9658EFB5-D74B-8D48-B6D4-C95A4EF505DD}"/>
              </a:ext>
            </a:extLst>
          </p:cNvPr>
          <p:cNvSpPr txBox="1"/>
          <p:nvPr/>
        </p:nvSpPr>
        <p:spPr>
          <a:xfrm>
            <a:off x="1534110" y="3224196"/>
            <a:ext cx="2569792" cy="369332"/>
          </a:xfrm>
          <a:prstGeom prst="rect">
            <a:avLst/>
          </a:prstGeom>
          <a:noFill/>
        </p:spPr>
        <p:txBody>
          <a:bodyPr wrap="square" rtlCol="0">
            <a:spAutoFit/>
          </a:bodyPr>
          <a:lstStyle/>
          <a:p>
            <a:r>
              <a:rPr lang="en-US" dirty="0"/>
              <a:t>0x00000010</a:t>
            </a:r>
          </a:p>
        </p:txBody>
      </p:sp>
      <p:sp>
        <p:nvSpPr>
          <p:cNvPr id="53" name="TextBox 52">
            <a:extLst>
              <a:ext uri="{FF2B5EF4-FFF2-40B4-BE49-F238E27FC236}">
                <a16:creationId xmlns:a16="http://schemas.microsoft.com/office/drawing/2014/main" id="{A0C301D2-4B20-A241-AED7-12E107A1AB63}"/>
              </a:ext>
            </a:extLst>
          </p:cNvPr>
          <p:cNvSpPr txBox="1"/>
          <p:nvPr/>
        </p:nvSpPr>
        <p:spPr>
          <a:xfrm>
            <a:off x="1534114" y="2788769"/>
            <a:ext cx="2569792" cy="369332"/>
          </a:xfrm>
          <a:prstGeom prst="rect">
            <a:avLst/>
          </a:prstGeom>
          <a:noFill/>
        </p:spPr>
        <p:txBody>
          <a:bodyPr wrap="square" rtlCol="0">
            <a:spAutoFit/>
          </a:bodyPr>
          <a:lstStyle/>
          <a:p>
            <a:r>
              <a:rPr lang="en-US" dirty="0"/>
              <a:t>0x0000000c</a:t>
            </a:r>
          </a:p>
        </p:txBody>
      </p:sp>
      <p:sp>
        <p:nvSpPr>
          <p:cNvPr id="54" name="TextBox 53">
            <a:extLst>
              <a:ext uri="{FF2B5EF4-FFF2-40B4-BE49-F238E27FC236}">
                <a16:creationId xmlns:a16="http://schemas.microsoft.com/office/drawing/2014/main" id="{98306600-4F39-6743-933C-084A97CF8CB7}"/>
              </a:ext>
            </a:extLst>
          </p:cNvPr>
          <p:cNvSpPr txBox="1"/>
          <p:nvPr/>
        </p:nvSpPr>
        <p:spPr>
          <a:xfrm>
            <a:off x="1534110" y="2342451"/>
            <a:ext cx="2569792" cy="369332"/>
          </a:xfrm>
          <a:prstGeom prst="rect">
            <a:avLst/>
          </a:prstGeom>
          <a:noFill/>
        </p:spPr>
        <p:txBody>
          <a:bodyPr wrap="square" rtlCol="0">
            <a:spAutoFit/>
          </a:bodyPr>
          <a:lstStyle/>
          <a:p>
            <a:r>
              <a:rPr lang="en-US" dirty="0"/>
              <a:t>0x00000008</a:t>
            </a:r>
          </a:p>
        </p:txBody>
      </p:sp>
      <p:sp>
        <p:nvSpPr>
          <p:cNvPr id="55" name="TextBox 54">
            <a:extLst>
              <a:ext uri="{FF2B5EF4-FFF2-40B4-BE49-F238E27FC236}">
                <a16:creationId xmlns:a16="http://schemas.microsoft.com/office/drawing/2014/main" id="{932357A1-6AB1-CF4C-9526-61C09B595F73}"/>
              </a:ext>
            </a:extLst>
          </p:cNvPr>
          <p:cNvSpPr txBox="1"/>
          <p:nvPr/>
        </p:nvSpPr>
        <p:spPr>
          <a:xfrm>
            <a:off x="1534114" y="1885255"/>
            <a:ext cx="2569792" cy="369332"/>
          </a:xfrm>
          <a:prstGeom prst="rect">
            <a:avLst/>
          </a:prstGeom>
          <a:noFill/>
        </p:spPr>
        <p:txBody>
          <a:bodyPr wrap="square" rtlCol="0">
            <a:spAutoFit/>
          </a:bodyPr>
          <a:lstStyle/>
          <a:p>
            <a:r>
              <a:rPr lang="en-US" dirty="0"/>
              <a:t>0x00000004</a:t>
            </a:r>
          </a:p>
        </p:txBody>
      </p:sp>
      <p:sp>
        <p:nvSpPr>
          <p:cNvPr id="56" name="TextBox 55">
            <a:extLst>
              <a:ext uri="{FF2B5EF4-FFF2-40B4-BE49-F238E27FC236}">
                <a16:creationId xmlns:a16="http://schemas.microsoft.com/office/drawing/2014/main" id="{74529AC3-6025-BF49-ADC7-128F44DE99F9}"/>
              </a:ext>
            </a:extLst>
          </p:cNvPr>
          <p:cNvSpPr txBox="1"/>
          <p:nvPr/>
        </p:nvSpPr>
        <p:spPr>
          <a:xfrm>
            <a:off x="1534110" y="1438937"/>
            <a:ext cx="2569792" cy="369332"/>
          </a:xfrm>
          <a:prstGeom prst="rect">
            <a:avLst/>
          </a:prstGeom>
          <a:noFill/>
        </p:spPr>
        <p:txBody>
          <a:bodyPr wrap="square" rtlCol="0">
            <a:spAutoFit/>
          </a:bodyPr>
          <a:lstStyle/>
          <a:p>
            <a:r>
              <a:rPr lang="en-US" dirty="0"/>
              <a:t>0x00000000</a:t>
            </a:r>
          </a:p>
        </p:txBody>
      </p:sp>
      <p:sp>
        <p:nvSpPr>
          <p:cNvPr id="57" name="Rectangle 56">
            <a:extLst>
              <a:ext uri="{FF2B5EF4-FFF2-40B4-BE49-F238E27FC236}">
                <a16:creationId xmlns:a16="http://schemas.microsoft.com/office/drawing/2014/main" id="{0E0D0C48-634F-574F-BB81-6E85E1A63A80}"/>
              </a:ext>
            </a:extLst>
          </p:cNvPr>
          <p:cNvSpPr/>
          <p:nvPr/>
        </p:nvSpPr>
        <p:spPr>
          <a:xfrm>
            <a:off x="1502219" y="5869420"/>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8" name="TextBox 57">
            <a:extLst>
              <a:ext uri="{FF2B5EF4-FFF2-40B4-BE49-F238E27FC236}">
                <a16:creationId xmlns:a16="http://schemas.microsoft.com/office/drawing/2014/main" id="{D6668CDF-3BE4-2F4C-AA80-5F0AC3A0DD1C}"/>
              </a:ext>
            </a:extLst>
          </p:cNvPr>
          <p:cNvSpPr txBox="1"/>
          <p:nvPr/>
        </p:nvSpPr>
        <p:spPr>
          <a:xfrm>
            <a:off x="1534114" y="5902080"/>
            <a:ext cx="2569792" cy="369332"/>
          </a:xfrm>
          <a:prstGeom prst="rect">
            <a:avLst/>
          </a:prstGeom>
          <a:noFill/>
        </p:spPr>
        <p:txBody>
          <a:bodyPr wrap="square" rtlCol="0">
            <a:spAutoFit/>
          </a:bodyPr>
          <a:lstStyle/>
          <a:p>
            <a:r>
              <a:rPr lang="en-US" dirty="0"/>
              <a:t>…..</a:t>
            </a:r>
          </a:p>
        </p:txBody>
      </p:sp>
      <p:sp>
        <p:nvSpPr>
          <p:cNvPr id="59" name="TextBox 58">
            <a:extLst>
              <a:ext uri="{FF2B5EF4-FFF2-40B4-BE49-F238E27FC236}">
                <a16:creationId xmlns:a16="http://schemas.microsoft.com/office/drawing/2014/main" id="{749B72AC-E13D-514B-AD0B-966ECAF03D81}"/>
              </a:ext>
            </a:extLst>
          </p:cNvPr>
          <p:cNvSpPr txBox="1"/>
          <p:nvPr/>
        </p:nvSpPr>
        <p:spPr>
          <a:xfrm>
            <a:off x="2987735" y="5455998"/>
            <a:ext cx="1448568" cy="369332"/>
          </a:xfrm>
          <a:prstGeom prst="rect">
            <a:avLst/>
          </a:prstGeom>
          <a:noFill/>
        </p:spPr>
        <p:txBody>
          <a:bodyPr wrap="square" rtlCol="0">
            <a:spAutoFit/>
          </a:bodyPr>
          <a:lstStyle/>
          <a:p>
            <a:r>
              <a:rPr lang="en-US" dirty="0">
                <a:solidFill>
                  <a:srgbClr val="FF0000"/>
                </a:solidFill>
              </a:rPr>
              <a:t>2</a:t>
            </a:r>
          </a:p>
        </p:txBody>
      </p:sp>
      <p:sp>
        <p:nvSpPr>
          <p:cNvPr id="60" name="TextBox 59">
            <a:extLst>
              <a:ext uri="{FF2B5EF4-FFF2-40B4-BE49-F238E27FC236}">
                <a16:creationId xmlns:a16="http://schemas.microsoft.com/office/drawing/2014/main" id="{728CAA5B-4A52-F94B-839C-32A60EA21A2E}"/>
              </a:ext>
            </a:extLst>
          </p:cNvPr>
          <p:cNvSpPr txBox="1"/>
          <p:nvPr/>
        </p:nvSpPr>
        <p:spPr>
          <a:xfrm>
            <a:off x="2987735" y="5009226"/>
            <a:ext cx="1448568" cy="369332"/>
          </a:xfrm>
          <a:prstGeom prst="rect">
            <a:avLst/>
          </a:prstGeom>
          <a:noFill/>
        </p:spPr>
        <p:txBody>
          <a:bodyPr wrap="square" rtlCol="0">
            <a:spAutoFit/>
          </a:bodyPr>
          <a:lstStyle/>
          <a:p>
            <a:r>
              <a:rPr lang="en-US" dirty="0">
                <a:solidFill>
                  <a:srgbClr val="FF0000"/>
                </a:solidFill>
              </a:rPr>
              <a:t>1</a:t>
            </a:r>
          </a:p>
        </p:txBody>
      </p:sp>
      <p:sp>
        <p:nvSpPr>
          <p:cNvPr id="36" name="TextBox 35">
            <a:extLst>
              <a:ext uri="{FF2B5EF4-FFF2-40B4-BE49-F238E27FC236}">
                <a16:creationId xmlns:a16="http://schemas.microsoft.com/office/drawing/2014/main" id="{22A4F68A-9556-9D41-9B54-3B6C0C0DA267}"/>
              </a:ext>
            </a:extLst>
          </p:cNvPr>
          <p:cNvSpPr txBox="1"/>
          <p:nvPr/>
        </p:nvSpPr>
        <p:spPr>
          <a:xfrm>
            <a:off x="2987735" y="4561221"/>
            <a:ext cx="1448568" cy="369332"/>
          </a:xfrm>
          <a:prstGeom prst="rect">
            <a:avLst/>
          </a:prstGeom>
          <a:noFill/>
        </p:spPr>
        <p:txBody>
          <a:bodyPr wrap="square" rtlCol="0">
            <a:spAutoFit/>
          </a:bodyPr>
          <a:lstStyle/>
          <a:p>
            <a:r>
              <a:rPr lang="en-US" dirty="0">
                <a:solidFill>
                  <a:srgbClr val="FF0000"/>
                </a:solidFill>
              </a:rPr>
              <a:t>0x56555597</a:t>
            </a:r>
          </a:p>
        </p:txBody>
      </p:sp>
    </p:spTree>
    <p:extLst>
      <p:ext uri="{BB962C8B-B14F-4D97-AF65-F5344CB8AC3E}">
        <p14:creationId xmlns:p14="http://schemas.microsoft.com/office/powerpoint/2010/main" val="38280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D477-A39E-6946-A71C-2A96A4F108C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169E0A6B-56E2-5E44-9FBE-5CB4700EA2A1}"/>
              </a:ext>
            </a:extLst>
          </p:cNvPr>
          <p:cNvSpPr>
            <a:spLocks noGrp="1"/>
          </p:cNvSpPr>
          <p:nvPr>
            <p:ph idx="1"/>
          </p:nvPr>
        </p:nvSpPr>
        <p:spPr/>
        <p:txBody>
          <a:bodyPr/>
          <a:lstStyle/>
          <a:p>
            <a:r>
              <a:rPr lang="en-US" dirty="0"/>
              <a:t>Who:</a:t>
            </a:r>
          </a:p>
          <a:p>
            <a:pPr lvl="1"/>
            <a:r>
              <a:rPr lang="en-US" dirty="0"/>
              <a:t>Pushes onto the stack</a:t>
            </a:r>
          </a:p>
          <a:p>
            <a:pPr lvl="1"/>
            <a:r>
              <a:rPr lang="en-US" dirty="0"/>
              <a:t>Pops off the stack</a:t>
            </a:r>
          </a:p>
          <a:p>
            <a:r>
              <a:rPr lang="en-US" dirty="0"/>
              <a:t>What:</a:t>
            </a:r>
          </a:p>
          <a:p>
            <a:pPr lvl="1"/>
            <a:r>
              <a:rPr lang="en-US" dirty="0"/>
              <a:t>Registers are ‘safe’ or ‘unsafe’</a:t>
            </a:r>
          </a:p>
          <a:p>
            <a:pPr lvl="1"/>
            <a:r>
              <a:rPr lang="en-US" dirty="0"/>
              <a:t>Where </a:t>
            </a:r>
          </a:p>
          <a:p>
            <a:pPr lvl="1"/>
            <a:endParaRPr lang="en-US" dirty="0"/>
          </a:p>
        </p:txBody>
      </p:sp>
    </p:spTree>
    <p:extLst>
      <p:ext uri="{BB962C8B-B14F-4D97-AF65-F5344CB8AC3E}">
        <p14:creationId xmlns:p14="http://schemas.microsoft.com/office/powerpoint/2010/main" val="1771825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E7E7-40E3-F044-807B-8D89E91317A9}"/>
              </a:ext>
            </a:extLst>
          </p:cNvPr>
          <p:cNvSpPr>
            <a:spLocks noGrp="1"/>
          </p:cNvSpPr>
          <p:nvPr>
            <p:ph type="title"/>
          </p:nvPr>
        </p:nvSpPr>
        <p:spPr/>
        <p:txBody>
          <a:bodyPr/>
          <a:lstStyle/>
          <a:p>
            <a:r>
              <a:rPr lang="en-US" dirty="0"/>
              <a:t>X86 and X64 Differences</a:t>
            </a:r>
          </a:p>
        </p:txBody>
      </p:sp>
      <p:sp>
        <p:nvSpPr>
          <p:cNvPr id="3" name="Content Placeholder 2">
            <a:extLst>
              <a:ext uri="{FF2B5EF4-FFF2-40B4-BE49-F238E27FC236}">
                <a16:creationId xmlns:a16="http://schemas.microsoft.com/office/drawing/2014/main" id="{1704D869-A9E1-9844-94DA-2CEFE995365A}"/>
              </a:ext>
            </a:extLst>
          </p:cNvPr>
          <p:cNvSpPr>
            <a:spLocks noGrp="1"/>
          </p:cNvSpPr>
          <p:nvPr>
            <p:ph idx="1"/>
          </p:nvPr>
        </p:nvSpPr>
        <p:spPr/>
        <p:txBody>
          <a:bodyPr/>
          <a:lstStyle/>
          <a:p>
            <a:r>
              <a:rPr lang="en-US" dirty="0"/>
              <a:t>X86 calling convention variations</a:t>
            </a:r>
          </a:p>
          <a:p>
            <a:pPr lvl="1"/>
            <a:r>
              <a:rPr lang="en-US" dirty="0"/>
              <a:t>Registers preserved</a:t>
            </a:r>
          </a:p>
          <a:p>
            <a:pPr lvl="1"/>
            <a:r>
              <a:rPr lang="en-US" dirty="0"/>
              <a:t>Volatile registers</a:t>
            </a:r>
          </a:p>
          <a:p>
            <a:pPr lvl="1"/>
            <a:r>
              <a:rPr lang="en-US" dirty="0" err="1"/>
              <a:t>Callee</a:t>
            </a:r>
            <a:r>
              <a:rPr lang="en-US" dirty="0"/>
              <a:t> vs caller stack cleanup</a:t>
            </a:r>
          </a:p>
          <a:p>
            <a:r>
              <a:rPr lang="en-US" dirty="0"/>
              <a:t>Gets confusing and frustrating</a:t>
            </a:r>
          </a:p>
          <a:p>
            <a:pPr lvl="1"/>
            <a:endParaRPr lang="en-US" dirty="0"/>
          </a:p>
        </p:txBody>
      </p:sp>
    </p:spTree>
    <p:extLst>
      <p:ext uri="{BB962C8B-B14F-4D97-AF65-F5344CB8AC3E}">
        <p14:creationId xmlns:p14="http://schemas.microsoft.com/office/powerpoint/2010/main" val="2127478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B821-2910-054F-A7AD-CAF1D89270EA}"/>
              </a:ext>
            </a:extLst>
          </p:cNvPr>
          <p:cNvSpPr>
            <a:spLocks noGrp="1"/>
          </p:cNvSpPr>
          <p:nvPr>
            <p:ph type="title"/>
          </p:nvPr>
        </p:nvSpPr>
        <p:spPr/>
        <p:txBody>
          <a:bodyPr/>
          <a:lstStyle/>
          <a:p>
            <a:r>
              <a:rPr lang="en-US" dirty="0"/>
              <a:t>X86 and X64 Differences</a:t>
            </a:r>
          </a:p>
        </p:txBody>
      </p:sp>
      <p:sp>
        <p:nvSpPr>
          <p:cNvPr id="3" name="Content Placeholder 2">
            <a:extLst>
              <a:ext uri="{FF2B5EF4-FFF2-40B4-BE49-F238E27FC236}">
                <a16:creationId xmlns:a16="http://schemas.microsoft.com/office/drawing/2014/main" id="{388626EC-6080-1443-B596-A76E0A8EE344}"/>
              </a:ext>
            </a:extLst>
          </p:cNvPr>
          <p:cNvSpPr>
            <a:spLocks noGrp="1"/>
          </p:cNvSpPr>
          <p:nvPr>
            <p:ph idx="1"/>
          </p:nvPr>
        </p:nvSpPr>
        <p:spPr/>
        <p:txBody>
          <a:bodyPr/>
          <a:lstStyle/>
          <a:p>
            <a:r>
              <a:rPr lang="en-US" dirty="0"/>
              <a:t>X64 calling convention standardization (sort of)</a:t>
            </a:r>
          </a:p>
          <a:p>
            <a:pPr lvl="1"/>
            <a:r>
              <a:rPr lang="en-US" dirty="0"/>
              <a:t>First 6 registers used for integer function arguments</a:t>
            </a:r>
          </a:p>
          <a:p>
            <a:pPr lvl="2"/>
            <a:r>
              <a:rPr lang="en-US" dirty="0"/>
              <a:t>ESI, EDI, RDX, RCX, R8, R9</a:t>
            </a:r>
          </a:p>
          <a:p>
            <a:pPr lvl="1"/>
            <a:r>
              <a:rPr lang="en-US" dirty="0"/>
              <a:t>Rest go on the stack right to left</a:t>
            </a:r>
          </a:p>
          <a:p>
            <a:r>
              <a:rPr lang="en-US" dirty="0"/>
              <a:t>Windows does it differently</a:t>
            </a:r>
          </a:p>
          <a:p>
            <a:pPr lvl="1"/>
            <a:r>
              <a:rPr lang="en-US" dirty="0"/>
              <a:t>First 4 registers used for function arguments</a:t>
            </a:r>
          </a:p>
          <a:p>
            <a:pPr lvl="2"/>
            <a:r>
              <a:rPr lang="en-US" dirty="0"/>
              <a:t>RDX, RCX, R8, R9</a:t>
            </a:r>
          </a:p>
          <a:p>
            <a:pPr lvl="1"/>
            <a:r>
              <a:rPr lang="en-US" dirty="0"/>
              <a:t>Rest go on stack</a:t>
            </a:r>
          </a:p>
          <a:p>
            <a:pPr lvl="1"/>
            <a:endParaRPr lang="en-US" dirty="0"/>
          </a:p>
        </p:txBody>
      </p:sp>
    </p:spTree>
    <p:extLst>
      <p:ext uri="{BB962C8B-B14F-4D97-AF65-F5344CB8AC3E}">
        <p14:creationId xmlns:p14="http://schemas.microsoft.com/office/powerpoint/2010/main" val="34471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971A-F4CC-2243-94FC-B3FB0DDB681C}"/>
              </a:ext>
            </a:extLst>
          </p:cNvPr>
          <p:cNvSpPr>
            <a:spLocks noGrp="1"/>
          </p:cNvSpPr>
          <p:nvPr>
            <p:ph type="title"/>
          </p:nvPr>
        </p:nvSpPr>
        <p:spPr/>
        <p:txBody>
          <a:bodyPr/>
          <a:lstStyle/>
          <a:p>
            <a:r>
              <a:rPr lang="en-US" dirty="0"/>
              <a:t>Linux ‘red zone’</a:t>
            </a:r>
          </a:p>
        </p:txBody>
      </p:sp>
      <p:sp>
        <p:nvSpPr>
          <p:cNvPr id="3" name="Content Placeholder 2">
            <a:extLst>
              <a:ext uri="{FF2B5EF4-FFF2-40B4-BE49-F238E27FC236}">
                <a16:creationId xmlns:a16="http://schemas.microsoft.com/office/drawing/2014/main" id="{D839C7FD-65B5-FD4C-99B9-E479FF44C6AC}"/>
              </a:ext>
            </a:extLst>
          </p:cNvPr>
          <p:cNvSpPr>
            <a:spLocks noGrp="1"/>
          </p:cNvSpPr>
          <p:nvPr>
            <p:ph idx="1"/>
          </p:nvPr>
        </p:nvSpPr>
        <p:spPr/>
        <p:txBody>
          <a:bodyPr/>
          <a:lstStyle/>
          <a:p>
            <a:r>
              <a:rPr lang="en-US" dirty="0"/>
              <a:t>X64 introduces concept of “spare stack space”</a:t>
            </a:r>
          </a:p>
          <a:p>
            <a:pPr lvl="1"/>
            <a:r>
              <a:rPr lang="en-US" dirty="0"/>
              <a:t>Made to help debug programs and increase efficiency</a:t>
            </a:r>
          </a:p>
          <a:p>
            <a:pPr lvl="1"/>
            <a:r>
              <a:rPr lang="en-US" dirty="0"/>
              <a:t>Windows has ‘Shadow Space’ and is slightly different</a:t>
            </a:r>
          </a:p>
          <a:p>
            <a:pPr lvl="2"/>
            <a:r>
              <a:rPr lang="en-US" dirty="0"/>
              <a:t>Discussed in Windows section later</a:t>
            </a:r>
          </a:p>
        </p:txBody>
      </p:sp>
    </p:spTree>
    <p:extLst>
      <p:ext uri="{BB962C8B-B14F-4D97-AF65-F5344CB8AC3E}">
        <p14:creationId xmlns:p14="http://schemas.microsoft.com/office/powerpoint/2010/main" val="379818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AC31-650B-5849-B8B7-423B37DD25C4}"/>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E04650B-10B5-1042-96C8-E0CB34D97341}"/>
              </a:ext>
            </a:extLst>
          </p:cNvPr>
          <p:cNvSpPr>
            <a:spLocks noGrp="1"/>
          </p:cNvSpPr>
          <p:nvPr>
            <p:ph idx="1"/>
          </p:nvPr>
        </p:nvSpPr>
        <p:spPr/>
        <p:txBody>
          <a:bodyPr/>
          <a:lstStyle/>
          <a:p>
            <a:r>
              <a:rPr lang="en-US" dirty="0"/>
              <a:t>Always grows towards lower memory addresses</a:t>
            </a:r>
          </a:p>
          <a:p>
            <a:pPr lvl="1"/>
            <a:r>
              <a:rPr lang="en-US" dirty="0"/>
              <a:t>ESP = 0x00000124</a:t>
            </a:r>
          </a:p>
          <a:p>
            <a:pPr lvl="2"/>
            <a:r>
              <a:rPr lang="en-US" b="1" i="1" dirty="0"/>
              <a:t>sub</a:t>
            </a:r>
            <a:r>
              <a:rPr lang="en-US" dirty="0"/>
              <a:t> </a:t>
            </a:r>
            <a:r>
              <a:rPr lang="en-US" dirty="0" err="1"/>
              <a:t>esp</a:t>
            </a:r>
            <a:r>
              <a:rPr lang="en-US" dirty="0"/>
              <a:t>, 0x24</a:t>
            </a:r>
          </a:p>
          <a:p>
            <a:pPr lvl="1"/>
            <a:r>
              <a:rPr lang="en-US" dirty="0"/>
              <a:t>ESP = 0x00000100</a:t>
            </a:r>
          </a:p>
          <a:p>
            <a:r>
              <a:rPr lang="en-US" dirty="0"/>
              <a:t>Access memory on the stack</a:t>
            </a:r>
          </a:p>
          <a:p>
            <a:pPr lvl="1"/>
            <a:r>
              <a:rPr lang="en-US" dirty="0"/>
              <a:t>ESP+&lt;offset&gt;</a:t>
            </a:r>
          </a:p>
          <a:p>
            <a:pPr lvl="1"/>
            <a:r>
              <a:rPr lang="en-US" dirty="0"/>
              <a:t>EBP-&lt;offset&gt;</a:t>
            </a:r>
          </a:p>
        </p:txBody>
      </p:sp>
    </p:spTree>
    <p:extLst>
      <p:ext uri="{BB962C8B-B14F-4D97-AF65-F5344CB8AC3E}">
        <p14:creationId xmlns:p14="http://schemas.microsoft.com/office/powerpoint/2010/main" val="3801987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FC16-A938-924D-B5F9-B6F924D43E9E}"/>
              </a:ext>
            </a:extLst>
          </p:cNvPr>
          <p:cNvSpPr>
            <a:spLocks noGrp="1"/>
          </p:cNvSpPr>
          <p:nvPr>
            <p:ph type="title"/>
          </p:nvPr>
        </p:nvSpPr>
        <p:spPr/>
        <p:txBody>
          <a:bodyPr/>
          <a:lstStyle/>
          <a:p>
            <a:r>
              <a:rPr lang="en-US" dirty="0"/>
              <a:t>Linux ‘red zone’</a:t>
            </a:r>
          </a:p>
        </p:txBody>
      </p:sp>
      <p:sp>
        <p:nvSpPr>
          <p:cNvPr id="3" name="Content Placeholder 2">
            <a:extLst>
              <a:ext uri="{FF2B5EF4-FFF2-40B4-BE49-F238E27FC236}">
                <a16:creationId xmlns:a16="http://schemas.microsoft.com/office/drawing/2014/main" id="{64C2D372-D31C-0E47-8BF6-BF1C5DD2D4C5}"/>
              </a:ext>
            </a:extLst>
          </p:cNvPr>
          <p:cNvSpPr>
            <a:spLocks noGrp="1"/>
          </p:cNvSpPr>
          <p:nvPr>
            <p:ph idx="1"/>
          </p:nvPr>
        </p:nvSpPr>
        <p:spPr/>
        <p:txBody>
          <a:bodyPr/>
          <a:lstStyle/>
          <a:p>
            <a:r>
              <a:rPr lang="en-US" dirty="0"/>
              <a:t>From the </a:t>
            </a:r>
            <a:r>
              <a:rPr lang="en-US" dirty="0">
                <a:hlinkClick r:id="rId2"/>
              </a:rPr>
              <a:t>manual (3.2.2)</a:t>
            </a:r>
            <a:r>
              <a:rPr lang="en-US" dirty="0"/>
              <a:t>:</a:t>
            </a:r>
          </a:p>
          <a:p>
            <a:pPr lvl="1"/>
            <a:r>
              <a:rPr lang="en-US" dirty="0"/>
              <a:t>“The 128-byte area beyond the location pointed to by %</a:t>
            </a:r>
            <a:r>
              <a:rPr lang="en-US" dirty="0" err="1"/>
              <a:t>rsp</a:t>
            </a:r>
            <a:r>
              <a:rPr lang="en-US" dirty="0"/>
              <a:t> is considered to be reserved and shall not be modified by signal or interrupt handlers. Therefore, functions may use this area for temporary data that is not needed across function calls. In particular, leaf functions may use this area for their entire stack frame, rather than adjusting the stack pointer in the prologue and epilogue. This area is known as </a:t>
            </a:r>
            <a:r>
              <a:rPr lang="en-US" b="1" dirty="0">
                <a:solidFill>
                  <a:srgbClr val="FF0000"/>
                </a:solidFill>
              </a:rPr>
              <a:t>the red zone</a:t>
            </a:r>
            <a:r>
              <a:rPr lang="en-US" dirty="0"/>
              <a:t>.”</a:t>
            </a:r>
          </a:p>
        </p:txBody>
      </p:sp>
    </p:spTree>
    <p:extLst>
      <p:ext uri="{BB962C8B-B14F-4D97-AF65-F5344CB8AC3E}">
        <p14:creationId xmlns:p14="http://schemas.microsoft.com/office/powerpoint/2010/main" val="916738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FC16-A938-924D-B5F9-B6F924D43E9E}"/>
              </a:ext>
            </a:extLst>
          </p:cNvPr>
          <p:cNvSpPr>
            <a:spLocks noGrp="1"/>
          </p:cNvSpPr>
          <p:nvPr>
            <p:ph type="title"/>
          </p:nvPr>
        </p:nvSpPr>
        <p:spPr/>
        <p:txBody>
          <a:bodyPr/>
          <a:lstStyle/>
          <a:p>
            <a:r>
              <a:rPr lang="en-US" dirty="0"/>
              <a:t>Linux ‘red zone’</a:t>
            </a:r>
          </a:p>
        </p:txBody>
      </p:sp>
      <p:sp>
        <p:nvSpPr>
          <p:cNvPr id="3" name="Content Placeholder 2">
            <a:extLst>
              <a:ext uri="{FF2B5EF4-FFF2-40B4-BE49-F238E27FC236}">
                <a16:creationId xmlns:a16="http://schemas.microsoft.com/office/drawing/2014/main" id="{64C2D372-D31C-0E47-8BF6-BF1C5DD2D4C5}"/>
              </a:ext>
            </a:extLst>
          </p:cNvPr>
          <p:cNvSpPr>
            <a:spLocks noGrp="1"/>
          </p:cNvSpPr>
          <p:nvPr>
            <p:ph idx="1"/>
          </p:nvPr>
        </p:nvSpPr>
        <p:spPr/>
        <p:txBody>
          <a:bodyPr/>
          <a:lstStyle/>
          <a:p>
            <a:r>
              <a:rPr lang="en-US" dirty="0"/>
              <a:t>From the </a:t>
            </a:r>
            <a:r>
              <a:rPr lang="en-US" dirty="0">
                <a:hlinkClick r:id="rId2"/>
              </a:rPr>
              <a:t>manual (3.2.2)</a:t>
            </a:r>
            <a:r>
              <a:rPr lang="en-US" dirty="0"/>
              <a:t>:</a:t>
            </a:r>
          </a:p>
          <a:p>
            <a:pPr lvl="1"/>
            <a:r>
              <a:rPr lang="en-US" dirty="0"/>
              <a:t>“The 128-byte area beyond the location pointed to by %</a:t>
            </a:r>
            <a:r>
              <a:rPr lang="en-US" dirty="0" err="1"/>
              <a:t>rsp</a:t>
            </a:r>
            <a:r>
              <a:rPr lang="en-US" dirty="0"/>
              <a:t> is considered to be reserved and shall not be modified by signal or interrupt handlers. Therefore, </a:t>
            </a:r>
            <a:r>
              <a:rPr lang="en-US" i="1" dirty="0">
                <a:solidFill>
                  <a:srgbClr val="FF0000"/>
                </a:solidFill>
              </a:rPr>
              <a:t>functions</a:t>
            </a:r>
            <a:r>
              <a:rPr lang="en-US" dirty="0"/>
              <a:t> may use this area for </a:t>
            </a:r>
            <a:r>
              <a:rPr lang="en-US" i="1" dirty="0">
                <a:solidFill>
                  <a:srgbClr val="FF0000"/>
                </a:solidFill>
              </a:rPr>
              <a:t>temporary data</a:t>
            </a:r>
            <a:r>
              <a:rPr lang="en-US" dirty="0"/>
              <a:t> that is not needed across function calls. In particular, </a:t>
            </a:r>
            <a:r>
              <a:rPr lang="en-US" i="1" dirty="0">
                <a:solidFill>
                  <a:srgbClr val="FF0000"/>
                </a:solidFill>
              </a:rPr>
              <a:t>leaf functions</a:t>
            </a:r>
            <a:r>
              <a:rPr lang="en-US" dirty="0"/>
              <a:t> may use this area for their </a:t>
            </a:r>
            <a:r>
              <a:rPr lang="en-US" i="1" dirty="0">
                <a:solidFill>
                  <a:srgbClr val="FF0000"/>
                </a:solidFill>
              </a:rPr>
              <a:t>entire stack</a:t>
            </a:r>
            <a:r>
              <a:rPr lang="en-US" dirty="0"/>
              <a:t> frame, rather than adjusting the stack pointer in the prologue and epilogue. This area is known as the red zone.”</a:t>
            </a:r>
          </a:p>
        </p:txBody>
      </p:sp>
    </p:spTree>
    <p:extLst>
      <p:ext uri="{BB962C8B-B14F-4D97-AF65-F5344CB8AC3E}">
        <p14:creationId xmlns:p14="http://schemas.microsoft.com/office/powerpoint/2010/main" val="648936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FC16-A938-924D-B5F9-B6F924D43E9E}"/>
              </a:ext>
            </a:extLst>
          </p:cNvPr>
          <p:cNvSpPr>
            <a:spLocks noGrp="1"/>
          </p:cNvSpPr>
          <p:nvPr>
            <p:ph type="title"/>
          </p:nvPr>
        </p:nvSpPr>
        <p:spPr/>
        <p:txBody>
          <a:bodyPr/>
          <a:lstStyle/>
          <a:p>
            <a:r>
              <a:rPr lang="en-US" dirty="0"/>
              <a:t>Linux ‘red zone’</a:t>
            </a:r>
          </a:p>
        </p:txBody>
      </p:sp>
      <p:sp>
        <p:nvSpPr>
          <p:cNvPr id="3" name="Content Placeholder 2">
            <a:extLst>
              <a:ext uri="{FF2B5EF4-FFF2-40B4-BE49-F238E27FC236}">
                <a16:creationId xmlns:a16="http://schemas.microsoft.com/office/drawing/2014/main" id="{64C2D372-D31C-0E47-8BF6-BF1C5DD2D4C5}"/>
              </a:ext>
            </a:extLst>
          </p:cNvPr>
          <p:cNvSpPr>
            <a:spLocks noGrp="1"/>
          </p:cNvSpPr>
          <p:nvPr>
            <p:ph idx="1"/>
          </p:nvPr>
        </p:nvSpPr>
        <p:spPr/>
        <p:txBody>
          <a:bodyPr/>
          <a:lstStyle/>
          <a:p>
            <a:r>
              <a:rPr lang="en-US" dirty="0"/>
              <a:t>From the </a:t>
            </a:r>
            <a:r>
              <a:rPr lang="en-US" dirty="0">
                <a:hlinkClick r:id="rId2"/>
              </a:rPr>
              <a:t>manual (3.2.2)</a:t>
            </a:r>
            <a:r>
              <a:rPr lang="en-US" dirty="0"/>
              <a:t>:</a:t>
            </a:r>
          </a:p>
          <a:p>
            <a:pPr lvl="1"/>
            <a:r>
              <a:rPr lang="en-US" dirty="0"/>
              <a:t>“</a:t>
            </a:r>
            <a:r>
              <a:rPr lang="en-US" strike="sngStrike" dirty="0"/>
              <a:t>The 128-byte area beyond the location pointed to by %</a:t>
            </a:r>
            <a:r>
              <a:rPr lang="en-US" strike="sngStrike" dirty="0" err="1"/>
              <a:t>rsp</a:t>
            </a:r>
            <a:r>
              <a:rPr lang="en-US" strike="sngStrike" dirty="0"/>
              <a:t> is considered to be reserved and shall not be modified by signal or interrupt handlers. Therefore, </a:t>
            </a:r>
            <a:r>
              <a:rPr lang="en-US" i="1" strike="sngStrike" dirty="0"/>
              <a:t>functions</a:t>
            </a:r>
            <a:r>
              <a:rPr lang="en-US" strike="sngStrike" dirty="0"/>
              <a:t> may use this area for </a:t>
            </a:r>
            <a:r>
              <a:rPr lang="en-US" i="1" strike="sngStrike" dirty="0"/>
              <a:t>temporary data</a:t>
            </a:r>
            <a:r>
              <a:rPr lang="en-US" strike="sngStrike" dirty="0"/>
              <a:t> that is not needed across function calls</a:t>
            </a:r>
            <a:r>
              <a:rPr lang="en-US" dirty="0"/>
              <a:t>. </a:t>
            </a:r>
            <a:r>
              <a:rPr lang="en-US" b="1" i="1" dirty="0">
                <a:solidFill>
                  <a:schemeClr val="tx2">
                    <a:lumMod val="90000"/>
                  </a:schemeClr>
                </a:solidFill>
              </a:rPr>
              <a:t>In particular, leaf functions may use this area for their entire stack frame, rather than adjusting the stack pointer in the prologue and epilogue.</a:t>
            </a:r>
            <a:r>
              <a:rPr lang="en-US" dirty="0"/>
              <a:t> </a:t>
            </a:r>
            <a:r>
              <a:rPr lang="en-US" strike="sngStrike" dirty="0"/>
              <a:t>This area is known as the red zone.</a:t>
            </a:r>
            <a:r>
              <a:rPr lang="en-US" dirty="0"/>
              <a:t>”</a:t>
            </a:r>
          </a:p>
        </p:txBody>
      </p:sp>
    </p:spTree>
    <p:extLst>
      <p:ext uri="{BB962C8B-B14F-4D97-AF65-F5344CB8AC3E}">
        <p14:creationId xmlns:p14="http://schemas.microsoft.com/office/powerpoint/2010/main" val="4285021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Linux ‘red zone’</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0x7fffffff00f0</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0x7fffffff00e0</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0x7fffffff00d0</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0x7fffffff00c0</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0x7fffffff00b0</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0x7fffffff00a0</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0x7fffffff0090</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0x7fffffff0080</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0x7fffffff0070</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0x7fffffff0060</a:t>
            </a:r>
          </a:p>
        </p:txBody>
      </p:sp>
      <p:sp>
        <p:nvSpPr>
          <p:cNvPr id="31" name="Left Arrow 30">
            <a:extLst>
              <a:ext uri="{FF2B5EF4-FFF2-40B4-BE49-F238E27FC236}">
                <a16:creationId xmlns:a16="http://schemas.microsoft.com/office/drawing/2014/main" id="{9DB41503-FB6D-8E46-A5AA-186A70EFC242}"/>
              </a:ext>
            </a:extLst>
          </p:cNvPr>
          <p:cNvSpPr/>
          <p:nvPr/>
        </p:nvSpPr>
        <p:spPr>
          <a:xfrm>
            <a:off x="6095996" y="5355758"/>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27546-73F8-D642-B2DC-2C237C85717D}"/>
              </a:ext>
            </a:extLst>
          </p:cNvPr>
          <p:cNvSpPr txBox="1"/>
          <p:nvPr/>
        </p:nvSpPr>
        <p:spPr>
          <a:xfrm>
            <a:off x="7424051" y="5410189"/>
            <a:ext cx="2830285" cy="369332"/>
          </a:xfrm>
          <a:prstGeom prst="rect">
            <a:avLst/>
          </a:prstGeom>
          <a:noFill/>
        </p:spPr>
        <p:txBody>
          <a:bodyPr wrap="square" rtlCol="0">
            <a:spAutoFit/>
          </a:bodyPr>
          <a:lstStyle/>
          <a:p>
            <a:r>
              <a:rPr lang="en-US" dirty="0"/>
              <a:t>RSP ”top of stack”</a:t>
            </a:r>
          </a:p>
        </p:txBody>
      </p:sp>
      <p:sp>
        <p:nvSpPr>
          <p:cNvPr id="3" name="Right Brace 2">
            <a:extLst>
              <a:ext uri="{FF2B5EF4-FFF2-40B4-BE49-F238E27FC236}">
                <a16:creationId xmlns:a16="http://schemas.microsoft.com/office/drawing/2014/main" id="{D3096AAB-0282-204E-8019-9BDBCD3A3A37}"/>
              </a:ext>
            </a:extLst>
          </p:cNvPr>
          <p:cNvSpPr/>
          <p:nvPr/>
        </p:nvSpPr>
        <p:spPr>
          <a:xfrm>
            <a:off x="5953701" y="1796135"/>
            <a:ext cx="1720725" cy="352697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E1580B87-C72D-C145-A331-D468434FE70F}"/>
              </a:ext>
            </a:extLst>
          </p:cNvPr>
          <p:cNvSpPr txBox="1"/>
          <p:nvPr/>
        </p:nvSpPr>
        <p:spPr>
          <a:xfrm>
            <a:off x="7674426" y="3374958"/>
            <a:ext cx="2329543" cy="369332"/>
          </a:xfrm>
          <a:prstGeom prst="rect">
            <a:avLst/>
          </a:prstGeom>
          <a:noFill/>
        </p:spPr>
        <p:txBody>
          <a:bodyPr wrap="square" rtlCol="0">
            <a:spAutoFit/>
          </a:bodyPr>
          <a:lstStyle/>
          <a:p>
            <a:r>
              <a:rPr lang="en-US" dirty="0">
                <a:solidFill>
                  <a:srgbClr val="FF0000"/>
                </a:solidFill>
              </a:rPr>
              <a:t>red zone</a:t>
            </a:r>
            <a:endParaRPr lang="en-US" dirty="0"/>
          </a:p>
        </p:txBody>
      </p:sp>
    </p:spTree>
    <p:extLst>
      <p:ext uri="{BB962C8B-B14F-4D97-AF65-F5344CB8AC3E}">
        <p14:creationId xmlns:p14="http://schemas.microsoft.com/office/powerpoint/2010/main" val="2173813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Linux ‘red zone’</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0x7fffffff00f0</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0x7fffffff00e0</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0x7fffffff00d0</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0x7fffffff00c0</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0x7fffffff00b0</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0x7fffffff00a0</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0x7fffffff0090</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0x7fffffff0080</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0x7fffffff0070</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0x7fffffff0060</a:t>
            </a:r>
          </a:p>
        </p:txBody>
      </p:sp>
      <p:sp>
        <p:nvSpPr>
          <p:cNvPr id="31" name="Left Arrow 30">
            <a:extLst>
              <a:ext uri="{FF2B5EF4-FFF2-40B4-BE49-F238E27FC236}">
                <a16:creationId xmlns:a16="http://schemas.microsoft.com/office/drawing/2014/main" id="{9DB41503-FB6D-8E46-A5AA-186A70EFC242}"/>
              </a:ext>
            </a:extLst>
          </p:cNvPr>
          <p:cNvSpPr/>
          <p:nvPr/>
        </p:nvSpPr>
        <p:spPr>
          <a:xfrm>
            <a:off x="6095996" y="5355758"/>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27546-73F8-D642-B2DC-2C237C85717D}"/>
              </a:ext>
            </a:extLst>
          </p:cNvPr>
          <p:cNvSpPr txBox="1"/>
          <p:nvPr/>
        </p:nvSpPr>
        <p:spPr>
          <a:xfrm>
            <a:off x="7424051" y="5410189"/>
            <a:ext cx="2830285" cy="369332"/>
          </a:xfrm>
          <a:prstGeom prst="rect">
            <a:avLst/>
          </a:prstGeom>
          <a:noFill/>
        </p:spPr>
        <p:txBody>
          <a:bodyPr wrap="square" rtlCol="0">
            <a:spAutoFit/>
          </a:bodyPr>
          <a:lstStyle/>
          <a:p>
            <a:r>
              <a:rPr lang="en-US" dirty="0"/>
              <a:t>RSP ”top of stack”</a:t>
            </a:r>
          </a:p>
        </p:txBody>
      </p:sp>
      <p:sp>
        <p:nvSpPr>
          <p:cNvPr id="3" name="Right Brace 2">
            <a:extLst>
              <a:ext uri="{FF2B5EF4-FFF2-40B4-BE49-F238E27FC236}">
                <a16:creationId xmlns:a16="http://schemas.microsoft.com/office/drawing/2014/main" id="{D3096AAB-0282-204E-8019-9BDBCD3A3A37}"/>
              </a:ext>
            </a:extLst>
          </p:cNvPr>
          <p:cNvSpPr/>
          <p:nvPr/>
        </p:nvSpPr>
        <p:spPr>
          <a:xfrm>
            <a:off x="5953701" y="1796135"/>
            <a:ext cx="1720725" cy="352697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8198943-7C67-1543-8F01-8008878651F7}"/>
              </a:ext>
            </a:extLst>
          </p:cNvPr>
          <p:cNvSpPr txBox="1"/>
          <p:nvPr/>
        </p:nvSpPr>
        <p:spPr>
          <a:xfrm>
            <a:off x="7903029" y="3505200"/>
            <a:ext cx="2917371" cy="646331"/>
          </a:xfrm>
          <a:prstGeom prst="rect">
            <a:avLst/>
          </a:prstGeom>
          <a:noFill/>
        </p:spPr>
        <p:txBody>
          <a:bodyPr wrap="square" rtlCol="0">
            <a:spAutoFit/>
          </a:bodyPr>
          <a:lstStyle/>
          <a:p>
            <a:r>
              <a:rPr lang="en-US" dirty="0"/>
              <a:t>If function is called, this will be overwritten </a:t>
            </a:r>
          </a:p>
        </p:txBody>
      </p:sp>
    </p:spTree>
    <p:extLst>
      <p:ext uri="{BB962C8B-B14F-4D97-AF65-F5344CB8AC3E}">
        <p14:creationId xmlns:p14="http://schemas.microsoft.com/office/powerpoint/2010/main" val="1893173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Linux ‘red zone’</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0x7fffffff00f0</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0x7fffffff00e0</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0x7fffffff00d0</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0x7fffffff00c0</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0x7fffffff00b0</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0x7fffffff00a0</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0x7fffffff0090</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0x7fffffff0080</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0x7fffffff0070</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0x7fffffff0060</a:t>
            </a:r>
          </a:p>
        </p:txBody>
      </p:sp>
      <p:sp>
        <p:nvSpPr>
          <p:cNvPr id="31" name="Left Arrow 30">
            <a:extLst>
              <a:ext uri="{FF2B5EF4-FFF2-40B4-BE49-F238E27FC236}">
                <a16:creationId xmlns:a16="http://schemas.microsoft.com/office/drawing/2014/main" id="{9DB41503-FB6D-8E46-A5AA-186A70EFC242}"/>
              </a:ext>
            </a:extLst>
          </p:cNvPr>
          <p:cNvSpPr/>
          <p:nvPr/>
        </p:nvSpPr>
        <p:spPr>
          <a:xfrm>
            <a:off x="6095996" y="5355758"/>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27546-73F8-D642-B2DC-2C237C85717D}"/>
              </a:ext>
            </a:extLst>
          </p:cNvPr>
          <p:cNvSpPr txBox="1"/>
          <p:nvPr/>
        </p:nvSpPr>
        <p:spPr>
          <a:xfrm>
            <a:off x="7424051" y="5410189"/>
            <a:ext cx="2830285" cy="369332"/>
          </a:xfrm>
          <a:prstGeom prst="rect">
            <a:avLst/>
          </a:prstGeom>
          <a:noFill/>
        </p:spPr>
        <p:txBody>
          <a:bodyPr wrap="square" rtlCol="0">
            <a:spAutoFit/>
          </a:bodyPr>
          <a:lstStyle/>
          <a:p>
            <a:r>
              <a:rPr lang="en-US" dirty="0"/>
              <a:t>RSP ”top of stack”</a:t>
            </a:r>
          </a:p>
        </p:txBody>
      </p:sp>
      <p:sp>
        <p:nvSpPr>
          <p:cNvPr id="14" name="TextBox 13">
            <a:extLst>
              <a:ext uri="{FF2B5EF4-FFF2-40B4-BE49-F238E27FC236}">
                <a16:creationId xmlns:a16="http://schemas.microsoft.com/office/drawing/2014/main" id="{1E1A7945-F1B5-3345-ADDC-0F3DF3134DDB}"/>
              </a:ext>
            </a:extLst>
          </p:cNvPr>
          <p:cNvSpPr txBox="1"/>
          <p:nvPr/>
        </p:nvSpPr>
        <p:spPr>
          <a:xfrm>
            <a:off x="6607629" y="1796135"/>
            <a:ext cx="3962510" cy="1754326"/>
          </a:xfrm>
          <a:prstGeom prst="rect">
            <a:avLst/>
          </a:prstGeom>
          <a:noFill/>
        </p:spPr>
        <p:txBody>
          <a:bodyPr wrap="square" rtlCol="0">
            <a:spAutoFit/>
          </a:bodyPr>
          <a:lstStyle/>
          <a:p>
            <a:r>
              <a:rPr lang="en-US" dirty="0">
                <a:solidFill>
                  <a:schemeClr val="accent5">
                    <a:lumMod val="75000"/>
                  </a:schemeClr>
                </a:solidFill>
              </a:rPr>
              <a:t>call &lt;function&gt;</a:t>
            </a:r>
          </a:p>
          <a:p>
            <a:r>
              <a:rPr lang="en-US" dirty="0">
                <a:solidFill>
                  <a:schemeClr val="accent5">
                    <a:lumMod val="75000"/>
                  </a:schemeClr>
                </a:solidFill>
              </a:rPr>
              <a:t>	return address pushed to stack</a:t>
            </a:r>
          </a:p>
          <a:p>
            <a:r>
              <a:rPr lang="en-US" dirty="0"/>
              <a:t>&lt;in function&gt;</a:t>
            </a:r>
          </a:p>
          <a:p>
            <a:r>
              <a:rPr lang="en-US" dirty="0"/>
              <a:t>	push </a:t>
            </a:r>
            <a:r>
              <a:rPr lang="en-US" dirty="0" err="1"/>
              <a:t>rbp</a:t>
            </a:r>
            <a:endParaRPr lang="en-US" dirty="0"/>
          </a:p>
          <a:p>
            <a:r>
              <a:rPr lang="en-US" dirty="0"/>
              <a:t>	mov </a:t>
            </a:r>
            <a:r>
              <a:rPr lang="en-US" dirty="0" err="1"/>
              <a:t>rbp</a:t>
            </a:r>
            <a:r>
              <a:rPr lang="en-US" dirty="0"/>
              <a:t>, </a:t>
            </a:r>
            <a:r>
              <a:rPr lang="en-US" dirty="0" err="1"/>
              <a:t>rsp</a:t>
            </a:r>
            <a:endParaRPr lang="en-US" dirty="0"/>
          </a:p>
          <a:p>
            <a:r>
              <a:rPr lang="en-US" dirty="0"/>
              <a:t>	sub </a:t>
            </a:r>
            <a:r>
              <a:rPr lang="en-US" dirty="0" err="1"/>
              <a:t>rsp</a:t>
            </a:r>
            <a:r>
              <a:rPr lang="en-US" dirty="0"/>
              <a:t>, 0x40</a:t>
            </a:r>
          </a:p>
        </p:txBody>
      </p:sp>
    </p:spTree>
    <p:extLst>
      <p:ext uri="{BB962C8B-B14F-4D97-AF65-F5344CB8AC3E}">
        <p14:creationId xmlns:p14="http://schemas.microsoft.com/office/powerpoint/2010/main" val="1583509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Linux ‘red zone’</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0x7fffffff00f0</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0x7fffffff00e0</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0x7fffffff00d0</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0x7fffffff00c0</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0x7fffffff00b0</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0x7fffffff00a0</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0x7fffffff0090</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0x7fffffff0080</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0x7fffffff0070</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0x7fffffff0060</a:t>
            </a:r>
          </a:p>
        </p:txBody>
      </p:sp>
      <p:sp>
        <p:nvSpPr>
          <p:cNvPr id="31" name="Left Arrow 30">
            <a:extLst>
              <a:ext uri="{FF2B5EF4-FFF2-40B4-BE49-F238E27FC236}">
                <a16:creationId xmlns:a16="http://schemas.microsoft.com/office/drawing/2014/main" id="{9DB41503-FB6D-8E46-A5AA-186A70EFC242}"/>
              </a:ext>
            </a:extLst>
          </p:cNvPr>
          <p:cNvSpPr/>
          <p:nvPr/>
        </p:nvSpPr>
        <p:spPr>
          <a:xfrm>
            <a:off x="6095996" y="4876784"/>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27546-73F8-D642-B2DC-2C237C85717D}"/>
              </a:ext>
            </a:extLst>
          </p:cNvPr>
          <p:cNvSpPr txBox="1"/>
          <p:nvPr/>
        </p:nvSpPr>
        <p:spPr>
          <a:xfrm>
            <a:off x="7424051" y="4931215"/>
            <a:ext cx="2830285" cy="369332"/>
          </a:xfrm>
          <a:prstGeom prst="rect">
            <a:avLst/>
          </a:prstGeom>
          <a:noFill/>
        </p:spPr>
        <p:txBody>
          <a:bodyPr wrap="square" rtlCol="0">
            <a:spAutoFit/>
          </a:bodyPr>
          <a:lstStyle/>
          <a:p>
            <a:r>
              <a:rPr lang="en-US" dirty="0"/>
              <a:t>RSP ”top of stack”</a:t>
            </a:r>
          </a:p>
        </p:txBody>
      </p:sp>
      <p:sp>
        <p:nvSpPr>
          <p:cNvPr id="14" name="TextBox 13">
            <a:extLst>
              <a:ext uri="{FF2B5EF4-FFF2-40B4-BE49-F238E27FC236}">
                <a16:creationId xmlns:a16="http://schemas.microsoft.com/office/drawing/2014/main" id="{1E1A7945-F1B5-3345-ADDC-0F3DF3134DDB}"/>
              </a:ext>
            </a:extLst>
          </p:cNvPr>
          <p:cNvSpPr txBox="1"/>
          <p:nvPr/>
        </p:nvSpPr>
        <p:spPr>
          <a:xfrm>
            <a:off x="6607629" y="1796135"/>
            <a:ext cx="3962510" cy="1754326"/>
          </a:xfrm>
          <a:prstGeom prst="rect">
            <a:avLst/>
          </a:prstGeom>
          <a:noFill/>
        </p:spPr>
        <p:txBody>
          <a:bodyPr wrap="square" rtlCol="0">
            <a:spAutoFit/>
          </a:bodyPr>
          <a:lstStyle/>
          <a:p>
            <a:r>
              <a:rPr lang="en-US" dirty="0"/>
              <a:t>call &lt;function&gt;</a:t>
            </a:r>
          </a:p>
          <a:p>
            <a:r>
              <a:rPr lang="en-US" dirty="0"/>
              <a:t>	return address pushed to stack</a:t>
            </a:r>
          </a:p>
          <a:p>
            <a:r>
              <a:rPr lang="en-US" dirty="0"/>
              <a:t>&lt;in function&gt;</a:t>
            </a:r>
          </a:p>
          <a:p>
            <a:r>
              <a:rPr lang="en-US" dirty="0"/>
              <a:t>	</a:t>
            </a:r>
            <a:r>
              <a:rPr lang="en-US" dirty="0">
                <a:solidFill>
                  <a:schemeClr val="accent5">
                    <a:lumMod val="75000"/>
                  </a:schemeClr>
                </a:solidFill>
              </a:rPr>
              <a:t>push </a:t>
            </a:r>
            <a:r>
              <a:rPr lang="en-US" dirty="0" err="1">
                <a:solidFill>
                  <a:schemeClr val="accent5">
                    <a:lumMod val="75000"/>
                  </a:schemeClr>
                </a:solidFill>
              </a:rPr>
              <a:t>rbp</a:t>
            </a:r>
            <a:endParaRPr lang="en-US" dirty="0">
              <a:solidFill>
                <a:schemeClr val="accent5">
                  <a:lumMod val="75000"/>
                </a:schemeClr>
              </a:solidFill>
            </a:endParaRPr>
          </a:p>
          <a:p>
            <a:r>
              <a:rPr lang="en-US" dirty="0"/>
              <a:t>	mov </a:t>
            </a:r>
            <a:r>
              <a:rPr lang="en-US" dirty="0" err="1"/>
              <a:t>rbp</a:t>
            </a:r>
            <a:r>
              <a:rPr lang="en-US" dirty="0"/>
              <a:t>, </a:t>
            </a:r>
            <a:r>
              <a:rPr lang="en-US" dirty="0" err="1"/>
              <a:t>rsp</a:t>
            </a:r>
            <a:endParaRPr lang="en-US" dirty="0"/>
          </a:p>
          <a:p>
            <a:r>
              <a:rPr lang="en-US" dirty="0"/>
              <a:t>	sub </a:t>
            </a:r>
            <a:r>
              <a:rPr lang="en-US" dirty="0" err="1"/>
              <a:t>rsp</a:t>
            </a:r>
            <a:r>
              <a:rPr lang="en-US" dirty="0"/>
              <a:t>, 0x40</a:t>
            </a:r>
          </a:p>
        </p:txBody>
      </p:sp>
      <p:sp>
        <p:nvSpPr>
          <p:cNvPr id="15" name="TextBox 14">
            <a:extLst>
              <a:ext uri="{FF2B5EF4-FFF2-40B4-BE49-F238E27FC236}">
                <a16:creationId xmlns:a16="http://schemas.microsoft.com/office/drawing/2014/main" id="{D1D6018D-423E-2E4F-84D7-B891072FF15D}"/>
              </a:ext>
            </a:extLst>
          </p:cNvPr>
          <p:cNvSpPr txBox="1"/>
          <p:nvPr/>
        </p:nvSpPr>
        <p:spPr>
          <a:xfrm>
            <a:off x="3374571" y="5388417"/>
            <a:ext cx="1941557" cy="369332"/>
          </a:xfrm>
          <a:prstGeom prst="rect">
            <a:avLst/>
          </a:prstGeom>
          <a:noFill/>
        </p:spPr>
        <p:txBody>
          <a:bodyPr wrap="none" rtlCol="0">
            <a:spAutoFit/>
          </a:bodyPr>
          <a:lstStyle/>
          <a:p>
            <a:r>
              <a:rPr lang="en-US" dirty="0"/>
              <a:t>&lt;return address&gt;</a:t>
            </a:r>
          </a:p>
        </p:txBody>
      </p:sp>
    </p:spTree>
    <p:extLst>
      <p:ext uri="{BB962C8B-B14F-4D97-AF65-F5344CB8AC3E}">
        <p14:creationId xmlns:p14="http://schemas.microsoft.com/office/powerpoint/2010/main" val="2384264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Linux ‘red zone’</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0x7fffffff00f0</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0x7fffffff00e0</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0x7fffffff00d0</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0x7fffffff00c0</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0x7fffffff00b0</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0x7fffffff00a0</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0x7fffffff0090</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0x7fffffff0080</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0x7fffffff0070</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0x7fffffff0060</a:t>
            </a:r>
          </a:p>
        </p:txBody>
      </p:sp>
      <p:sp>
        <p:nvSpPr>
          <p:cNvPr id="31" name="Left Arrow 30">
            <a:extLst>
              <a:ext uri="{FF2B5EF4-FFF2-40B4-BE49-F238E27FC236}">
                <a16:creationId xmlns:a16="http://schemas.microsoft.com/office/drawing/2014/main" id="{9DB41503-FB6D-8E46-A5AA-186A70EFC242}"/>
              </a:ext>
            </a:extLst>
          </p:cNvPr>
          <p:cNvSpPr/>
          <p:nvPr/>
        </p:nvSpPr>
        <p:spPr>
          <a:xfrm>
            <a:off x="6095996" y="4430466"/>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27546-73F8-D642-B2DC-2C237C85717D}"/>
              </a:ext>
            </a:extLst>
          </p:cNvPr>
          <p:cNvSpPr txBox="1"/>
          <p:nvPr/>
        </p:nvSpPr>
        <p:spPr>
          <a:xfrm>
            <a:off x="7424051" y="4484897"/>
            <a:ext cx="2830285" cy="369332"/>
          </a:xfrm>
          <a:prstGeom prst="rect">
            <a:avLst/>
          </a:prstGeom>
          <a:noFill/>
        </p:spPr>
        <p:txBody>
          <a:bodyPr wrap="square" rtlCol="0">
            <a:spAutoFit/>
          </a:bodyPr>
          <a:lstStyle/>
          <a:p>
            <a:r>
              <a:rPr lang="en-US" dirty="0"/>
              <a:t>RSP ”top of stack”</a:t>
            </a:r>
          </a:p>
        </p:txBody>
      </p:sp>
      <p:sp>
        <p:nvSpPr>
          <p:cNvPr id="14" name="TextBox 13">
            <a:extLst>
              <a:ext uri="{FF2B5EF4-FFF2-40B4-BE49-F238E27FC236}">
                <a16:creationId xmlns:a16="http://schemas.microsoft.com/office/drawing/2014/main" id="{1E1A7945-F1B5-3345-ADDC-0F3DF3134DDB}"/>
              </a:ext>
            </a:extLst>
          </p:cNvPr>
          <p:cNvSpPr txBox="1"/>
          <p:nvPr/>
        </p:nvSpPr>
        <p:spPr>
          <a:xfrm>
            <a:off x="6607629" y="1796135"/>
            <a:ext cx="3962510" cy="1754326"/>
          </a:xfrm>
          <a:prstGeom prst="rect">
            <a:avLst/>
          </a:prstGeom>
          <a:noFill/>
        </p:spPr>
        <p:txBody>
          <a:bodyPr wrap="square" rtlCol="0">
            <a:spAutoFit/>
          </a:bodyPr>
          <a:lstStyle/>
          <a:p>
            <a:r>
              <a:rPr lang="en-US" dirty="0"/>
              <a:t>call &lt;function&gt;</a:t>
            </a:r>
          </a:p>
          <a:p>
            <a:r>
              <a:rPr lang="en-US" dirty="0"/>
              <a:t>	return address pushed to stack</a:t>
            </a:r>
          </a:p>
          <a:p>
            <a:r>
              <a:rPr lang="en-US" dirty="0"/>
              <a:t>&lt;in function&gt;</a:t>
            </a:r>
          </a:p>
          <a:p>
            <a:r>
              <a:rPr lang="en-US" dirty="0"/>
              <a:t>	push </a:t>
            </a:r>
            <a:r>
              <a:rPr lang="en-US" dirty="0" err="1"/>
              <a:t>rbp</a:t>
            </a:r>
            <a:endParaRPr lang="en-US" dirty="0"/>
          </a:p>
          <a:p>
            <a:r>
              <a:rPr lang="en-US" dirty="0"/>
              <a:t>	</a:t>
            </a:r>
            <a:r>
              <a:rPr lang="en-US" dirty="0">
                <a:solidFill>
                  <a:schemeClr val="accent5">
                    <a:lumMod val="75000"/>
                  </a:schemeClr>
                </a:solidFill>
              </a:rPr>
              <a:t>mov </a:t>
            </a:r>
            <a:r>
              <a:rPr lang="en-US" dirty="0" err="1">
                <a:solidFill>
                  <a:schemeClr val="accent5">
                    <a:lumMod val="75000"/>
                  </a:schemeClr>
                </a:solidFill>
              </a:rPr>
              <a:t>rbp</a:t>
            </a:r>
            <a:r>
              <a:rPr lang="en-US" dirty="0">
                <a:solidFill>
                  <a:schemeClr val="accent5">
                    <a:lumMod val="75000"/>
                  </a:schemeClr>
                </a:solidFill>
              </a:rPr>
              <a:t>, </a:t>
            </a:r>
            <a:r>
              <a:rPr lang="en-US" dirty="0" err="1">
                <a:solidFill>
                  <a:schemeClr val="accent5">
                    <a:lumMod val="75000"/>
                  </a:schemeClr>
                </a:solidFill>
              </a:rPr>
              <a:t>rsp</a:t>
            </a:r>
            <a:endParaRPr lang="en-US" dirty="0">
              <a:solidFill>
                <a:schemeClr val="accent5">
                  <a:lumMod val="75000"/>
                </a:schemeClr>
              </a:solidFill>
            </a:endParaRPr>
          </a:p>
          <a:p>
            <a:r>
              <a:rPr lang="en-US" dirty="0">
                <a:solidFill>
                  <a:schemeClr val="accent5">
                    <a:lumMod val="75000"/>
                  </a:schemeClr>
                </a:solidFill>
              </a:rPr>
              <a:t>	sub </a:t>
            </a:r>
            <a:r>
              <a:rPr lang="en-US" dirty="0" err="1">
                <a:solidFill>
                  <a:schemeClr val="accent5">
                    <a:lumMod val="75000"/>
                  </a:schemeClr>
                </a:solidFill>
              </a:rPr>
              <a:t>rsp</a:t>
            </a:r>
            <a:r>
              <a:rPr lang="en-US" dirty="0">
                <a:solidFill>
                  <a:schemeClr val="accent5">
                    <a:lumMod val="75000"/>
                  </a:schemeClr>
                </a:solidFill>
              </a:rPr>
              <a:t>, 0x40</a:t>
            </a:r>
          </a:p>
        </p:txBody>
      </p:sp>
      <p:sp>
        <p:nvSpPr>
          <p:cNvPr id="15" name="TextBox 14">
            <a:extLst>
              <a:ext uri="{FF2B5EF4-FFF2-40B4-BE49-F238E27FC236}">
                <a16:creationId xmlns:a16="http://schemas.microsoft.com/office/drawing/2014/main" id="{D1D6018D-423E-2E4F-84D7-B891072FF15D}"/>
              </a:ext>
            </a:extLst>
          </p:cNvPr>
          <p:cNvSpPr txBox="1"/>
          <p:nvPr/>
        </p:nvSpPr>
        <p:spPr>
          <a:xfrm>
            <a:off x="3374571" y="5388417"/>
            <a:ext cx="1941557" cy="369332"/>
          </a:xfrm>
          <a:prstGeom prst="rect">
            <a:avLst/>
          </a:prstGeom>
          <a:noFill/>
        </p:spPr>
        <p:txBody>
          <a:bodyPr wrap="none" rtlCol="0">
            <a:spAutoFit/>
          </a:bodyPr>
          <a:lstStyle/>
          <a:p>
            <a:r>
              <a:rPr lang="en-US" dirty="0"/>
              <a:t>&lt;return address&gt;</a:t>
            </a:r>
          </a:p>
        </p:txBody>
      </p:sp>
      <p:sp>
        <p:nvSpPr>
          <p:cNvPr id="33" name="TextBox 32">
            <a:extLst>
              <a:ext uri="{FF2B5EF4-FFF2-40B4-BE49-F238E27FC236}">
                <a16:creationId xmlns:a16="http://schemas.microsoft.com/office/drawing/2014/main" id="{9A0F13C5-AC4F-CD49-BACD-AA5C25720119}"/>
              </a:ext>
            </a:extLst>
          </p:cNvPr>
          <p:cNvSpPr txBox="1"/>
          <p:nvPr/>
        </p:nvSpPr>
        <p:spPr>
          <a:xfrm>
            <a:off x="3374568" y="4920326"/>
            <a:ext cx="1159292" cy="369332"/>
          </a:xfrm>
          <a:prstGeom prst="rect">
            <a:avLst/>
          </a:prstGeom>
          <a:noFill/>
        </p:spPr>
        <p:txBody>
          <a:bodyPr wrap="none" rtlCol="0">
            <a:spAutoFit/>
          </a:bodyPr>
          <a:lstStyle/>
          <a:p>
            <a:r>
              <a:rPr lang="en-US" dirty="0"/>
              <a:t>&lt;old </a:t>
            </a:r>
            <a:r>
              <a:rPr lang="en-US" dirty="0" err="1"/>
              <a:t>rbp</a:t>
            </a:r>
            <a:r>
              <a:rPr lang="en-US" dirty="0"/>
              <a:t>&gt;</a:t>
            </a:r>
          </a:p>
        </p:txBody>
      </p:sp>
    </p:spTree>
    <p:extLst>
      <p:ext uri="{BB962C8B-B14F-4D97-AF65-F5344CB8AC3E}">
        <p14:creationId xmlns:p14="http://schemas.microsoft.com/office/powerpoint/2010/main" val="3066330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Linux ‘red zone’</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0x7fffffff00f0</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0x7fffffff00e0</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0x7fffffff00d0</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0x7fffffff00c0</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0x7fffffff00b0</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0x7fffffff00a0</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0x7fffffff0090</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0x7fffffff0080</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0x7fffffff0070</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0x7fffffff0060</a:t>
            </a:r>
          </a:p>
        </p:txBody>
      </p:sp>
      <p:sp>
        <p:nvSpPr>
          <p:cNvPr id="31" name="Left Arrow 30">
            <a:extLst>
              <a:ext uri="{FF2B5EF4-FFF2-40B4-BE49-F238E27FC236}">
                <a16:creationId xmlns:a16="http://schemas.microsoft.com/office/drawing/2014/main" id="{9DB41503-FB6D-8E46-A5AA-186A70EFC242}"/>
              </a:ext>
            </a:extLst>
          </p:cNvPr>
          <p:cNvSpPr/>
          <p:nvPr/>
        </p:nvSpPr>
        <p:spPr>
          <a:xfrm>
            <a:off x="6095996" y="4430466"/>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27546-73F8-D642-B2DC-2C237C85717D}"/>
              </a:ext>
            </a:extLst>
          </p:cNvPr>
          <p:cNvSpPr txBox="1"/>
          <p:nvPr/>
        </p:nvSpPr>
        <p:spPr>
          <a:xfrm>
            <a:off x="7424051" y="4484897"/>
            <a:ext cx="2830285" cy="369332"/>
          </a:xfrm>
          <a:prstGeom prst="rect">
            <a:avLst/>
          </a:prstGeom>
          <a:noFill/>
        </p:spPr>
        <p:txBody>
          <a:bodyPr wrap="square" rtlCol="0">
            <a:spAutoFit/>
          </a:bodyPr>
          <a:lstStyle/>
          <a:p>
            <a:r>
              <a:rPr lang="en-US" dirty="0"/>
              <a:t>RSP ”top of stack”</a:t>
            </a:r>
          </a:p>
        </p:txBody>
      </p:sp>
      <p:sp>
        <p:nvSpPr>
          <p:cNvPr id="15" name="TextBox 14">
            <a:extLst>
              <a:ext uri="{FF2B5EF4-FFF2-40B4-BE49-F238E27FC236}">
                <a16:creationId xmlns:a16="http://schemas.microsoft.com/office/drawing/2014/main" id="{D1D6018D-423E-2E4F-84D7-B891072FF15D}"/>
              </a:ext>
            </a:extLst>
          </p:cNvPr>
          <p:cNvSpPr txBox="1"/>
          <p:nvPr/>
        </p:nvSpPr>
        <p:spPr>
          <a:xfrm>
            <a:off x="3374571" y="5388417"/>
            <a:ext cx="1941557" cy="369332"/>
          </a:xfrm>
          <a:prstGeom prst="rect">
            <a:avLst/>
          </a:prstGeom>
          <a:noFill/>
        </p:spPr>
        <p:txBody>
          <a:bodyPr wrap="none" rtlCol="0">
            <a:spAutoFit/>
          </a:bodyPr>
          <a:lstStyle/>
          <a:p>
            <a:r>
              <a:rPr lang="en-US" dirty="0"/>
              <a:t>&lt;return address&gt;</a:t>
            </a:r>
          </a:p>
        </p:txBody>
      </p:sp>
      <p:sp>
        <p:nvSpPr>
          <p:cNvPr id="33" name="TextBox 32">
            <a:extLst>
              <a:ext uri="{FF2B5EF4-FFF2-40B4-BE49-F238E27FC236}">
                <a16:creationId xmlns:a16="http://schemas.microsoft.com/office/drawing/2014/main" id="{9A0F13C5-AC4F-CD49-BACD-AA5C25720119}"/>
              </a:ext>
            </a:extLst>
          </p:cNvPr>
          <p:cNvSpPr txBox="1"/>
          <p:nvPr/>
        </p:nvSpPr>
        <p:spPr>
          <a:xfrm>
            <a:off x="3374568" y="4920326"/>
            <a:ext cx="1159292" cy="369332"/>
          </a:xfrm>
          <a:prstGeom prst="rect">
            <a:avLst/>
          </a:prstGeom>
          <a:noFill/>
        </p:spPr>
        <p:txBody>
          <a:bodyPr wrap="none" rtlCol="0">
            <a:spAutoFit/>
          </a:bodyPr>
          <a:lstStyle/>
          <a:p>
            <a:r>
              <a:rPr lang="en-US" dirty="0"/>
              <a:t>&lt;old </a:t>
            </a:r>
            <a:r>
              <a:rPr lang="en-US" dirty="0" err="1"/>
              <a:t>rbp</a:t>
            </a:r>
            <a:r>
              <a:rPr lang="en-US" dirty="0"/>
              <a:t>&gt;</a:t>
            </a:r>
          </a:p>
        </p:txBody>
      </p:sp>
      <p:sp>
        <p:nvSpPr>
          <p:cNvPr id="35" name="Right Brace 34">
            <a:extLst>
              <a:ext uri="{FF2B5EF4-FFF2-40B4-BE49-F238E27FC236}">
                <a16:creationId xmlns:a16="http://schemas.microsoft.com/office/drawing/2014/main" id="{E9F96A9F-9EC1-5E4E-8F57-4E18BB0D629F}"/>
              </a:ext>
            </a:extLst>
          </p:cNvPr>
          <p:cNvSpPr/>
          <p:nvPr/>
        </p:nvSpPr>
        <p:spPr>
          <a:xfrm>
            <a:off x="5953701" y="1796135"/>
            <a:ext cx="1720725" cy="352697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E7DE6C2B-F5B3-B548-BD32-2472DC6C94FD}"/>
              </a:ext>
            </a:extLst>
          </p:cNvPr>
          <p:cNvSpPr txBox="1"/>
          <p:nvPr/>
        </p:nvSpPr>
        <p:spPr>
          <a:xfrm>
            <a:off x="7674426" y="3374958"/>
            <a:ext cx="2329543" cy="369332"/>
          </a:xfrm>
          <a:prstGeom prst="rect">
            <a:avLst/>
          </a:prstGeom>
          <a:noFill/>
        </p:spPr>
        <p:txBody>
          <a:bodyPr wrap="square" rtlCol="0">
            <a:spAutoFit/>
          </a:bodyPr>
          <a:lstStyle/>
          <a:p>
            <a:r>
              <a:rPr lang="en-US" dirty="0">
                <a:solidFill>
                  <a:srgbClr val="FF0000"/>
                </a:solidFill>
              </a:rPr>
              <a:t>old red zone</a:t>
            </a:r>
            <a:endParaRPr lang="en-US" dirty="0"/>
          </a:p>
        </p:txBody>
      </p:sp>
    </p:spTree>
    <p:extLst>
      <p:ext uri="{BB962C8B-B14F-4D97-AF65-F5344CB8AC3E}">
        <p14:creationId xmlns:p14="http://schemas.microsoft.com/office/powerpoint/2010/main" val="533750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Linux ‘red zone’</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0x7fffffff00f0</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0x7fffffff00e0</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0x7fffffff00d0</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0x7fffffff00c0</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0x7fffffff00b0</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0x7fffffff00a0</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0x7fffffff0090</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0x7fffffff0080</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0x7fffffff0070</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0x7fffffff0060</a:t>
            </a:r>
          </a:p>
        </p:txBody>
      </p:sp>
      <p:sp>
        <p:nvSpPr>
          <p:cNvPr id="31" name="Left Arrow 30">
            <a:extLst>
              <a:ext uri="{FF2B5EF4-FFF2-40B4-BE49-F238E27FC236}">
                <a16:creationId xmlns:a16="http://schemas.microsoft.com/office/drawing/2014/main" id="{9DB41503-FB6D-8E46-A5AA-186A70EFC242}"/>
              </a:ext>
            </a:extLst>
          </p:cNvPr>
          <p:cNvSpPr/>
          <p:nvPr/>
        </p:nvSpPr>
        <p:spPr>
          <a:xfrm>
            <a:off x="6095996" y="4430466"/>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27546-73F8-D642-B2DC-2C237C85717D}"/>
              </a:ext>
            </a:extLst>
          </p:cNvPr>
          <p:cNvSpPr txBox="1"/>
          <p:nvPr/>
        </p:nvSpPr>
        <p:spPr>
          <a:xfrm>
            <a:off x="7424051" y="4484897"/>
            <a:ext cx="2830285" cy="369332"/>
          </a:xfrm>
          <a:prstGeom prst="rect">
            <a:avLst/>
          </a:prstGeom>
          <a:noFill/>
        </p:spPr>
        <p:txBody>
          <a:bodyPr wrap="square" rtlCol="0">
            <a:spAutoFit/>
          </a:bodyPr>
          <a:lstStyle/>
          <a:p>
            <a:r>
              <a:rPr lang="en-US" dirty="0"/>
              <a:t>RSP ”top of stack”</a:t>
            </a:r>
          </a:p>
        </p:txBody>
      </p:sp>
      <p:sp>
        <p:nvSpPr>
          <p:cNvPr id="15" name="TextBox 14">
            <a:extLst>
              <a:ext uri="{FF2B5EF4-FFF2-40B4-BE49-F238E27FC236}">
                <a16:creationId xmlns:a16="http://schemas.microsoft.com/office/drawing/2014/main" id="{D1D6018D-423E-2E4F-84D7-B891072FF15D}"/>
              </a:ext>
            </a:extLst>
          </p:cNvPr>
          <p:cNvSpPr txBox="1"/>
          <p:nvPr/>
        </p:nvSpPr>
        <p:spPr>
          <a:xfrm>
            <a:off x="3374571" y="5388417"/>
            <a:ext cx="1941557" cy="369332"/>
          </a:xfrm>
          <a:prstGeom prst="rect">
            <a:avLst/>
          </a:prstGeom>
          <a:noFill/>
        </p:spPr>
        <p:txBody>
          <a:bodyPr wrap="none" rtlCol="0">
            <a:spAutoFit/>
          </a:bodyPr>
          <a:lstStyle/>
          <a:p>
            <a:r>
              <a:rPr lang="en-US" dirty="0"/>
              <a:t>&lt;return address&gt;</a:t>
            </a:r>
          </a:p>
        </p:txBody>
      </p:sp>
      <p:sp>
        <p:nvSpPr>
          <p:cNvPr id="33" name="TextBox 32">
            <a:extLst>
              <a:ext uri="{FF2B5EF4-FFF2-40B4-BE49-F238E27FC236}">
                <a16:creationId xmlns:a16="http://schemas.microsoft.com/office/drawing/2014/main" id="{9A0F13C5-AC4F-CD49-BACD-AA5C25720119}"/>
              </a:ext>
            </a:extLst>
          </p:cNvPr>
          <p:cNvSpPr txBox="1"/>
          <p:nvPr/>
        </p:nvSpPr>
        <p:spPr>
          <a:xfrm>
            <a:off x="3374568" y="4920326"/>
            <a:ext cx="1159292" cy="369332"/>
          </a:xfrm>
          <a:prstGeom prst="rect">
            <a:avLst/>
          </a:prstGeom>
          <a:noFill/>
        </p:spPr>
        <p:txBody>
          <a:bodyPr wrap="none" rtlCol="0">
            <a:spAutoFit/>
          </a:bodyPr>
          <a:lstStyle/>
          <a:p>
            <a:r>
              <a:rPr lang="en-US" dirty="0"/>
              <a:t>&lt;old </a:t>
            </a:r>
            <a:r>
              <a:rPr lang="en-US" dirty="0" err="1"/>
              <a:t>rbp</a:t>
            </a:r>
            <a:r>
              <a:rPr lang="en-US" dirty="0"/>
              <a:t>&gt;</a:t>
            </a:r>
          </a:p>
        </p:txBody>
      </p:sp>
      <p:sp>
        <p:nvSpPr>
          <p:cNvPr id="35" name="Right Brace 34">
            <a:extLst>
              <a:ext uri="{FF2B5EF4-FFF2-40B4-BE49-F238E27FC236}">
                <a16:creationId xmlns:a16="http://schemas.microsoft.com/office/drawing/2014/main" id="{E9F96A9F-9EC1-5E4E-8F57-4E18BB0D629F}"/>
              </a:ext>
            </a:extLst>
          </p:cNvPr>
          <p:cNvSpPr/>
          <p:nvPr/>
        </p:nvSpPr>
        <p:spPr>
          <a:xfrm>
            <a:off x="5953701" y="1796135"/>
            <a:ext cx="1720725" cy="352697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E7DE6C2B-F5B3-B548-BD32-2472DC6C94FD}"/>
              </a:ext>
            </a:extLst>
          </p:cNvPr>
          <p:cNvSpPr txBox="1"/>
          <p:nvPr/>
        </p:nvSpPr>
        <p:spPr>
          <a:xfrm>
            <a:off x="7674426" y="3374958"/>
            <a:ext cx="2329543" cy="369332"/>
          </a:xfrm>
          <a:prstGeom prst="rect">
            <a:avLst/>
          </a:prstGeom>
          <a:noFill/>
        </p:spPr>
        <p:txBody>
          <a:bodyPr wrap="square" rtlCol="0">
            <a:spAutoFit/>
          </a:bodyPr>
          <a:lstStyle/>
          <a:p>
            <a:r>
              <a:rPr lang="en-US" dirty="0">
                <a:solidFill>
                  <a:srgbClr val="FF0000"/>
                </a:solidFill>
              </a:rPr>
              <a:t>old red zone</a:t>
            </a:r>
            <a:endParaRPr lang="en-US" dirty="0"/>
          </a:p>
        </p:txBody>
      </p:sp>
      <p:cxnSp>
        <p:nvCxnSpPr>
          <p:cNvPr id="16" name="Straight Connector 15">
            <a:extLst>
              <a:ext uri="{FF2B5EF4-FFF2-40B4-BE49-F238E27FC236}">
                <a16:creationId xmlns:a16="http://schemas.microsoft.com/office/drawing/2014/main" id="{BFAA4AFC-94B1-A347-AA53-A5EEBAA6ADB0}"/>
              </a:ext>
            </a:extLst>
          </p:cNvPr>
          <p:cNvCxnSpPr/>
          <p:nvPr/>
        </p:nvCxnSpPr>
        <p:spPr>
          <a:xfrm>
            <a:off x="1534110" y="4887684"/>
            <a:ext cx="4387709" cy="43542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A8AB72-8A01-9241-84AE-46DD599F0A49}"/>
              </a:ext>
            </a:extLst>
          </p:cNvPr>
          <p:cNvCxnSpPr>
            <a:cxnSpLocks/>
          </p:cNvCxnSpPr>
          <p:nvPr/>
        </p:nvCxnSpPr>
        <p:spPr>
          <a:xfrm flipV="1">
            <a:off x="1502219" y="4887684"/>
            <a:ext cx="4451482" cy="43542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248537B9-5778-8A49-979E-D24690EEB441}"/>
              </a:ext>
            </a:extLst>
          </p:cNvPr>
          <p:cNvCxnSpPr/>
          <p:nvPr/>
        </p:nvCxnSpPr>
        <p:spPr>
          <a:xfrm>
            <a:off x="1523221" y="4452253"/>
            <a:ext cx="4387709" cy="43542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D3EE7B5-D239-9F40-90A0-E2CA82F3620E}"/>
              </a:ext>
            </a:extLst>
          </p:cNvPr>
          <p:cNvCxnSpPr>
            <a:cxnSpLocks/>
          </p:cNvCxnSpPr>
          <p:nvPr/>
        </p:nvCxnSpPr>
        <p:spPr>
          <a:xfrm flipV="1">
            <a:off x="1491330" y="4452253"/>
            <a:ext cx="4451482" cy="43542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9345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The Stack</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8" name="Left Arrow 17">
            <a:extLst>
              <a:ext uri="{FF2B5EF4-FFF2-40B4-BE49-F238E27FC236}">
                <a16:creationId xmlns:a16="http://schemas.microsoft.com/office/drawing/2014/main" id="{8F0DB64B-9C0A-F948-90C1-5386CBC5B6B3}"/>
              </a:ext>
            </a:extLst>
          </p:cNvPr>
          <p:cNvSpPr/>
          <p:nvPr/>
        </p:nvSpPr>
        <p:spPr>
          <a:xfrm>
            <a:off x="6096000" y="5769422"/>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DBFBB9A-F721-264A-82D4-D49ECD300671}"/>
              </a:ext>
            </a:extLst>
          </p:cNvPr>
          <p:cNvSpPr txBox="1"/>
          <p:nvPr/>
        </p:nvSpPr>
        <p:spPr>
          <a:xfrm>
            <a:off x="7424055" y="5823853"/>
            <a:ext cx="2830285" cy="369332"/>
          </a:xfrm>
          <a:prstGeom prst="rect">
            <a:avLst/>
          </a:prstGeom>
          <a:noFill/>
        </p:spPr>
        <p:txBody>
          <a:bodyPr wrap="square" rtlCol="0">
            <a:spAutoFit/>
          </a:bodyPr>
          <a:lstStyle/>
          <a:p>
            <a:r>
              <a:rPr lang="en-US" dirty="0"/>
              <a:t>ESP</a:t>
            </a: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0x000000ff</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0x000000f7</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0x000000ef</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0x000000e7</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0x000000df</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0x000000d7</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0x000000cf</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0x000000c7</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0x000000bf</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0x000000b7</a:t>
            </a:r>
          </a:p>
        </p:txBody>
      </p:sp>
      <p:sp>
        <p:nvSpPr>
          <p:cNvPr id="3" name="TextBox 2">
            <a:extLst>
              <a:ext uri="{FF2B5EF4-FFF2-40B4-BE49-F238E27FC236}">
                <a16:creationId xmlns:a16="http://schemas.microsoft.com/office/drawing/2014/main" id="{52636679-8142-DE49-A1C0-61E955E3DDA7}"/>
              </a:ext>
            </a:extLst>
          </p:cNvPr>
          <p:cNvSpPr txBox="1"/>
          <p:nvPr/>
        </p:nvSpPr>
        <p:spPr>
          <a:xfrm>
            <a:off x="6683829" y="1885285"/>
            <a:ext cx="2862942" cy="923330"/>
          </a:xfrm>
          <a:prstGeom prst="rect">
            <a:avLst/>
          </a:prstGeom>
          <a:noFill/>
        </p:spPr>
        <p:txBody>
          <a:bodyPr wrap="square" rtlCol="0">
            <a:spAutoFit/>
          </a:bodyPr>
          <a:lstStyle/>
          <a:p>
            <a:r>
              <a:rPr lang="en-US" dirty="0"/>
              <a:t>push </a:t>
            </a:r>
            <a:r>
              <a:rPr lang="en-US" dirty="0" err="1"/>
              <a:t>ebp</a:t>
            </a:r>
            <a:endParaRPr lang="en-US" dirty="0"/>
          </a:p>
          <a:p>
            <a:r>
              <a:rPr lang="en-US" dirty="0"/>
              <a:t>mov </a:t>
            </a:r>
            <a:r>
              <a:rPr lang="en-US" dirty="0" err="1"/>
              <a:t>ebp</a:t>
            </a:r>
            <a:r>
              <a:rPr lang="en-US" dirty="0"/>
              <a:t>, </a:t>
            </a:r>
            <a:r>
              <a:rPr lang="en-US" dirty="0" err="1"/>
              <a:t>esp</a:t>
            </a:r>
            <a:endParaRPr lang="en-US" dirty="0"/>
          </a:p>
          <a:p>
            <a:r>
              <a:rPr lang="en-US" dirty="0"/>
              <a:t>sub </a:t>
            </a:r>
            <a:r>
              <a:rPr lang="en-US" dirty="0" err="1"/>
              <a:t>esp</a:t>
            </a:r>
            <a:r>
              <a:rPr lang="en-US" dirty="0"/>
              <a:t>, 0x20</a:t>
            </a:r>
          </a:p>
        </p:txBody>
      </p:sp>
    </p:spTree>
    <p:extLst>
      <p:ext uri="{BB962C8B-B14F-4D97-AF65-F5344CB8AC3E}">
        <p14:creationId xmlns:p14="http://schemas.microsoft.com/office/powerpoint/2010/main" val="470971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Linux ‘red zone’</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0x7fffffff00f0</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0x7fffffff00e0</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0x7fffffff00d0</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0x7fffffff00c0</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0x7fffffff00b0</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0x7fffffff00a0</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0x7fffffff0090</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0x7fffffff0080</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0x7fffffff0070</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0x7fffffff0060</a:t>
            </a:r>
          </a:p>
        </p:txBody>
      </p:sp>
      <p:sp>
        <p:nvSpPr>
          <p:cNvPr id="31" name="Left Arrow 30">
            <a:extLst>
              <a:ext uri="{FF2B5EF4-FFF2-40B4-BE49-F238E27FC236}">
                <a16:creationId xmlns:a16="http://schemas.microsoft.com/office/drawing/2014/main" id="{9DB41503-FB6D-8E46-A5AA-186A70EFC242}"/>
              </a:ext>
            </a:extLst>
          </p:cNvPr>
          <p:cNvSpPr/>
          <p:nvPr/>
        </p:nvSpPr>
        <p:spPr>
          <a:xfrm>
            <a:off x="6095996" y="4430466"/>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27546-73F8-D642-B2DC-2C237C85717D}"/>
              </a:ext>
            </a:extLst>
          </p:cNvPr>
          <p:cNvSpPr txBox="1"/>
          <p:nvPr/>
        </p:nvSpPr>
        <p:spPr>
          <a:xfrm>
            <a:off x="7424051" y="4484897"/>
            <a:ext cx="2830285" cy="369332"/>
          </a:xfrm>
          <a:prstGeom prst="rect">
            <a:avLst/>
          </a:prstGeom>
          <a:noFill/>
        </p:spPr>
        <p:txBody>
          <a:bodyPr wrap="square" rtlCol="0">
            <a:spAutoFit/>
          </a:bodyPr>
          <a:lstStyle/>
          <a:p>
            <a:r>
              <a:rPr lang="en-US" dirty="0"/>
              <a:t>RSP ”top of stack”</a:t>
            </a:r>
          </a:p>
        </p:txBody>
      </p:sp>
      <p:sp>
        <p:nvSpPr>
          <p:cNvPr id="15" name="TextBox 14">
            <a:extLst>
              <a:ext uri="{FF2B5EF4-FFF2-40B4-BE49-F238E27FC236}">
                <a16:creationId xmlns:a16="http://schemas.microsoft.com/office/drawing/2014/main" id="{D1D6018D-423E-2E4F-84D7-B891072FF15D}"/>
              </a:ext>
            </a:extLst>
          </p:cNvPr>
          <p:cNvSpPr txBox="1"/>
          <p:nvPr/>
        </p:nvSpPr>
        <p:spPr>
          <a:xfrm>
            <a:off x="3374571" y="5388417"/>
            <a:ext cx="1941557" cy="369332"/>
          </a:xfrm>
          <a:prstGeom prst="rect">
            <a:avLst/>
          </a:prstGeom>
          <a:noFill/>
        </p:spPr>
        <p:txBody>
          <a:bodyPr wrap="none" rtlCol="0">
            <a:spAutoFit/>
          </a:bodyPr>
          <a:lstStyle/>
          <a:p>
            <a:r>
              <a:rPr lang="en-US" dirty="0"/>
              <a:t>&lt;return address&gt;</a:t>
            </a:r>
          </a:p>
        </p:txBody>
      </p:sp>
      <p:sp>
        <p:nvSpPr>
          <p:cNvPr id="33" name="TextBox 32">
            <a:extLst>
              <a:ext uri="{FF2B5EF4-FFF2-40B4-BE49-F238E27FC236}">
                <a16:creationId xmlns:a16="http://schemas.microsoft.com/office/drawing/2014/main" id="{9A0F13C5-AC4F-CD49-BACD-AA5C25720119}"/>
              </a:ext>
            </a:extLst>
          </p:cNvPr>
          <p:cNvSpPr txBox="1"/>
          <p:nvPr/>
        </p:nvSpPr>
        <p:spPr>
          <a:xfrm>
            <a:off x="3374568" y="4920326"/>
            <a:ext cx="1159292" cy="369332"/>
          </a:xfrm>
          <a:prstGeom prst="rect">
            <a:avLst/>
          </a:prstGeom>
          <a:noFill/>
        </p:spPr>
        <p:txBody>
          <a:bodyPr wrap="none" rtlCol="0">
            <a:spAutoFit/>
          </a:bodyPr>
          <a:lstStyle/>
          <a:p>
            <a:r>
              <a:rPr lang="en-US" dirty="0"/>
              <a:t>&lt;old </a:t>
            </a:r>
            <a:r>
              <a:rPr lang="en-US" dirty="0" err="1"/>
              <a:t>rbp</a:t>
            </a:r>
            <a:r>
              <a:rPr lang="en-US" dirty="0"/>
              <a:t>&gt;</a:t>
            </a:r>
          </a:p>
        </p:txBody>
      </p:sp>
      <p:sp>
        <p:nvSpPr>
          <p:cNvPr id="35" name="Right Brace 34">
            <a:extLst>
              <a:ext uri="{FF2B5EF4-FFF2-40B4-BE49-F238E27FC236}">
                <a16:creationId xmlns:a16="http://schemas.microsoft.com/office/drawing/2014/main" id="{E9F96A9F-9EC1-5E4E-8F57-4E18BB0D629F}"/>
              </a:ext>
            </a:extLst>
          </p:cNvPr>
          <p:cNvSpPr/>
          <p:nvPr/>
        </p:nvSpPr>
        <p:spPr>
          <a:xfrm>
            <a:off x="5953701" y="925277"/>
            <a:ext cx="1720725" cy="352697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E7DE6C2B-F5B3-B548-BD32-2472DC6C94FD}"/>
              </a:ext>
            </a:extLst>
          </p:cNvPr>
          <p:cNvSpPr txBox="1"/>
          <p:nvPr/>
        </p:nvSpPr>
        <p:spPr>
          <a:xfrm>
            <a:off x="7674426" y="2482326"/>
            <a:ext cx="2329543" cy="369332"/>
          </a:xfrm>
          <a:prstGeom prst="rect">
            <a:avLst/>
          </a:prstGeom>
          <a:noFill/>
        </p:spPr>
        <p:txBody>
          <a:bodyPr wrap="square" rtlCol="0">
            <a:spAutoFit/>
          </a:bodyPr>
          <a:lstStyle/>
          <a:p>
            <a:r>
              <a:rPr lang="en-US" dirty="0">
                <a:solidFill>
                  <a:srgbClr val="FF0000"/>
                </a:solidFill>
              </a:rPr>
              <a:t>new red zone</a:t>
            </a:r>
            <a:endParaRPr lang="en-US" dirty="0"/>
          </a:p>
        </p:txBody>
      </p:sp>
    </p:spTree>
    <p:extLst>
      <p:ext uri="{BB962C8B-B14F-4D97-AF65-F5344CB8AC3E}">
        <p14:creationId xmlns:p14="http://schemas.microsoft.com/office/powerpoint/2010/main" val="513472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FBB7-E2C8-3043-BF3E-1E006E0F77D8}"/>
              </a:ext>
            </a:extLst>
          </p:cNvPr>
          <p:cNvSpPr>
            <a:spLocks noGrp="1"/>
          </p:cNvSpPr>
          <p:nvPr>
            <p:ph type="title"/>
          </p:nvPr>
        </p:nvSpPr>
        <p:spPr/>
        <p:txBody>
          <a:bodyPr/>
          <a:lstStyle/>
          <a:p>
            <a:r>
              <a:rPr lang="en-US" dirty="0"/>
              <a:t>Red Zone Optimizations</a:t>
            </a:r>
          </a:p>
        </p:txBody>
      </p:sp>
      <p:sp>
        <p:nvSpPr>
          <p:cNvPr id="3" name="Content Placeholder 2">
            <a:extLst>
              <a:ext uri="{FF2B5EF4-FFF2-40B4-BE49-F238E27FC236}">
                <a16:creationId xmlns:a16="http://schemas.microsoft.com/office/drawing/2014/main" id="{EA8A4C84-C595-654E-A33A-46D2119CA2A8}"/>
              </a:ext>
            </a:extLst>
          </p:cNvPr>
          <p:cNvSpPr>
            <a:spLocks noGrp="1"/>
          </p:cNvSpPr>
          <p:nvPr>
            <p:ph idx="1"/>
          </p:nvPr>
        </p:nvSpPr>
        <p:spPr/>
        <p:txBody>
          <a:bodyPr/>
          <a:lstStyle/>
          <a:p>
            <a:r>
              <a:rPr lang="en-US" dirty="0"/>
              <a:t>Some optimizations remove the need for RBP entirely</a:t>
            </a:r>
          </a:p>
          <a:p>
            <a:pPr lvl="1"/>
            <a:r>
              <a:rPr lang="en-US" b="1" i="1" u="sng" dirty="0">
                <a:solidFill>
                  <a:srgbClr val="FF0000"/>
                </a:solidFill>
              </a:rPr>
              <a:t>Must</a:t>
            </a:r>
            <a:r>
              <a:rPr lang="en-US" dirty="0"/>
              <a:t> be a leaf function</a:t>
            </a:r>
          </a:p>
          <a:p>
            <a:pPr lvl="1"/>
            <a:r>
              <a:rPr lang="en-US" dirty="0"/>
              <a:t>Why?</a:t>
            </a:r>
          </a:p>
          <a:p>
            <a:r>
              <a:rPr lang="en-US" dirty="0"/>
              <a:t>Gives the program an extra General Purpose Register</a:t>
            </a:r>
          </a:p>
        </p:txBody>
      </p:sp>
    </p:spTree>
    <p:extLst>
      <p:ext uri="{BB962C8B-B14F-4D97-AF65-F5344CB8AC3E}">
        <p14:creationId xmlns:p14="http://schemas.microsoft.com/office/powerpoint/2010/main" val="3008287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Linux ‘red zone’</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0x7fffffff00f0</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0x7fffffff00e0</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0x7fffffff00d0</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0x7fffffff00c0</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0x7fffffff00b0</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0x7fffffff00a0</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0x7fffffff0090</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0x7fffffff0080</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0x7fffffff0070</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0x7fffffff0060</a:t>
            </a:r>
          </a:p>
        </p:txBody>
      </p:sp>
      <p:sp>
        <p:nvSpPr>
          <p:cNvPr id="31" name="Left Arrow 30">
            <a:extLst>
              <a:ext uri="{FF2B5EF4-FFF2-40B4-BE49-F238E27FC236}">
                <a16:creationId xmlns:a16="http://schemas.microsoft.com/office/drawing/2014/main" id="{9DB41503-FB6D-8E46-A5AA-186A70EFC242}"/>
              </a:ext>
            </a:extLst>
          </p:cNvPr>
          <p:cNvSpPr/>
          <p:nvPr/>
        </p:nvSpPr>
        <p:spPr>
          <a:xfrm>
            <a:off x="6095996" y="5355758"/>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27546-73F8-D642-B2DC-2C237C85717D}"/>
              </a:ext>
            </a:extLst>
          </p:cNvPr>
          <p:cNvSpPr txBox="1"/>
          <p:nvPr/>
        </p:nvSpPr>
        <p:spPr>
          <a:xfrm>
            <a:off x="7424051" y="5410189"/>
            <a:ext cx="2830285" cy="369332"/>
          </a:xfrm>
          <a:prstGeom prst="rect">
            <a:avLst/>
          </a:prstGeom>
          <a:noFill/>
        </p:spPr>
        <p:txBody>
          <a:bodyPr wrap="square" rtlCol="0">
            <a:spAutoFit/>
          </a:bodyPr>
          <a:lstStyle/>
          <a:p>
            <a:r>
              <a:rPr lang="en-US" dirty="0"/>
              <a:t>RSP ”top of stack”</a:t>
            </a:r>
          </a:p>
        </p:txBody>
      </p:sp>
      <p:sp>
        <p:nvSpPr>
          <p:cNvPr id="3" name="Right Brace 2">
            <a:extLst>
              <a:ext uri="{FF2B5EF4-FFF2-40B4-BE49-F238E27FC236}">
                <a16:creationId xmlns:a16="http://schemas.microsoft.com/office/drawing/2014/main" id="{D3096AAB-0282-204E-8019-9BDBCD3A3A37}"/>
              </a:ext>
            </a:extLst>
          </p:cNvPr>
          <p:cNvSpPr/>
          <p:nvPr/>
        </p:nvSpPr>
        <p:spPr>
          <a:xfrm>
            <a:off x="5953701" y="1796135"/>
            <a:ext cx="1720725" cy="352697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E1580B87-C72D-C145-A331-D468434FE70F}"/>
              </a:ext>
            </a:extLst>
          </p:cNvPr>
          <p:cNvSpPr txBox="1"/>
          <p:nvPr/>
        </p:nvSpPr>
        <p:spPr>
          <a:xfrm>
            <a:off x="7674426" y="3374958"/>
            <a:ext cx="2329543" cy="369332"/>
          </a:xfrm>
          <a:prstGeom prst="rect">
            <a:avLst/>
          </a:prstGeom>
          <a:noFill/>
        </p:spPr>
        <p:txBody>
          <a:bodyPr wrap="square" rtlCol="0">
            <a:spAutoFit/>
          </a:bodyPr>
          <a:lstStyle/>
          <a:p>
            <a:r>
              <a:rPr lang="en-US" dirty="0">
                <a:solidFill>
                  <a:srgbClr val="FF0000"/>
                </a:solidFill>
              </a:rPr>
              <a:t>red zone</a:t>
            </a:r>
            <a:endParaRPr lang="en-US" dirty="0"/>
          </a:p>
        </p:txBody>
      </p:sp>
    </p:spTree>
    <p:extLst>
      <p:ext uri="{BB962C8B-B14F-4D97-AF65-F5344CB8AC3E}">
        <p14:creationId xmlns:p14="http://schemas.microsoft.com/office/powerpoint/2010/main" val="122824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The Stack</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8" name="Left Arrow 17">
            <a:extLst>
              <a:ext uri="{FF2B5EF4-FFF2-40B4-BE49-F238E27FC236}">
                <a16:creationId xmlns:a16="http://schemas.microsoft.com/office/drawing/2014/main" id="{8F0DB64B-9C0A-F948-90C1-5386CBC5B6B3}"/>
              </a:ext>
            </a:extLst>
          </p:cNvPr>
          <p:cNvSpPr/>
          <p:nvPr/>
        </p:nvSpPr>
        <p:spPr>
          <a:xfrm>
            <a:off x="6096000" y="5769422"/>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DBFBB9A-F721-264A-82D4-D49ECD300671}"/>
              </a:ext>
            </a:extLst>
          </p:cNvPr>
          <p:cNvSpPr txBox="1"/>
          <p:nvPr/>
        </p:nvSpPr>
        <p:spPr>
          <a:xfrm>
            <a:off x="7424055" y="5823853"/>
            <a:ext cx="2830285" cy="369332"/>
          </a:xfrm>
          <a:prstGeom prst="rect">
            <a:avLst/>
          </a:prstGeom>
          <a:noFill/>
        </p:spPr>
        <p:txBody>
          <a:bodyPr wrap="square" rtlCol="0">
            <a:spAutoFit/>
          </a:bodyPr>
          <a:lstStyle/>
          <a:p>
            <a:r>
              <a:rPr lang="en-US" dirty="0"/>
              <a:t>ESP</a:t>
            </a: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2569792" cy="369332"/>
          </a:xfrm>
          <a:prstGeom prst="rect">
            <a:avLst/>
          </a:prstGeom>
          <a:noFill/>
        </p:spPr>
        <p:txBody>
          <a:bodyPr wrap="square" rtlCol="0">
            <a:spAutoFit/>
          </a:bodyPr>
          <a:lstStyle/>
          <a:p>
            <a:r>
              <a:rPr lang="en-US" dirty="0"/>
              <a:t>0x000000ff</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0x000000f7</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0x000000ef</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0x000000e7</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0x000000df</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0x000000d7</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0x000000cf</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0x000000c7</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0x000000bf</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0x000000b7</a:t>
            </a:r>
          </a:p>
        </p:txBody>
      </p:sp>
      <p:sp>
        <p:nvSpPr>
          <p:cNvPr id="3" name="TextBox 2">
            <a:extLst>
              <a:ext uri="{FF2B5EF4-FFF2-40B4-BE49-F238E27FC236}">
                <a16:creationId xmlns:a16="http://schemas.microsoft.com/office/drawing/2014/main" id="{52636679-8142-DE49-A1C0-61E955E3DDA7}"/>
              </a:ext>
            </a:extLst>
          </p:cNvPr>
          <p:cNvSpPr txBox="1"/>
          <p:nvPr/>
        </p:nvSpPr>
        <p:spPr>
          <a:xfrm>
            <a:off x="6683829" y="1885285"/>
            <a:ext cx="2862942" cy="923330"/>
          </a:xfrm>
          <a:prstGeom prst="rect">
            <a:avLst/>
          </a:prstGeom>
          <a:noFill/>
        </p:spPr>
        <p:txBody>
          <a:bodyPr wrap="square" rtlCol="0">
            <a:spAutoFit/>
          </a:bodyPr>
          <a:lstStyle/>
          <a:p>
            <a:r>
              <a:rPr lang="en-US" b="1" dirty="0"/>
              <a:t>push </a:t>
            </a:r>
            <a:r>
              <a:rPr lang="en-US" b="1" dirty="0" err="1"/>
              <a:t>ebp</a:t>
            </a:r>
            <a:endParaRPr lang="en-US" b="1" dirty="0"/>
          </a:p>
          <a:p>
            <a:r>
              <a:rPr lang="en-US" dirty="0">
                <a:solidFill>
                  <a:schemeClr val="tx1">
                    <a:lumMod val="65000"/>
                  </a:schemeClr>
                </a:solidFill>
              </a:rPr>
              <a:t>mov </a:t>
            </a:r>
            <a:r>
              <a:rPr lang="en-US" dirty="0" err="1">
                <a:solidFill>
                  <a:schemeClr val="tx1">
                    <a:lumMod val="65000"/>
                  </a:schemeClr>
                </a:solidFill>
              </a:rPr>
              <a:t>ebp</a:t>
            </a:r>
            <a:r>
              <a:rPr lang="en-US" dirty="0">
                <a:solidFill>
                  <a:schemeClr val="tx1">
                    <a:lumMod val="65000"/>
                  </a:schemeClr>
                </a:solidFill>
              </a:rPr>
              <a:t>, </a:t>
            </a:r>
            <a:r>
              <a:rPr lang="en-US" dirty="0" err="1">
                <a:solidFill>
                  <a:schemeClr val="tx1">
                    <a:lumMod val="65000"/>
                  </a:schemeClr>
                </a:solidFill>
              </a:rPr>
              <a:t>esp</a:t>
            </a:r>
            <a:endParaRPr lang="en-US" dirty="0">
              <a:solidFill>
                <a:schemeClr val="tx1">
                  <a:lumMod val="65000"/>
                </a:schemeClr>
              </a:solidFill>
            </a:endParaRPr>
          </a:p>
          <a:p>
            <a:r>
              <a:rPr lang="en-US" dirty="0">
                <a:solidFill>
                  <a:schemeClr val="tx1">
                    <a:lumMod val="65000"/>
                  </a:schemeClr>
                </a:solidFill>
              </a:rPr>
              <a:t>sub </a:t>
            </a:r>
            <a:r>
              <a:rPr lang="en-US" dirty="0" err="1">
                <a:solidFill>
                  <a:schemeClr val="tx1">
                    <a:lumMod val="65000"/>
                  </a:schemeClr>
                </a:solidFill>
              </a:rPr>
              <a:t>esp</a:t>
            </a:r>
            <a:r>
              <a:rPr lang="en-US" dirty="0">
                <a:solidFill>
                  <a:schemeClr val="tx1">
                    <a:lumMod val="65000"/>
                  </a:schemeClr>
                </a:solidFill>
              </a:rPr>
              <a:t>, 0x20</a:t>
            </a:r>
          </a:p>
        </p:txBody>
      </p:sp>
      <p:sp>
        <p:nvSpPr>
          <p:cNvPr id="14" name="TextBox 13">
            <a:extLst>
              <a:ext uri="{FF2B5EF4-FFF2-40B4-BE49-F238E27FC236}">
                <a16:creationId xmlns:a16="http://schemas.microsoft.com/office/drawing/2014/main" id="{BA29ECD8-6EF0-B34A-BB3F-46E91525A739}"/>
              </a:ext>
            </a:extLst>
          </p:cNvPr>
          <p:cNvSpPr txBox="1"/>
          <p:nvPr/>
        </p:nvSpPr>
        <p:spPr>
          <a:xfrm>
            <a:off x="6700157" y="3134666"/>
            <a:ext cx="3623094" cy="646331"/>
          </a:xfrm>
          <a:prstGeom prst="rect">
            <a:avLst/>
          </a:prstGeom>
          <a:noFill/>
        </p:spPr>
        <p:txBody>
          <a:bodyPr wrap="square" rtlCol="0">
            <a:spAutoFit/>
          </a:bodyPr>
          <a:lstStyle/>
          <a:p>
            <a:pPr marL="285750" indent="-285750">
              <a:buFont typeface="Arial" panose="020B0604020202020204" pitchFamily="34" charset="0"/>
              <a:buChar char="•"/>
            </a:pPr>
            <a:r>
              <a:rPr lang="en-US" dirty="0"/>
              <a:t>EBP = 0x00000132</a:t>
            </a:r>
          </a:p>
          <a:p>
            <a:pPr marL="285750" indent="-285750">
              <a:buFont typeface="Arial" panose="020B0604020202020204" pitchFamily="34" charset="0"/>
              <a:buChar char="•"/>
            </a:pPr>
            <a:r>
              <a:rPr lang="en-US" dirty="0"/>
              <a:t>ESP = 0x000000ff</a:t>
            </a:r>
          </a:p>
        </p:txBody>
      </p:sp>
    </p:spTree>
    <p:extLst>
      <p:ext uri="{BB962C8B-B14F-4D97-AF65-F5344CB8AC3E}">
        <p14:creationId xmlns:p14="http://schemas.microsoft.com/office/powerpoint/2010/main" val="64025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The Stack</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8" name="Left Arrow 17">
            <a:extLst>
              <a:ext uri="{FF2B5EF4-FFF2-40B4-BE49-F238E27FC236}">
                <a16:creationId xmlns:a16="http://schemas.microsoft.com/office/drawing/2014/main" id="{8F0DB64B-9C0A-F948-90C1-5386CBC5B6B3}"/>
              </a:ext>
            </a:extLst>
          </p:cNvPr>
          <p:cNvSpPr/>
          <p:nvPr/>
        </p:nvSpPr>
        <p:spPr>
          <a:xfrm>
            <a:off x="6096000" y="5329480"/>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DBFBB9A-F721-264A-82D4-D49ECD300671}"/>
              </a:ext>
            </a:extLst>
          </p:cNvPr>
          <p:cNvSpPr txBox="1"/>
          <p:nvPr/>
        </p:nvSpPr>
        <p:spPr>
          <a:xfrm>
            <a:off x="7424055" y="5383911"/>
            <a:ext cx="2830285" cy="369332"/>
          </a:xfrm>
          <a:prstGeom prst="rect">
            <a:avLst/>
          </a:prstGeom>
          <a:noFill/>
        </p:spPr>
        <p:txBody>
          <a:bodyPr wrap="square" rtlCol="0">
            <a:spAutoFit/>
          </a:bodyPr>
          <a:lstStyle/>
          <a:p>
            <a:r>
              <a:rPr lang="en-US" dirty="0"/>
              <a:t>ESP</a:t>
            </a: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1321225" cy="369332"/>
          </a:xfrm>
          <a:prstGeom prst="rect">
            <a:avLst/>
          </a:prstGeom>
          <a:noFill/>
        </p:spPr>
        <p:txBody>
          <a:bodyPr wrap="square" rtlCol="0">
            <a:spAutoFit/>
          </a:bodyPr>
          <a:lstStyle/>
          <a:p>
            <a:r>
              <a:rPr lang="en-US" dirty="0"/>
              <a:t>0x000000ff</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0x000000f7</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0x000000ef</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0x000000e7</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0x000000df</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0x000000d7</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0x000000cf</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0x000000c7</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0x000000bf</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0x000000b7</a:t>
            </a:r>
          </a:p>
        </p:txBody>
      </p:sp>
      <p:sp>
        <p:nvSpPr>
          <p:cNvPr id="3" name="TextBox 2">
            <a:extLst>
              <a:ext uri="{FF2B5EF4-FFF2-40B4-BE49-F238E27FC236}">
                <a16:creationId xmlns:a16="http://schemas.microsoft.com/office/drawing/2014/main" id="{52636679-8142-DE49-A1C0-61E955E3DDA7}"/>
              </a:ext>
            </a:extLst>
          </p:cNvPr>
          <p:cNvSpPr txBox="1"/>
          <p:nvPr/>
        </p:nvSpPr>
        <p:spPr>
          <a:xfrm>
            <a:off x="6683829" y="1885285"/>
            <a:ext cx="2862942" cy="923330"/>
          </a:xfrm>
          <a:prstGeom prst="rect">
            <a:avLst/>
          </a:prstGeom>
          <a:noFill/>
        </p:spPr>
        <p:txBody>
          <a:bodyPr wrap="square" rtlCol="0">
            <a:spAutoFit/>
          </a:bodyPr>
          <a:lstStyle/>
          <a:p>
            <a:r>
              <a:rPr lang="en-US" dirty="0">
                <a:solidFill>
                  <a:schemeClr val="tx1">
                    <a:lumMod val="65000"/>
                  </a:schemeClr>
                </a:solidFill>
              </a:rPr>
              <a:t>push </a:t>
            </a:r>
            <a:r>
              <a:rPr lang="en-US" dirty="0" err="1">
                <a:solidFill>
                  <a:schemeClr val="tx1">
                    <a:lumMod val="65000"/>
                  </a:schemeClr>
                </a:solidFill>
              </a:rPr>
              <a:t>ebp</a:t>
            </a:r>
            <a:endParaRPr lang="en-US" dirty="0">
              <a:solidFill>
                <a:schemeClr val="tx1">
                  <a:lumMod val="65000"/>
                </a:schemeClr>
              </a:solidFill>
            </a:endParaRPr>
          </a:p>
          <a:p>
            <a:r>
              <a:rPr lang="en-US" b="1" dirty="0"/>
              <a:t>mov </a:t>
            </a:r>
            <a:r>
              <a:rPr lang="en-US" b="1" dirty="0" err="1"/>
              <a:t>ebp</a:t>
            </a:r>
            <a:r>
              <a:rPr lang="en-US" b="1" dirty="0"/>
              <a:t>, </a:t>
            </a:r>
            <a:r>
              <a:rPr lang="en-US" b="1" dirty="0" err="1"/>
              <a:t>esp</a:t>
            </a:r>
            <a:endParaRPr lang="en-US" b="1" dirty="0"/>
          </a:p>
          <a:p>
            <a:r>
              <a:rPr lang="en-US" dirty="0">
                <a:solidFill>
                  <a:schemeClr val="tx1">
                    <a:lumMod val="65000"/>
                  </a:schemeClr>
                </a:solidFill>
              </a:rPr>
              <a:t>sub </a:t>
            </a:r>
            <a:r>
              <a:rPr lang="en-US" dirty="0" err="1">
                <a:solidFill>
                  <a:schemeClr val="tx1">
                    <a:lumMod val="65000"/>
                  </a:schemeClr>
                </a:solidFill>
              </a:rPr>
              <a:t>esp</a:t>
            </a:r>
            <a:r>
              <a:rPr lang="en-US" dirty="0">
                <a:solidFill>
                  <a:schemeClr val="tx1">
                    <a:lumMod val="65000"/>
                  </a:schemeClr>
                </a:solidFill>
              </a:rPr>
              <a:t>, 0x20</a:t>
            </a:r>
          </a:p>
        </p:txBody>
      </p:sp>
      <p:sp>
        <p:nvSpPr>
          <p:cNvPr id="14" name="TextBox 13">
            <a:extLst>
              <a:ext uri="{FF2B5EF4-FFF2-40B4-BE49-F238E27FC236}">
                <a16:creationId xmlns:a16="http://schemas.microsoft.com/office/drawing/2014/main" id="{BA29ECD8-6EF0-B34A-BB3F-46E91525A739}"/>
              </a:ext>
            </a:extLst>
          </p:cNvPr>
          <p:cNvSpPr txBox="1"/>
          <p:nvPr/>
        </p:nvSpPr>
        <p:spPr>
          <a:xfrm>
            <a:off x="6700157" y="3134666"/>
            <a:ext cx="3623094" cy="646331"/>
          </a:xfrm>
          <a:prstGeom prst="rect">
            <a:avLst/>
          </a:prstGeom>
          <a:noFill/>
        </p:spPr>
        <p:txBody>
          <a:bodyPr wrap="square" rtlCol="0">
            <a:spAutoFit/>
          </a:bodyPr>
          <a:lstStyle/>
          <a:p>
            <a:pPr marL="285750" indent="-285750">
              <a:buFont typeface="Arial" panose="020B0604020202020204" pitchFamily="34" charset="0"/>
              <a:buChar char="•"/>
            </a:pPr>
            <a:r>
              <a:rPr lang="en-US" dirty="0"/>
              <a:t>EBP = 0x00000132</a:t>
            </a:r>
          </a:p>
          <a:p>
            <a:pPr marL="285750" indent="-285750">
              <a:buFont typeface="Arial" panose="020B0604020202020204" pitchFamily="34" charset="0"/>
              <a:buChar char="•"/>
            </a:pPr>
            <a:r>
              <a:rPr lang="en-US" dirty="0"/>
              <a:t>ESP = 0x000000f7</a:t>
            </a:r>
          </a:p>
        </p:txBody>
      </p:sp>
      <p:sp>
        <p:nvSpPr>
          <p:cNvPr id="31" name="TextBox 30">
            <a:extLst>
              <a:ext uri="{FF2B5EF4-FFF2-40B4-BE49-F238E27FC236}">
                <a16:creationId xmlns:a16="http://schemas.microsoft.com/office/drawing/2014/main" id="{0FA103CF-ACAC-7843-9D9B-489CAAD83DA8}"/>
              </a:ext>
            </a:extLst>
          </p:cNvPr>
          <p:cNvSpPr txBox="1"/>
          <p:nvPr/>
        </p:nvSpPr>
        <p:spPr>
          <a:xfrm>
            <a:off x="2961857" y="5826930"/>
            <a:ext cx="1448568" cy="369332"/>
          </a:xfrm>
          <a:prstGeom prst="rect">
            <a:avLst/>
          </a:prstGeom>
          <a:noFill/>
        </p:spPr>
        <p:txBody>
          <a:bodyPr wrap="square" rtlCol="0">
            <a:spAutoFit/>
          </a:bodyPr>
          <a:lstStyle/>
          <a:p>
            <a:r>
              <a:rPr lang="en-US" dirty="0">
                <a:solidFill>
                  <a:srgbClr val="FF0000"/>
                </a:solidFill>
              </a:rPr>
              <a:t>0x00000132</a:t>
            </a:r>
          </a:p>
        </p:txBody>
      </p:sp>
    </p:spTree>
    <p:extLst>
      <p:ext uri="{BB962C8B-B14F-4D97-AF65-F5344CB8AC3E}">
        <p14:creationId xmlns:p14="http://schemas.microsoft.com/office/powerpoint/2010/main" val="271458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The Stack</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8" name="Left Arrow 17">
            <a:extLst>
              <a:ext uri="{FF2B5EF4-FFF2-40B4-BE49-F238E27FC236}">
                <a16:creationId xmlns:a16="http://schemas.microsoft.com/office/drawing/2014/main" id="{8F0DB64B-9C0A-F948-90C1-5386CBC5B6B3}"/>
              </a:ext>
            </a:extLst>
          </p:cNvPr>
          <p:cNvSpPr/>
          <p:nvPr/>
        </p:nvSpPr>
        <p:spPr>
          <a:xfrm>
            <a:off x="6096000" y="5329480"/>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DBFBB9A-F721-264A-82D4-D49ECD300671}"/>
              </a:ext>
            </a:extLst>
          </p:cNvPr>
          <p:cNvSpPr txBox="1"/>
          <p:nvPr/>
        </p:nvSpPr>
        <p:spPr>
          <a:xfrm>
            <a:off x="7424055" y="5383911"/>
            <a:ext cx="2830285" cy="369332"/>
          </a:xfrm>
          <a:prstGeom prst="rect">
            <a:avLst/>
          </a:prstGeom>
          <a:noFill/>
        </p:spPr>
        <p:txBody>
          <a:bodyPr wrap="square" rtlCol="0">
            <a:spAutoFit/>
          </a:bodyPr>
          <a:lstStyle/>
          <a:p>
            <a:r>
              <a:rPr lang="en-US" dirty="0"/>
              <a:t>ESP &amp; EBP</a:t>
            </a: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1321225" cy="369332"/>
          </a:xfrm>
          <a:prstGeom prst="rect">
            <a:avLst/>
          </a:prstGeom>
          <a:noFill/>
        </p:spPr>
        <p:txBody>
          <a:bodyPr wrap="square" rtlCol="0">
            <a:spAutoFit/>
          </a:bodyPr>
          <a:lstStyle/>
          <a:p>
            <a:r>
              <a:rPr lang="en-US" dirty="0"/>
              <a:t>0x000000ff</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0x000000f7</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0x000000ef</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0x000000e7</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0x000000df</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0x000000d7</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0x000000cf</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0x000000c7</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0x000000bf</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0x000000b7</a:t>
            </a:r>
          </a:p>
        </p:txBody>
      </p:sp>
      <p:sp>
        <p:nvSpPr>
          <p:cNvPr id="3" name="TextBox 2">
            <a:extLst>
              <a:ext uri="{FF2B5EF4-FFF2-40B4-BE49-F238E27FC236}">
                <a16:creationId xmlns:a16="http://schemas.microsoft.com/office/drawing/2014/main" id="{52636679-8142-DE49-A1C0-61E955E3DDA7}"/>
              </a:ext>
            </a:extLst>
          </p:cNvPr>
          <p:cNvSpPr txBox="1"/>
          <p:nvPr/>
        </p:nvSpPr>
        <p:spPr>
          <a:xfrm>
            <a:off x="6683829" y="1885285"/>
            <a:ext cx="2862942" cy="923330"/>
          </a:xfrm>
          <a:prstGeom prst="rect">
            <a:avLst/>
          </a:prstGeom>
          <a:noFill/>
        </p:spPr>
        <p:txBody>
          <a:bodyPr wrap="square" rtlCol="0">
            <a:spAutoFit/>
          </a:bodyPr>
          <a:lstStyle/>
          <a:p>
            <a:r>
              <a:rPr lang="en-US" dirty="0">
                <a:solidFill>
                  <a:schemeClr val="tx1">
                    <a:lumMod val="65000"/>
                  </a:schemeClr>
                </a:solidFill>
              </a:rPr>
              <a:t>push </a:t>
            </a:r>
            <a:r>
              <a:rPr lang="en-US" dirty="0" err="1">
                <a:solidFill>
                  <a:schemeClr val="tx1">
                    <a:lumMod val="65000"/>
                  </a:schemeClr>
                </a:solidFill>
              </a:rPr>
              <a:t>ebp</a:t>
            </a:r>
            <a:endParaRPr lang="en-US" dirty="0">
              <a:solidFill>
                <a:schemeClr val="tx1">
                  <a:lumMod val="65000"/>
                </a:schemeClr>
              </a:solidFill>
            </a:endParaRPr>
          </a:p>
          <a:p>
            <a:r>
              <a:rPr lang="en-US" dirty="0">
                <a:solidFill>
                  <a:schemeClr val="tx1">
                    <a:lumMod val="65000"/>
                  </a:schemeClr>
                </a:solidFill>
              </a:rPr>
              <a:t>mov </a:t>
            </a:r>
            <a:r>
              <a:rPr lang="en-US" dirty="0" err="1">
                <a:solidFill>
                  <a:schemeClr val="tx1">
                    <a:lumMod val="65000"/>
                  </a:schemeClr>
                </a:solidFill>
              </a:rPr>
              <a:t>ebp</a:t>
            </a:r>
            <a:r>
              <a:rPr lang="en-US" dirty="0">
                <a:solidFill>
                  <a:schemeClr val="tx1">
                    <a:lumMod val="65000"/>
                  </a:schemeClr>
                </a:solidFill>
              </a:rPr>
              <a:t>, </a:t>
            </a:r>
            <a:r>
              <a:rPr lang="en-US" dirty="0" err="1">
                <a:solidFill>
                  <a:schemeClr val="tx1">
                    <a:lumMod val="65000"/>
                  </a:schemeClr>
                </a:solidFill>
              </a:rPr>
              <a:t>esp</a:t>
            </a:r>
            <a:endParaRPr lang="en-US" dirty="0">
              <a:solidFill>
                <a:schemeClr val="tx1">
                  <a:lumMod val="65000"/>
                </a:schemeClr>
              </a:solidFill>
            </a:endParaRPr>
          </a:p>
          <a:p>
            <a:r>
              <a:rPr lang="en-US" b="1" dirty="0"/>
              <a:t>sub </a:t>
            </a:r>
            <a:r>
              <a:rPr lang="en-US" b="1" dirty="0" err="1"/>
              <a:t>esp</a:t>
            </a:r>
            <a:r>
              <a:rPr lang="en-US" b="1" dirty="0"/>
              <a:t>, 0x20</a:t>
            </a:r>
          </a:p>
        </p:txBody>
      </p:sp>
      <p:sp>
        <p:nvSpPr>
          <p:cNvPr id="14" name="TextBox 13">
            <a:extLst>
              <a:ext uri="{FF2B5EF4-FFF2-40B4-BE49-F238E27FC236}">
                <a16:creationId xmlns:a16="http://schemas.microsoft.com/office/drawing/2014/main" id="{BA29ECD8-6EF0-B34A-BB3F-46E91525A739}"/>
              </a:ext>
            </a:extLst>
          </p:cNvPr>
          <p:cNvSpPr txBox="1"/>
          <p:nvPr/>
        </p:nvSpPr>
        <p:spPr>
          <a:xfrm>
            <a:off x="6700157" y="3134666"/>
            <a:ext cx="3623094" cy="646331"/>
          </a:xfrm>
          <a:prstGeom prst="rect">
            <a:avLst/>
          </a:prstGeom>
          <a:noFill/>
        </p:spPr>
        <p:txBody>
          <a:bodyPr wrap="square" rtlCol="0">
            <a:spAutoFit/>
          </a:bodyPr>
          <a:lstStyle/>
          <a:p>
            <a:pPr marL="285750" indent="-285750">
              <a:buFont typeface="Arial" panose="020B0604020202020204" pitchFamily="34" charset="0"/>
              <a:buChar char="•"/>
            </a:pPr>
            <a:r>
              <a:rPr lang="en-US" dirty="0"/>
              <a:t>EBP = 0x000000f7</a:t>
            </a:r>
          </a:p>
          <a:p>
            <a:pPr marL="285750" indent="-285750">
              <a:buFont typeface="Arial" panose="020B0604020202020204" pitchFamily="34" charset="0"/>
              <a:buChar char="•"/>
            </a:pPr>
            <a:r>
              <a:rPr lang="en-US" dirty="0"/>
              <a:t>ESP = 0x000000f7</a:t>
            </a:r>
          </a:p>
        </p:txBody>
      </p:sp>
      <p:sp>
        <p:nvSpPr>
          <p:cNvPr id="31" name="TextBox 30">
            <a:extLst>
              <a:ext uri="{FF2B5EF4-FFF2-40B4-BE49-F238E27FC236}">
                <a16:creationId xmlns:a16="http://schemas.microsoft.com/office/drawing/2014/main" id="{0FA103CF-ACAC-7843-9D9B-489CAAD83DA8}"/>
              </a:ext>
            </a:extLst>
          </p:cNvPr>
          <p:cNvSpPr txBox="1"/>
          <p:nvPr/>
        </p:nvSpPr>
        <p:spPr>
          <a:xfrm>
            <a:off x="2961857" y="5826930"/>
            <a:ext cx="1448568" cy="369332"/>
          </a:xfrm>
          <a:prstGeom prst="rect">
            <a:avLst/>
          </a:prstGeom>
          <a:noFill/>
        </p:spPr>
        <p:txBody>
          <a:bodyPr wrap="square" rtlCol="0">
            <a:spAutoFit/>
          </a:bodyPr>
          <a:lstStyle/>
          <a:p>
            <a:r>
              <a:rPr lang="en-US" dirty="0">
                <a:solidFill>
                  <a:srgbClr val="FF0000"/>
                </a:solidFill>
              </a:rPr>
              <a:t>0x00000132</a:t>
            </a:r>
          </a:p>
        </p:txBody>
      </p:sp>
    </p:spTree>
    <p:extLst>
      <p:ext uri="{BB962C8B-B14F-4D97-AF65-F5344CB8AC3E}">
        <p14:creationId xmlns:p14="http://schemas.microsoft.com/office/powerpoint/2010/main" val="428744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The Stack</a:t>
            </a:r>
          </a:p>
        </p:txBody>
      </p:sp>
      <p:sp>
        <p:nvSpPr>
          <p:cNvPr id="4" name="Rectangle 3">
            <a:extLst>
              <a:ext uri="{FF2B5EF4-FFF2-40B4-BE49-F238E27FC236}">
                <a16:creationId xmlns:a16="http://schemas.microsoft.com/office/drawing/2014/main" id="{AD064A34-09ED-224B-9126-751987AB0B30}"/>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E800D5C2-5245-174E-9B14-9A4FA1F1A1E6}"/>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56B48135-FC2A-0045-A88C-7421AE46A42A}"/>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64126B60-CFAD-224A-A957-B7776EE3B32C}"/>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a:extLst>
              <a:ext uri="{FF2B5EF4-FFF2-40B4-BE49-F238E27FC236}">
                <a16:creationId xmlns:a16="http://schemas.microsoft.com/office/drawing/2014/main" id="{7314F124-54A6-F640-9BD2-B69F82B66F90}"/>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5E7C5A3-9D75-9044-A851-D86D6FF0575D}"/>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E2A21502-F339-2746-9EB8-A63B9DEA224B}"/>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11" name="Rectangle 10">
            <a:extLst>
              <a:ext uri="{FF2B5EF4-FFF2-40B4-BE49-F238E27FC236}">
                <a16:creationId xmlns:a16="http://schemas.microsoft.com/office/drawing/2014/main" id="{E1FF7FA5-7195-3F4F-A0E4-CF1B9FE9BA56}"/>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615014D2-43E6-4745-9260-DC5789B95D74}"/>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CF2377EE-6764-9D40-A09D-EF3D1AD8D384}"/>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18" name="Left Arrow 17">
            <a:extLst>
              <a:ext uri="{FF2B5EF4-FFF2-40B4-BE49-F238E27FC236}">
                <a16:creationId xmlns:a16="http://schemas.microsoft.com/office/drawing/2014/main" id="{8F0DB64B-9C0A-F948-90C1-5386CBC5B6B3}"/>
              </a:ext>
            </a:extLst>
          </p:cNvPr>
          <p:cNvSpPr/>
          <p:nvPr/>
        </p:nvSpPr>
        <p:spPr>
          <a:xfrm>
            <a:off x="6096000" y="5329480"/>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DBFBB9A-F721-264A-82D4-D49ECD300671}"/>
              </a:ext>
            </a:extLst>
          </p:cNvPr>
          <p:cNvSpPr txBox="1"/>
          <p:nvPr/>
        </p:nvSpPr>
        <p:spPr>
          <a:xfrm>
            <a:off x="7424055" y="5383911"/>
            <a:ext cx="2830285" cy="369332"/>
          </a:xfrm>
          <a:prstGeom prst="rect">
            <a:avLst/>
          </a:prstGeom>
          <a:noFill/>
        </p:spPr>
        <p:txBody>
          <a:bodyPr wrap="square" rtlCol="0">
            <a:spAutoFit/>
          </a:bodyPr>
          <a:lstStyle/>
          <a:p>
            <a:r>
              <a:rPr lang="en-US" dirty="0"/>
              <a:t>EBP</a:t>
            </a:r>
          </a:p>
        </p:txBody>
      </p:sp>
      <p:sp>
        <p:nvSpPr>
          <p:cNvPr id="20" name="TextBox 19">
            <a:extLst>
              <a:ext uri="{FF2B5EF4-FFF2-40B4-BE49-F238E27FC236}">
                <a16:creationId xmlns:a16="http://schemas.microsoft.com/office/drawing/2014/main" id="{FE75C636-0C5A-6046-9D5D-636863A50B9A}"/>
              </a:ext>
            </a:extLst>
          </p:cNvPr>
          <p:cNvSpPr txBox="1"/>
          <p:nvPr/>
        </p:nvSpPr>
        <p:spPr>
          <a:xfrm>
            <a:off x="1534118" y="5812969"/>
            <a:ext cx="1321225" cy="369332"/>
          </a:xfrm>
          <a:prstGeom prst="rect">
            <a:avLst/>
          </a:prstGeom>
          <a:noFill/>
        </p:spPr>
        <p:txBody>
          <a:bodyPr wrap="square" rtlCol="0">
            <a:spAutoFit/>
          </a:bodyPr>
          <a:lstStyle/>
          <a:p>
            <a:r>
              <a:rPr lang="en-US" dirty="0"/>
              <a:t>0x000000ff</a:t>
            </a:r>
          </a:p>
        </p:txBody>
      </p:sp>
      <p:sp>
        <p:nvSpPr>
          <p:cNvPr id="21" name="TextBox 20">
            <a:extLst>
              <a:ext uri="{FF2B5EF4-FFF2-40B4-BE49-F238E27FC236}">
                <a16:creationId xmlns:a16="http://schemas.microsoft.com/office/drawing/2014/main" id="{9F579265-90C9-FE4F-83F8-677586049F91}"/>
              </a:ext>
            </a:extLst>
          </p:cNvPr>
          <p:cNvSpPr txBox="1"/>
          <p:nvPr/>
        </p:nvSpPr>
        <p:spPr>
          <a:xfrm>
            <a:off x="1534114" y="5366651"/>
            <a:ext cx="2569792" cy="369332"/>
          </a:xfrm>
          <a:prstGeom prst="rect">
            <a:avLst/>
          </a:prstGeom>
          <a:noFill/>
        </p:spPr>
        <p:txBody>
          <a:bodyPr wrap="square" rtlCol="0">
            <a:spAutoFit/>
          </a:bodyPr>
          <a:lstStyle/>
          <a:p>
            <a:r>
              <a:rPr lang="en-US" dirty="0"/>
              <a:t>0x000000f7</a:t>
            </a:r>
          </a:p>
        </p:txBody>
      </p:sp>
      <p:sp>
        <p:nvSpPr>
          <p:cNvPr id="23" name="TextBox 22">
            <a:extLst>
              <a:ext uri="{FF2B5EF4-FFF2-40B4-BE49-F238E27FC236}">
                <a16:creationId xmlns:a16="http://schemas.microsoft.com/office/drawing/2014/main" id="{6723992C-5925-AB4A-B0B3-9F0F7C493FCE}"/>
              </a:ext>
            </a:extLst>
          </p:cNvPr>
          <p:cNvSpPr txBox="1"/>
          <p:nvPr/>
        </p:nvSpPr>
        <p:spPr>
          <a:xfrm>
            <a:off x="1534114" y="4931225"/>
            <a:ext cx="2569792" cy="369332"/>
          </a:xfrm>
          <a:prstGeom prst="rect">
            <a:avLst/>
          </a:prstGeom>
          <a:noFill/>
        </p:spPr>
        <p:txBody>
          <a:bodyPr wrap="square" rtlCol="0">
            <a:spAutoFit/>
          </a:bodyPr>
          <a:lstStyle/>
          <a:p>
            <a:r>
              <a:rPr lang="en-US" dirty="0"/>
              <a:t>0x000000ef</a:t>
            </a:r>
          </a:p>
        </p:txBody>
      </p:sp>
      <p:sp>
        <p:nvSpPr>
          <p:cNvPr id="24" name="TextBox 23">
            <a:extLst>
              <a:ext uri="{FF2B5EF4-FFF2-40B4-BE49-F238E27FC236}">
                <a16:creationId xmlns:a16="http://schemas.microsoft.com/office/drawing/2014/main" id="{EEDF46ED-2350-CA43-9F38-F07CFBD126F7}"/>
              </a:ext>
            </a:extLst>
          </p:cNvPr>
          <p:cNvSpPr txBox="1"/>
          <p:nvPr/>
        </p:nvSpPr>
        <p:spPr>
          <a:xfrm>
            <a:off x="1534110" y="4484907"/>
            <a:ext cx="2569792" cy="369332"/>
          </a:xfrm>
          <a:prstGeom prst="rect">
            <a:avLst/>
          </a:prstGeom>
          <a:noFill/>
        </p:spPr>
        <p:txBody>
          <a:bodyPr wrap="square" rtlCol="0">
            <a:spAutoFit/>
          </a:bodyPr>
          <a:lstStyle/>
          <a:p>
            <a:r>
              <a:rPr lang="en-US" dirty="0"/>
              <a:t>0x000000e7</a:t>
            </a:r>
          </a:p>
        </p:txBody>
      </p:sp>
      <p:sp>
        <p:nvSpPr>
          <p:cNvPr id="25" name="TextBox 24">
            <a:extLst>
              <a:ext uri="{FF2B5EF4-FFF2-40B4-BE49-F238E27FC236}">
                <a16:creationId xmlns:a16="http://schemas.microsoft.com/office/drawing/2014/main" id="{1E4141FF-1BF3-614C-9919-416524D01BCC}"/>
              </a:ext>
            </a:extLst>
          </p:cNvPr>
          <p:cNvSpPr txBox="1"/>
          <p:nvPr/>
        </p:nvSpPr>
        <p:spPr>
          <a:xfrm>
            <a:off x="1534114" y="4027712"/>
            <a:ext cx="2569792" cy="369332"/>
          </a:xfrm>
          <a:prstGeom prst="rect">
            <a:avLst/>
          </a:prstGeom>
          <a:noFill/>
        </p:spPr>
        <p:txBody>
          <a:bodyPr wrap="square" rtlCol="0">
            <a:spAutoFit/>
          </a:bodyPr>
          <a:lstStyle/>
          <a:p>
            <a:r>
              <a:rPr lang="en-US" dirty="0"/>
              <a:t>0x000000df</a:t>
            </a:r>
          </a:p>
        </p:txBody>
      </p:sp>
      <p:sp>
        <p:nvSpPr>
          <p:cNvPr id="26" name="TextBox 25">
            <a:extLst>
              <a:ext uri="{FF2B5EF4-FFF2-40B4-BE49-F238E27FC236}">
                <a16:creationId xmlns:a16="http://schemas.microsoft.com/office/drawing/2014/main" id="{3A974A3E-7894-0442-AEE7-4BD5C7720308}"/>
              </a:ext>
            </a:extLst>
          </p:cNvPr>
          <p:cNvSpPr txBox="1"/>
          <p:nvPr/>
        </p:nvSpPr>
        <p:spPr>
          <a:xfrm>
            <a:off x="1534110" y="3581394"/>
            <a:ext cx="2569792" cy="369332"/>
          </a:xfrm>
          <a:prstGeom prst="rect">
            <a:avLst/>
          </a:prstGeom>
          <a:noFill/>
        </p:spPr>
        <p:txBody>
          <a:bodyPr wrap="square" rtlCol="0">
            <a:spAutoFit/>
          </a:bodyPr>
          <a:lstStyle/>
          <a:p>
            <a:r>
              <a:rPr lang="en-US" dirty="0"/>
              <a:t>0x000000d7</a:t>
            </a:r>
          </a:p>
        </p:txBody>
      </p:sp>
      <p:sp>
        <p:nvSpPr>
          <p:cNvPr id="27" name="TextBox 26">
            <a:extLst>
              <a:ext uri="{FF2B5EF4-FFF2-40B4-BE49-F238E27FC236}">
                <a16:creationId xmlns:a16="http://schemas.microsoft.com/office/drawing/2014/main" id="{D71CEF68-FDFF-254E-B43D-0262EFB75B7E}"/>
              </a:ext>
            </a:extLst>
          </p:cNvPr>
          <p:cNvSpPr txBox="1"/>
          <p:nvPr/>
        </p:nvSpPr>
        <p:spPr>
          <a:xfrm>
            <a:off x="1534114" y="3145967"/>
            <a:ext cx="2569792" cy="369332"/>
          </a:xfrm>
          <a:prstGeom prst="rect">
            <a:avLst/>
          </a:prstGeom>
          <a:noFill/>
        </p:spPr>
        <p:txBody>
          <a:bodyPr wrap="square" rtlCol="0">
            <a:spAutoFit/>
          </a:bodyPr>
          <a:lstStyle/>
          <a:p>
            <a:r>
              <a:rPr lang="en-US" dirty="0"/>
              <a:t>0x000000cf</a:t>
            </a:r>
          </a:p>
        </p:txBody>
      </p:sp>
      <p:sp>
        <p:nvSpPr>
          <p:cNvPr id="28" name="TextBox 27">
            <a:extLst>
              <a:ext uri="{FF2B5EF4-FFF2-40B4-BE49-F238E27FC236}">
                <a16:creationId xmlns:a16="http://schemas.microsoft.com/office/drawing/2014/main" id="{9BF2BB51-F57B-014A-9808-A7E8980475E4}"/>
              </a:ext>
            </a:extLst>
          </p:cNvPr>
          <p:cNvSpPr txBox="1"/>
          <p:nvPr/>
        </p:nvSpPr>
        <p:spPr>
          <a:xfrm>
            <a:off x="1534110" y="2699649"/>
            <a:ext cx="2569792" cy="369332"/>
          </a:xfrm>
          <a:prstGeom prst="rect">
            <a:avLst/>
          </a:prstGeom>
          <a:noFill/>
        </p:spPr>
        <p:txBody>
          <a:bodyPr wrap="square" rtlCol="0">
            <a:spAutoFit/>
          </a:bodyPr>
          <a:lstStyle/>
          <a:p>
            <a:r>
              <a:rPr lang="en-US" dirty="0"/>
              <a:t>0x000000c7</a:t>
            </a:r>
          </a:p>
        </p:txBody>
      </p:sp>
      <p:sp>
        <p:nvSpPr>
          <p:cNvPr id="29" name="TextBox 28">
            <a:extLst>
              <a:ext uri="{FF2B5EF4-FFF2-40B4-BE49-F238E27FC236}">
                <a16:creationId xmlns:a16="http://schemas.microsoft.com/office/drawing/2014/main" id="{3F927C54-8A5B-2247-955B-E6C2850E0A6A}"/>
              </a:ext>
            </a:extLst>
          </p:cNvPr>
          <p:cNvSpPr txBox="1"/>
          <p:nvPr/>
        </p:nvSpPr>
        <p:spPr>
          <a:xfrm>
            <a:off x="1534114" y="2242453"/>
            <a:ext cx="2569792" cy="369332"/>
          </a:xfrm>
          <a:prstGeom prst="rect">
            <a:avLst/>
          </a:prstGeom>
          <a:noFill/>
        </p:spPr>
        <p:txBody>
          <a:bodyPr wrap="square" rtlCol="0">
            <a:spAutoFit/>
          </a:bodyPr>
          <a:lstStyle/>
          <a:p>
            <a:r>
              <a:rPr lang="en-US" dirty="0"/>
              <a:t>0x000000bf</a:t>
            </a:r>
          </a:p>
        </p:txBody>
      </p:sp>
      <p:sp>
        <p:nvSpPr>
          <p:cNvPr id="30" name="TextBox 29">
            <a:extLst>
              <a:ext uri="{FF2B5EF4-FFF2-40B4-BE49-F238E27FC236}">
                <a16:creationId xmlns:a16="http://schemas.microsoft.com/office/drawing/2014/main" id="{2119C9A4-126A-D34C-AE29-275AF7E02614}"/>
              </a:ext>
            </a:extLst>
          </p:cNvPr>
          <p:cNvSpPr txBox="1"/>
          <p:nvPr/>
        </p:nvSpPr>
        <p:spPr>
          <a:xfrm>
            <a:off x="1534110" y="1796135"/>
            <a:ext cx="2569792" cy="369332"/>
          </a:xfrm>
          <a:prstGeom prst="rect">
            <a:avLst/>
          </a:prstGeom>
          <a:noFill/>
        </p:spPr>
        <p:txBody>
          <a:bodyPr wrap="square" rtlCol="0">
            <a:spAutoFit/>
          </a:bodyPr>
          <a:lstStyle/>
          <a:p>
            <a:r>
              <a:rPr lang="en-US" dirty="0"/>
              <a:t>0x000000b7</a:t>
            </a:r>
          </a:p>
        </p:txBody>
      </p:sp>
      <p:sp>
        <p:nvSpPr>
          <p:cNvPr id="3" name="TextBox 2">
            <a:extLst>
              <a:ext uri="{FF2B5EF4-FFF2-40B4-BE49-F238E27FC236}">
                <a16:creationId xmlns:a16="http://schemas.microsoft.com/office/drawing/2014/main" id="{52636679-8142-DE49-A1C0-61E955E3DDA7}"/>
              </a:ext>
            </a:extLst>
          </p:cNvPr>
          <p:cNvSpPr txBox="1"/>
          <p:nvPr/>
        </p:nvSpPr>
        <p:spPr>
          <a:xfrm>
            <a:off x="6683829" y="1885285"/>
            <a:ext cx="2862942" cy="923330"/>
          </a:xfrm>
          <a:prstGeom prst="rect">
            <a:avLst/>
          </a:prstGeom>
          <a:noFill/>
        </p:spPr>
        <p:txBody>
          <a:bodyPr wrap="square" rtlCol="0">
            <a:spAutoFit/>
          </a:bodyPr>
          <a:lstStyle/>
          <a:p>
            <a:r>
              <a:rPr lang="en-US" dirty="0">
                <a:solidFill>
                  <a:schemeClr val="tx1">
                    <a:lumMod val="65000"/>
                  </a:schemeClr>
                </a:solidFill>
              </a:rPr>
              <a:t>push </a:t>
            </a:r>
            <a:r>
              <a:rPr lang="en-US" dirty="0" err="1">
                <a:solidFill>
                  <a:schemeClr val="tx1">
                    <a:lumMod val="65000"/>
                  </a:schemeClr>
                </a:solidFill>
              </a:rPr>
              <a:t>ebp</a:t>
            </a:r>
            <a:endParaRPr lang="en-US" dirty="0">
              <a:solidFill>
                <a:schemeClr val="tx1">
                  <a:lumMod val="65000"/>
                </a:schemeClr>
              </a:solidFill>
            </a:endParaRPr>
          </a:p>
          <a:p>
            <a:r>
              <a:rPr lang="en-US" dirty="0">
                <a:solidFill>
                  <a:schemeClr val="tx1">
                    <a:lumMod val="65000"/>
                  </a:schemeClr>
                </a:solidFill>
              </a:rPr>
              <a:t>mov </a:t>
            </a:r>
            <a:r>
              <a:rPr lang="en-US" dirty="0" err="1">
                <a:solidFill>
                  <a:schemeClr val="tx1">
                    <a:lumMod val="65000"/>
                  </a:schemeClr>
                </a:solidFill>
              </a:rPr>
              <a:t>ebp</a:t>
            </a:r>
            <a:r>
              <a:rPr lang="en-US" dirty="0">
                <a:solidFill>
                  <a:schemeClr val="tx1">
                    <a:lumMod val="65000"/>
                  </a:schemeClr>
                </a:solidFill>
              </a:rPr>
              <a:t>, </a:t>
            </a:r>
            <a:r>
              <a:rPr lang="en-US" dirty="0" err="1">
                <a:solidFill>
                  <a:schemeClr val="tx1">
                    <a:lumMod val="65000"/>
                  </a:schemeClr>
                </a:solidFill>
              </a:rPr>
              <a:t>esp</a:t>
            </a:r>
            <a:endParaRPr lang="en-US" dirty="0">
              <a:solidFill>
                <a:schemeClr val="tx1">
                  <a:lumMod val="65000"/>
                </a:schemeClr>
              </a:solidFill>
            </a:endParaRPr>
          </a:p>
          <a:p>
            <a:r>
              <a:rPr lang="en-US" dirty="0">
                <a:solidFill>
                  <a:schemeClr val="tx1">
                    <a:lumMod val="65000"/>
                  </a:schemeClr>
                </a:solidFill>
              </a:rPr>
              <a:t>sub </a:t>
            </a:r>
            <a:r>
              <a:rPr lang="en-US" dirty="0" err="1">
                <a:solidFill>
                  <a:schemeClr val="tx1">
                    <a:lumMod val="65000"/>
                  </a:schemeClr>
                </a:solidFill>
              </a:rPr>
              <a:t>esp</a:t>
            </a:r>
            <a:r>
              <a:rPr lang="en-US" dirty="0">
                <a:solidFill>
                  <a:schemeClr val="tx1">
                    <a:lumMod val="65000"/>
                  </a:schemeClr>
                </a:solidFill>
              </a:rPr>
              <a:t>, 0x20</a:t>
            </a:r>
          </a:p>
        </p:txBody>
      </p:sp>
      <p:sp>
        <p:nvSpPr>
          <p:cNvPr id="14" name="TextBox 13">
            <a:extLst>
              <a:ext uri="{FF2B5EF4-FFF2-40B4-BE49-F238E27FC236}">
                <a16:creationId xmlns:a16="http://schemas.microsoft.com/office/drawing/2014/main" id="{BA29ECD8-6EF0-B34A-BB3F-46E91525A739}"/>
              </a:ext>
            </a:extLst>
          </p:cNvPr>
          <p:cNvSpPr txBox="1"/>
          <p:nvPr/>
        </p:nvSpPr>
        <p:spPr>
          <a:xfrm>
            <a:off x="6700157" y="3134666"/>
            <a:ext cx="3623094" cy="646331"/>
          </a:xfrm>
          <a:prstGeom prst="rect">
            <a:avLst/>
          </a:prstGeom>
          <a:noFill/>
        </p:spPr>
        <p:txBody>
          <a:bodyPr wrap="square" rtlCol="0">
            <a:spAutoFit/>
          </a:bodyPr>
          <a:lstStyle/>
          <a:p>
            <a:pPr marL="285750" indent="-285750">
              <a:buFont typeface="Arial" panose="020B0604020202020204" pitchFamily="34" charset="0"/>
              <a:buChar char="•"/>
            </a:pPr>
            <a:r>
              <a:rPr lang="en-US" dirty="0"/>
              <a:t>EBP = 0x000000f7</a:t>
            </a:r>
          </a:p>
          <a:p>
            <a:pPr marL="285750" indent="-285750">
              <a:buFont typeface="Arial" panose="020B0604020202020204" pitchFamily="34" charset="0"/>
              <a:buChar char="•"/>
            </a:pPr>
            <a:r>
              <a:rPr lang="en-US" dirty="0"/>
              <a:t>ESP = 0x000000f7</a:t>
            </a:r>
          </a:p>
        </p:txBody>
      </p:sp>
      <p:sp>
        <p:nvSpPr>
          <p:cNvPr id="31" name="TextBox 30">
            <a:extLst>
              <a:ext uri="{FF2B5EF4-FFF2-40B4-BE49-F238E27FC236}">
                <a16:creationId xmlns:a16="http://schemas.microsoft.com/office/drawing/2014/main" id="{0FA103CF-ACAC-7843-9D9B-489CAAD83DA8}"/>
              </a:ext>
            </a:extLst>
          </p:cNvPr>
          <p:cNvSpPr txBox="1"/>
          <p:nvPr/>
        </p:nvSpPr>
        <p:spPr>
          <a:xfrm>
            <a:off x="2961857" y="5826930"/>
            <a:ext cx="1448568" cy="369332"/>
          </a:xfrm>
          <a:prstGeom prst="rect">
            <a:avLst/>
          </a:prstGeom>
          <a:noFill/>
        </p:spPr>
        <p:txBody>
          <a:bodyPr wrap="square" rtlCol="0">
            <a:spAutoFit/>
          </a:bodyPr>
          <a:lstStyle/>
          <a:p>
            <a:r>
              <a:rPr lang="en-US" dirty="0">
                <a:solidFill>
                  <a:srgbClr val="FF0000"/>
                </a:solidFill>
              </a:rPr>
              <a:t>0x00000132</a:t>
            </a:r>
          </a:p>
        </p:txBody>
      </p:sp>
      <p:sp>
        <p:nvSpPr>
          <p:cNvPr id="32" name="Left Arrow 31">
            <a:extLst>
              <a:ext uri="{FF2B5EF4-FFF2-40B4-BE49-F238E27FC236}">
                <a16:creationId xmlns:a16="http://schemas.microsoft.com/office/drawing/2014/main" id="{0350501B-9F4A-964B-9EE6-995323CDAEB5}"/>
              </a:ext>
            </a:extLst>
          </p:cNvPr>
          <p:cNvSpPr/>
          <p:nvPr/>
        </p:nvSpPr>
        <p:spPr>
          <a:xfrm rot="1174745">
            <a:off x="6079672" y="3760350"/>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9B398C2-24B7-7F43-9EAA-07019B9C645D}"/>
              </a:ext>
            </a:extLst>
          </p:cNvPr>
          <p:cNvSpPr txBox="1"/>
          <p:nvPr/>
        </p:nvSpPr>
        <p:spPr>
          <a:xfrm>
            <a:off x="7424054" y="4034687"/>
            <a:ext cx="2830285" cy="369332"/>
          </a:xfrm>
          <a:prstGeom prst="rect">
            <a:avLst/>
          </a:prstGeom>
          <a:noFill/>
        </p:spPr>
        <p:txBody>
          <a:bodyPr wrap="square" rtlCol="0">
            <a:spAutoFit/>
          </a:bodyPr>
          <a:lstStyle/>
          <a:p>
            <a:r>
              <a:rPr lang="en-US" dirty="0"/>
              <a:t>ESP</a:t>
            </a:r>
          </a:p>
        </p:txBody>
      </p:sp>
    </p:spTree>
    <p:extLst>
      <p:ext uri="{BB962C8B-B14F-4D97-AF65-F5344CB8AC3E}">
        <p14:creationId xmlns:p14="http://schemas.microsoft.com/office/powerpoint/2010/main" val="352909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D6-0D6F-9444-A887-2AC7839FEDEE}"/>
              </a:ext>
            </a:extLst>
          </p:cNvPr>
          <p:cNvSpPr>
            <a:spLocks noGrp="1"/>
          </p:cNvSpPr>
          <p:nvPr>
            <p:ph type="title"/>
          </p:nvPr>
        </p:nvSpPr>
        <p:spPr/>
        <p:txBody>
          <a:bodyPr/>
          <a:lstStyle/>
          <a:p>
            <a:r>
              <a:rPr lang="en-US" dirty="0"/>
              <a:t>The Stack</a:t>
            </a:r>
          </a:p>
        </p:txBody>
      </p:sp>
      <p:sp>
        <p:nvSpPr>
          <p:cNvPr id="18" name="Left Arrow 17">
            <a:extLst>
              <a:ext uri="{FF2B5EF4-FFF2-40B4-BE49-F238E27FC236}">
                <a16:creationId xmlns:a16="http://schemas.microsoft.com/office/drawing/2014/main" id="{8F0DB64B-9C0A-F948-90C1-5386CBC5B6B3}"/>
              </a:ext>
            </a:extLst>
          </p:cNvPr>
          <p:cNvSpPr/>
          <p:nvPr/>
        </p:nvSpPr>
        <p:spPr>
          <a:xfrm>
            <a:off x="6096000" y="5329482"/>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DBFBB9A-F721-264A-82D4-D49ECD300671}"/>
              </a:ext>
            </a:extLst>
          </p:cNvPr>
          <p:cNvSpPr txBox="1"/>
          <p:nvPr/>
        </p:nvSpPr>
        <p:spPr>
          <a:xfrm>
            <a:off x="7424055" y="5383913"/>
            <a:ext cx="2830285" cy="369332"/>
          </a:xfrm>
          <a:prstGeom prst="rect">
            <a:avLst/>
          </a:prstGeom>
          <a:noFill/>
        </p:spPr>
        <p:txBody>
          <a:bodyPr wrap="square" rtlCol="0">
            <a:spAutoFit/>
          </a:bodyPr>
          <a:lstStyle/>
          <a:p>
            <a:r>
              <a:rPr lang="en-US" dirty="0"/>
              <a:t>ESP + 0x20 (EBP)</a:t>
            </a:r>
          </a:p>
        </p:txBody>
      </p:sp>
      <p:sp>
        <p:nvSpPr>
          <p:cNvPr id="31" name="Left Arrow 30">
            <a:extLst>
              <a:ext uri="{FF2B5EF4-FFF2-40B4-BE49-F238E27FC236}">
                <a16:creationId xmlns:a16="http://schemas.microsoft.com/office/drawing/2014/main" id="{9DB41503-FB6D-8E46-A5AA-186A70EFC242}"/>
              </a:ext>
            </a:extLst>
          </p:cNvPr>
          <p:cNvSpPr/>
          <p:nvPr/>
        </p:nvSpPr>
        <p:spPr>
          <a:xfrm>
            <a:off x="6095996" y="3576872"/>
            <a:ext cx="1208314" cy="44631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1527546-73F8-D642-B2DC-2C237C85717D}"/>
              </a:ext>
            </a:extLst>
          </p:cNvPr>
          <p:cNvSpPr txBox="1"/>
          <p:nvPr/>
        </p:nvSpPr>
        <p:spPr>
          <a:xfrm>
            <a:off x="7424051" y="3631303"/>
            <a:ext cx="2830285" cy="369332"/>
          </a:xfrm>
          <a:prstGeom prst="rect">
            <a:avLst/>
          </a:prstGeom>
          <a:noFill/>
        </p:spPr>
        <p:txBody>
          <a:bodyPr wrap="square" rtlCol="0">
            <a:spAutoFit/>
          </a:bodyPr>
          <a:lstStyle/>
          <a:p>
            <a:r>
              <a:rPr lang="en-US" dirty="0"/>
              <a:t>ESP</a:t>
            </a:r>
          </a:p>
        </p:txBody>
      </p:sp>
      <p:sp>
        <p:nvSpPr>
          <p:cNvPr id="43" name="Rectangle 42">
            <a:extLst>
              <a:ext uri="{FF2B5EF4-FFF2-40B4-BE49-F238E27FC236}">
                <a16:creationId xmlns:a16="http://schemas.microsoft.com/office/drawing/2014/main" id="{DF4C20D5-F438-7B4A-893A-1C3ADA621CF8}"/>
              </a:ext>
            </a:extLst>
          </p:cNvPr>
          <p:cNvSpPr/>
          <p:nvPr/>
        </p:nvSpPr>
        <p:spPr>
          <a:xfrm>
            <a:off x="1502228" y="176348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4" name="Rectangle 43">
            <a:extLst>
              <a:ext uri="{FF2B5EF4-FFF2-40B4-BE49-F238E27FC236}">
                <a16:creationId xmlns:a16="http://schemas.microsoft.com/office/drawing/2014/main" id="{92714EFD-04AA-EE44-85A4-3F283FE75478}"/>
              </a:ext>
            </a:extLst>
          </p:cNvPr>
          <p:cNvSpPr/>
          <p:nvPr/>
        </p:nvSpPr>
        <p:spPr>
          <a:xfrm>
            <a:off x="1502227" y="220980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5" name="Rectangle 44">
            <a:extLst>
              <a:ext uri="{FF2B5EF4-FFF2-40B4-BE49-F238E27FC236}">
                <a16:creationId xmlns:a16="http://schemas.microsoft.com/office/drawing/2014/main" id="{7B012D87-C9F1-9D46-973E-86C27084AF0B}"/>
              </a:ext>
            </a:extLst>
          </p:cNvPr>
          <p:cNvSpPr/>
          <p:nvPr/>
        </p:nvSpPr>
        <p:spPr>
          <a:xfrm>
            <a:off x="1502224" y="2656115"/>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6" name="Rectangle 45">
            <a:extLst>
              <a:ext uri="{FF2B5EF4-FFF2-40B4-BE49-F238E27FC236}">
                <a16:creationId xmlns:a16="http://schemas.microsoft.com/office/drawing/2014/main" id="{9D36CB73-FE67-9E4D-8875-B0E7F5A159C7}"/>
              </a:ext>
            </a:extLst>
          </p:cNvPr>
          <p:cNvSpPr/>
          <p:nvPr/>
        </p:nvSpPr>
        <p:spPr>
          <a:xfrm>
            <a:off x="1502223" y="3102431"/>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7" name="Rectangle 46">
            <a:extLst>
              <a:ext uri="{FF2B5EF4-FFF2-40B4-BE49-F238E27FC236}">
                <a16:creationId xmlns:a16="http://schemas.microsoft.com/office/drawing/2014/main" id="{7E3F0025-66DC-2444-B6B7-50FB80D77C64}"/>
              </a:ext>
            </a:extLst>
          </p:cNvPr>
          <p:cNvSpPr/>
          <p:nvPr/>
        </p:nvSpPr>
        <p:spPr>
          <a:xfrm>
            <a:off x="1502224" y="354873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8" name="Rectangle 47">
            <a:extLst>
              <a:ext uri="{FF2B5EF4-FFF2-40B4-BE49-F238E27FC236}">
                <a16:creationId xmlns:a16="http://schemas.microsoft.com/office/drawing/2014/main" id="{4F0A73DD-4CA5-974B-B721-9EB811C01B19}"/>
              </a:ext>
            </a:extLst>
          </p:cNvPr>
          <p:cNvSpPr/>
          <p:nvPr/>
        </p:nvSpPr>
        <p:spPr>
          <a:xfrm>
            <a:off x="1502223" y="399505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49" name="Rectangle 48">
            <a:extLst>
              <a:ext uri="{FF2B5EF4-FFF2-40B4-BE49-F238E27FC236}">
                <a16:creationId xmlns:a16="http://schemas.microsoft.com/office/drawing/2014/main" id="{4B621C5F-32B0-B84E-A972-93FF4B1E4431}"/>
              </a:ext>
            </a:extLst>
          </p:cNvPr>
          <p:cNvSpPr/>
          <p:nvPr/>
        </p:nvSpPr>
        <p:spPr>
          <a:xfrm>
            <a:off x="1502220" y="4441368"/>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2225">
                <a:solidFill>
                  <a:schemeClr val="accent2"/>
                </a:solidFill>
                <a:prstDash val="solid"/>
              </a:ln>
              <a:solidFill>
                <a:schemeClr val="accent2">
                  <a:lumMod val="40000"/>
                  <a:lumOff val="60000"/>
                </a:schemeClr>
              </a:solidFill>
            </a:endParaRPr>
          </a:p>
        </p:txBody>
      </p:sp>
      <p:sp>
        <p:nvSpPr>
          <p:cNvPr id="50" name="Rectangle 49">
            <a:extLst>
              <a:ext uri="{FF2B5EF4-FFF2-40B4-BE49-F238E27FC236}">
                <a16:creationId xmlns:a16="http://schemas.microsoft.com/office/drawing/2014/main" id="{DDE9822E-3985-AD4F-8DFC-800864BC5BB7}"/>
              </a:ext>
            </a:extLst>
          </p:cNvPr>
          <p:cNvSpPr/>
          <p:nvPr/>
        </p:nvSpPr>
        <p:spPr>
          <a:xfrm>
            <a:off x="1502219" y="4887684"/>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1" name="Rectangle 50">
            <a:extLst>
              <a:ext uri="{FF2B5EF4-FFF2-40B4-BE49-F238E27FC236}">
                <a16:creationId xmlns:a16="http://schemas.microsoft.com/office/drawing/2014/main" id="{3050711B-0404-784E-9E70-55F8E640D93A}"/>
              </a:ext>
            </a:extLst>
          </p:cNvPr>
          <p:cNvSpPr/>
          <p:nvPr/>
        </p:nvSpPr>
        <p:spPr>
          <a:xfrm>
            <a:off x="1502224" y="5333993"/>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2" name="Rectangle 51">
            <a:extLst>
              <a:ext uri="{FF2B5EF4-FFF2-40B4-BE49-F238E27FC236}">
                <a16:creationId xmlns:a16="http://schemas.microsoft.com/office/drawing/2014/main" id="{7C236EBB-E7AC-494A-A682-8DBCABD8FA5D}"/>
              </a:ext>
            </a:extLst>
          </p:cNvPr>
          <p:cNvSpPr/>
          <p:nvPr/>
        </p:nvSpPr>
        <p:spPr>
          <a:xfrm>
            <a:off x="1502223" y="5780309"/>
            <a:ext cx="441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53" name="TextBox 52">
            <a:extLst>
              <a:ext uri="{FF2B5EF4-FFF2-40B4-BE49-F238E27FC236}">
                <a16:creationId xmlns:a16="http://schemas.microsoft.com/office/drawing/2014/main" id="{A36FB7F8-09A6-2D43-947E-7BF5AF3D4C9E}"/>
              </a:ext>
            </a:extLst>
          </p:cNvPr>
          <p:cNvSpPr txBox="1"/>
          <p:nvPr/>
        </p:nvSpPr>
        <p:spPr>
          <a:xfrm>
            <a:off x="1534118" y="5812969"/>
            <a:ext cx="2569792" cy="369332"/>
          </a:xfrm>
          <a:prstGeom prst="rect">
            <a:avLst/>
          </a:prstGeom>
          <a:noFill/>
        </p:spPr>
        <p:txBody>
          <a:bodyPr wrap="square" rtlCol="0">
            <a:spAutoFit/>
          </a:bodyPr>
          <a:lstStyle/>
          <a:p>
            <a:r>
              <a:rPr lang="en-US" dirty="0"/>
              <a:t>0x000000ff</a:t>
            </a:r>
          </a:p>
        </p:txBody>
      </p:sp>
      <p:sp>
        <p:nvSpPr>
          <p:cNvPr id="54" name="TextBox 53">
            <a:extLst>
              <a:ext uri="{FF2B5EF4-FFF2-40B4-BE49-F238E27FC236}">
                <a16:creationId xmlns:a16="http://schemas.microsoft.com/office/drawing/2014/main" id="{E3D4BDF6-0E5C-8642-89CA-8AA7E7D683A1}"/>
              </a:ext>
            </a:extLst>
          </p:cNvPr>
          <p:cNvSpPr txBox="1"/>
          <p:nvPr/>
        </p:nvSpPr>
        <p:spPr>
          <a:xfrm>
            <a:off x="1534114" y="5366651"/>
            <a:ext cx="2569792" cy="369332"/>
          </a:xfrm>
          <a:prstGeom prst="rect">
            <a:avLst/>
          </a:prstGeom>
          <a:noFill/>
        </p:spPr>
        <p:txBody>
          <a:bodyPr wrap="square" rtlCol="0">
            <a:spAutoFit/>
          </a:bodyPr>
          <a:lstStyle/>
          <a:p>
            <a:r>
              <a:rPr lang="en-US" dirty="0"/>
              <a:t>0x000000f7</a:t>
            </a:r>
          </a:p>
        </p:txBody>
      </p:sp>
      <p:sp>
        <p:nvSpPr>
          <p:cNvPr id="55" name="TextBox 54">
            <a:extLst>
              <a:ext uri="{FF2B5EF4-FFF2-40B4-BE49-F238E27FC236}">
                <a16:creationId xmlns:a16="http://schemas.microsoft.com/office/drawing/2014/main" id="{D8409917-16F0-374B-9881-F0522A64F249}"/>
              </a:ext>
            </a:extLst>
          </p:cNvPr>
          <p:cNvSpPr txBox="1"/>
          <p:nvPr/>
        </p:nvSpPr>
        <p:spPr>
          <a:xfrm>
            <a:off x="1534114" y="4931225"/>
            <a:ext cx="2569792" cy="369332"/>
          </a:xfrm>
          <a:prstGeom prst="rect">
            <a:avLst/>
          </a:prstGeom>
          <a:noFill/>
        </p:spPr>
        <p:txBody>
          <a:bodyPr wrap="square" rtlCol="0">
            <a:spAutoFit/>
          </a:bodyPr>
          <a:lstStyle/>
          <a:p>
            <a:r>
              <a:rPr lang="en-US" dirty="0"/>
              <a:t>0x000000ef</a:t>
            </a:r>
          </a:p>
        </p:txBody>
      </p:sp>
      <p:sp>
        <p:nvSpPr>
          <p:cNvPr id="56" name="TextBox 55">
            <a:extLst>
              <a:ext uri="{FF2B5EF4-FFF2-40B4-BE49-F238E27FC236}">
                <a16:creationId xmlns:a16="http://schemas.microsoft.com/office/drawing/2014/main" id="{0BC7C63B-74F4-EF43-A0BD-172AAA42D9ED}"/>
              </a:ext>
            </a:extLst>
          </p:cNvPr>
          <p:cNvSpPr txBox="1"/>
          <p:nvPr/>
        </p:nvSpPr>
        <p:spPr>
          <a:xfrm>
            <a:off x="1534110" y="4484907"/>
            <a:ext cx="2569792" cy="369332"/>
          </a:xfrm>
          <a:prstGeom prst="rect">
            <a:avLst/>
          </a:prstGeom>
          <a:noFill/>
        </p:spPr>
        <p:txBody>
          <a:bodyPr wrap="square" rtlCol="0">
            <a:spAutoFit/>
          </a:bodyPr>
          <a:lstStyle/>
          <a:p>
            <a:r>
              <a:rPr lang="en-US" dirty="0"/>
              <a:t>0x000000e7</a:t>
            </a:r>
          </a:p>
        </p:txBody>
      </p:sp>
      <p:sp>
        <p:nvSpPr>
          <p:cNvPr id="57" name="TextBox 56">
            <a:extLst>
              <a:ext uri="{FF2B5EF4-FFF2-40B4-BE49-F238E27FC236}">
                <a16:creationId xmlns:a16="http://schemas.microsoft.com/office/drawing/2014/main" id="{C433585F-7D86-AF4C-ABEC-A7260B783576}"/>
              </a:ext>
            </a:extLst>
          </p:cNvPr>
          <p:cNvSpPr txBox="1"/>
          <p:nvPr/>
        </p:nvSpPr>
        <p:spPr>
          <a:xfrm>
            <a:off x="1534114" y="4027712"/>
            <a:ext cx="2569792" cy="369332"/>
          </a:xfrm>
          <a:prstGeom prst="rect">
            <a:avLst/>
          </a:prstGeom>
          <a:noFill/>
        </p:spPr>
        <p:txBody>
          <a:bodyPr wrap="square" rtlCol="0">
            <a:spAutoFit/>
          </a:bodyPr>
          <a:lstStyle/>
          <a:p>
            <a:r>
              <a:rPr lang="en-US" dirty="0"/>
              <a:t>0x000000df</a:t>
            </a:r>
          </a:p>
        </p:txBody>
      </p:sp>
      <p:sp>
        <p:nvSpPr>
          <p:cNvPr id="58" name="TextBox 57">
            <a:extLst>
              <a:ext uri="{FF2B5EF4-FFF2-40B4-BE49-F238E27FC236}">
                <a16:creationId xmlns:a16="http://schemas.microsoft.com/office/drawing/2014/main" id="{479CACA3-1A35-9947-8265-263079B88798}"/>
              </a:ext>
            </a:extLst>
          </p:cNvPr>
          <p:cNvSpPr txBox="1"/>
          <p:nvPr/>
        </p:nvSpPr>
        <p:spPr>
          <a:xfrm>
            <a:off x="1534110" y="3581394"/>
            <a:ext cx="2569792" cy="369332"/>
          </a:xfrm>
          <a:prstGeom prst="rect">
            <a:avLst/>
          </a:prstGeom>
          <a:noFill/>
        </p:spPr>
        <p:txBody>
          <a:bodyPr wrap="square" rtlCol="0">
            <a:spAutoFit/>
          </a:bodyPr>
          <a:lstStyle/>
          <a:p>
            <a:r>
              <a:rPr lang="en-US" dirty="0"/>
              <a:t>0x000000d7</a:t>
            </a:r>
          </a:p>
        </p:txBody>
      </p:sp>
      <p:sp>
        <p:nvSpPr>
          <p:cNvPr id="59" name="TextBox 58">
            <a:extLst>
              <a:ext uri="{FF2B5EF4-FFF2-40B4-BE49-F238E27FC236}">
                <a16:creationId xmlns:a16="http://schemas.microsoft.com/office/drawing/2014/main" id="{9B504BFF-8A89-EF42-850D-7EF0BDB6BA28}"/>
              </a:ext>
            </a:extLst>
          </p:cNvPr>
          <p:cNvSpPr txBox="1"/>
          <p:nvPr/>
        </p:nvSpPr>
        <p:spPr>
          <a:xfrm>
            <a:off x="1534114" y="3145967"/>
            <a:ext cx="2569792" cy="369332"/>
          </a:xfrm>
          <a:prstGeom prst="rect">
            <a:avLst/>
          </a:prstGeom>
          <a:noFill/>
        </p:spPr>
        <p:txBody>
          <a:bodyPr wrap="square" rtlCol="0">
            <a:spAutoFit/>
          </a:bodyPr>
          <a:lstStyle/>
          <a:p>
            <a:r>
              <a:rPr lang="en-US" dirty="0"/>
              <a:t>0x000000cf</a:t>
            </a:r>
          </a:p>
        </p:txBody>
      </p:sp>
      <p:sp>
        <p:nvSpPr>
          <p:cNvPr id="60" name="TextBox 59">
            <a:extLst>
              <a:ext uri="{FF2B5EF4-FFF2-40B4-BE49-F238E27FC236}">
                <a16:creationId xmlns:a16="http://schemas.microsoft.com/office/drawing/2014/main" id="{F2CA6437-474A-6D46-B191-E7471D73E0C7}"/>
              </a:ext>
            </a:extLst>
          </p:cNvPr>
          <p:cNvSpPr txBox="1"/>
          <p:nvPr/>
        </p:nvSpPr>
        <p:spPr>
          <a:xfrm>
            <a:off x="1534110" y="2699649"/>
            <a:ext cx="2569792" cy="369332"/>
          </a:xfrm>
          <a:prstGeom prst="rect">
            <a:avLst/>
          </a:prstGeom>
          <a:noFill/>
        </p:spPr>
        <p:txBody>
          <a:bodyPr wrap="square" rtlCol="0">
            <a:spAutoFit/>
          </a:bodyPr>
          <a:lstStyle/>
          <a:p>
            <a:r>
              <a:rPr lang="en-US" dirty="0"/>
              <a:t>0x000000c7</a:t>
            </a:r>
          </a:p>
        </p:txBody>
      </p:sp>
      <p:sp>
        <p:nvSpPr>
          <p:cNvPr id="61" name="TextBox 60">
            <a:extLst>
              <a:ext uri="{FF2B5EF4-FFF2-40B4-BE49-F238E27FC236}">
                <a16:creationId xmlns:a16="http://schemas.microsoft.com/office/drawing/2014/main" id="{9611DEF9-8DBE-E843-817C-A7615ACBA7D2}"/>
              </a:ext>
            </a:extLst>
          </p:cNvPr>
          <p:cNvSpPr txBox="1"/>
          <p:nvPr/>
        </p:nvSpPr>
        <p:spPr>
          <a:xfrm>
            <a:off x="1534114" y="2242453"/>
            <a:ext cx="2569792" cy="369332"/>
          </a:xfrm>
          <a:prstGeom prst="rect">
            <a:avLst/>
          </a:prstGeom>
          <a:noFill/>
        </p:spPr>
        <p:txBody>
          <a:bodyPr wrap="square" rtlCol="0">
            <a:spAutoFit/>
          </a:bodyPr>
          <a:lstStyle/>
          <a:p>
            <a:r>
              <a:rPr lang="en-US" dirty="0"/>
              <a:t>0x000000bf</a:t>
            </a:r>
          </a:p>
        </p:txBody>
      </p:sp>
      <p:sp>
        <p:nvSpPr>
          <p:cNvPr id="62" name="TextBox 61">
            <a:extLst>
              <a:ext uri="{FF2B5EF4-FFF2-40B4-BE49-F238E27FC236}">
                <a16:creationId xmlns:a16="http://schemas.microsoft.com/office/drawing/2014/main" id="{DCEABC31-BBBB-1B4B-8D90-19A820B59AB6}"/>
              </a:ext>
            </a:extLst>
          </p:cNvPr>
          <p:cNvSpPr txBox="1"/>
          <p:nvPr/>
        </p:nvSpPr>
        <p:spPr>
          <a:xfrm>
            <a:off x="1534110" y="1796135"/>
            <a:ext cx="2569792" cy="369332"/>
          </a:xfrm>
          <a:prstGeom prst="rect">
            <a:avLst/>
          </a:prstGeom>
          <a:noFill/>
        </p:spPr>
        <p:txBody>
          <a:bodyPr wrap="square" rtlCol="0">
            <a:spAutoFit/>
          </a:bodyPr>
          <a:lstStyle/>
          <a:p>
            <a:r>
              <a:rPr lang="en-US" dirty="0"/>
              <a:t>0x000000b7</a:t>
            </a:r>
          </a:p>
        </p:txBody>
      </p:sp>
    </p:spTree>
    <p:extLst>
      <p:ext uri="{BB962C8B-B14F-4D97-AF65-F5344CB8AC3E}">
        <p14:creationId xmlns:p14="http://schemas.microsoft.com/office/powerpoint/2010/main" val="3089233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1304</Words>
  <Application>Microsoft Macintosh PowerPoint</Application>
  <PresentationFormat>Widescreen</PresentationFormat>
  <Paragraphs>475</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MS Shell Dlg 2</vt:lpstr>
      <vt:lpstr>Wingdings</vt:lpstr>
      <vt:lpstr>Wingdings 3</vt:lpstr>
      <vt:lpstr>Madison</vt:lpstr>
      <vt:lpstr>The Stack &amp; Other Things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Stack Frames</vt:lpstr>
      <vt:lpstr>PowerPoint Presentation</vt:lpstr>
      <vt:lpstr>PowerPoint Presentation</vt:lpstr>
      <vt:lpstr>PowerPoint Presentation</vt:lpstr>
      <vt:lpstr>PowerPoint Presentation</vt:lpstr>
      <vt:lpstr>PowerPoint Presentation</vt:lpstr>
      <vt:lpstr>Return address</vt:lpstr>
      <vt:lpstr>The Stack (address)</vt:lpstr>
      <vt:lpstr>PowerPoint Presentation</vt:lpstr>
      <vt:lpstr>Calling Conventions</vt:lpstr>
      <vt:lpstr>X86 and X64 Differences</vt:lpstr>
      <vt:lpstr>X86 and X64 Differences</vt:lpstr>
      <vt:lpstr>Linux ‘red zone’</vt:lpstr>
      <vt:lpstr>Linux ‘red zone’</vt:lpstr>
      <vt:lpstr>Linux ‘red zone’</vt:lpstr>
      <vt:lpstr>Linux ‘red zone’</vt:lpstr>
      <vt:lpstr>Linux ‘red zone’</vt:lpstr>
      <vt:lpstr>Linux ‘red zone’</vt:lpstr>
      <vt:lpstr>Linux ‘red zone’</vt:lpstr>
      <vt:lpstr>Linux ‘red zone’</vt:lpstr>
      <vt:lpstr>Linux ‘red zone’</vt:lpstr>
      <vt:lpstr>Linux ‘red zone’</vt:lpstr>
      <vt:lpstr>Linux ‘red zone’</vt:lpstr>
      <vt:lpstr>Linux ‘red zone’</vt:lpstr>
      <vt:lpstr>Red Zone Optimizations</vt:lpstr>
      <vt:lpstr>Linux ‘red zone’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Stack &amp; Other Things</dc:title>
  <dc:creator>Wollman, Alex</dc:creator>
  <cp:lastModifiedBy>Wollman, Alex</cp:lastModifiedBy>
  <cp:revision>1</cp:revision>
  <dcterms:created xsi:type="dcterms:W3CDTF">2020-01-16T21:24:19Z</dcterms:created>
  <dcterms:modified xsi:type="dcterms:W3CDTF">2020-05-26T14:16:40Z</dcterms:modified>
</cp:coreProperties>
</file>