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2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e.deliv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418516-5024-4036-AE3C-478CD65A8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9" r="12846" b="3"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715C02-6EE0-4E83-B202-391DC28A1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>
            <a:normAutofit/>
          </a:bodyPr>
          <a:lstStyle/>
          <a:p>
            <a:r>
              <a:rPr lang="pt-BR" dirty="0"/>
              <a:t>PROJETO ZÉ DELIVERY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CABD3-4DC5-4439-A386-1E9152563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148" y="4165600"/>
            <a:ext cx="5140954" cy="1371599"/>
          </a:xfrm>
        </p:spPr>
        <p:txBody>
          <a:bodyPr>
            <a:normAutofit/>
          </a:bodyPr>
          <a:lstStyle/>
          <a:p>
            <a:r>
              <a:rPr lang="pt-BR" dirty="0"/>
              <a:t>Identificação de fluxos críticos</a:t>
            </a:r>
          </a:p>
          <a:p>
            <a:r>
              <a:rPr lang="pt-BR" sz="1800" dirty="0" err="1"/>
              <a:t>ELluy</a:t>
            </a:r>
            <a:r>
              <a:rPr lang="pt-BR" sz="1800" dirty="0"/>
              <a:t> pereira</a:t>
            </a:r>
          </a:p>
        </p:txBody>
      </p:sp>
    </p:spTree>
    <p:extLst>
      <p:ext uri="{BB962C8B-B14F-4D97-AF65-F5344CB8AC3E}">
        <p14:creationId xmlns:p14="http://schemas.microsoft.com/office/powerpoint/2010/main" val="98432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70C59C-4BEA-45B5-B2F5-E7F36A8B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704" y="1524495"/>
            <a:ext cx="3840815" cy="3840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1233-3EA6-4CAE-9897-9A3130A86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lang="pt-BR" dirty="0"/>
              <a:t>Utilizei como base a aplicação web do zé</a:t>
            </a:r>
          </a:p>
          <a:p>
            <a:r>
              <a:rPr lang="pt-BR" dirty="0">
                <a:hlinkClick r:id="rId4"/>
              </a:rPr>
              <a:t>https://www.ze.delivery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B8270-6C2E-41D6-A1BC-F9D948C5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pt-BR" dirty="0"/>
              <a:t>Aplicação escolhida</a:t>
            </a:r>
          </a:p>
        </p:txBody>
      </p:sp>
    </p:spTree>
    <p:extLst>
      <p:ext uri="{BB962C8B-B14F-4D97-AF65-F5344CB8AC3E}">
        <p14:creationId xmlns:p14="http://schemas.microsoft.com/office/powerpoint/2010/main" val="8774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D3D9C-B868-41E0-AC6B-0CEDDA3D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3EFBBCCA-E851-463D-A9E1-5F35DF6B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9026A5-8247-4826-BE91-89472EEDB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10776"/>
          <a:stretch/>
        </p:blipFill>
        <p:spPr>
          <a:xfrm>
            <a:off x="8157374" y="1"/>
            <a:ext cx="4034626" cy="34289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E3A8022-BE41-4894-90D8-647C1E71F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33495"/>
          <a:stretch/>
        </p:blipFill>
        <p:spPr>
          <a:xfrm>
            <a:off x="8157371" y="3428999"/>
            <a:ext cx="4034629" cy="3429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76D860-CEDA-4A40-8599-DCA4E19C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7371" y="3433232"/>
            <a:ext cx="399529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C2FA0C4-B80E-4B2A-A964-E3C69A88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DEC4C6-A336-46AE-991C-4D3A6073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21F2C6-4428-40C5-B793-F92B423C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pt-BR" dirty="0"/>
              <a:t>1º Fluxo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D2D91-17C8-4787-94C2-E3F2BF784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r>
              <a:rPr lang="pt-BR" dirty="0"/>
              <a:t>O login na minha </a:t>
            </a:r>
            <a:r>
              <a:rPr lang="pt-BR" dirty="0" err="1"/>
              <a:t>visao</a:t>
            </a:r>
            <a:r>
              <a:rPr lang="pt-BR" dirty="0"/>
              <a:t> é um dos fluxos mais críticos do site, devido ao usuário ter que estar </a:t>
            </a:r>
            <a:r>
              <a:rPr lang="pt-BR" dirty="0" err="1"/>
              <a:t>logado</a:t>
            </a:r>
            <a:r>
              <a:rPr lang="pt-BR" dirty="0"/>
              <a:t> para realizar seu pedido final.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01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D3D9C-B868-41E0-AC6B-0CEDDA3D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3EFBBCCA-E851-463D-A9E1-5F35DF6B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9026A5-8247-4826-BE91-89472EEDB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10776"/>
          <a:stretch/>
        </p:blipFill>
        <p:spPr>
          <a:xfrm>
            <a:off x="8157374" y="1"/>
            <a:ext cx="4034626" cy="34289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E3A8022-BE41-4894-90D8-647C1E71F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33495"/>
          <a:stretch/>
        </p:blipFill>
        <p:spPr>
          <a:xfrm>
            <a:off x="8157371" y="3428999"/>
            <a:ext cx="4034629" cy="3429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76D860-CEDA-4A40-8599-DCA4E19C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7371" y="3433232"/>
            <a:ext cx="399529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C2FA0C4-B80E-4B2A-A964-E3C69A88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DEC4C6-A336-46AE-991C-4D3A6073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21F2C6-4428-40C5-B793-F92B423C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pt-BR" dirty="0"/>
              <a:t>justificativas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D2D91-17C8-4787-94C2-E3F2BF784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/>
              <a:t>o login será um dos primeiros fluxos que o usuário irá utilizar no site do Zé.</a:t>
            </a:r>
          </a:p>
          <a:p>
            <a:pPr>
              <a:buFontTx/>
              <a:buChar char="-"/>
            </a:pPr>
            <a:r>
              <a:rPr lang="pt-BR" dirty="0"/>
              <a:t>quando o usuário está </a:t>
            </a:r>
            <a:r>
              <a:rPr lang="pt-BR" dirty="0" err="1"/>
              <a:t>logado</a:t>
            </a:r>
            <a:r>
              <a:rPr lang="pt-BR" dirty="0"/>
              <a:t> ao site, conseguimos ter </a:t>
            </a:r>
            <a:r>
              <a:rPr lang="pt-BR" dirty="0" err="1"/>
              <a:t>informacoes</a:t>
            </a:r>
            <a:r>
              <a:rPr lang="pt-BR" dirty="0"/>
              <a:t> para contatá-lo novamente (isso é importante pois podemos o trazer de volta, caso ele tenha tido algum problema em sua última experiência no site/app).</a:t>
            </a:r>
          </a:p>
        </p:txBody>
      </p:sp>
    </p:spTree>
    <p:extLst>
      <p:ext uri="{BB962C8B-B14F-4D97-AF65-F5344CB8AC3E}">
        <p14:creationId xmlns:p14="http://schemas.microsoft.com/office/powerpoint/2010/main" val="64150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F7D3D9C-B868-41E0-AC6B-0CEDDA3D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3EFBBCCA-E851-463D-A9E1-5F35DF6B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CB2CC8-1D21-4362-A539-52E76C4A6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2" r="11410" b="1"/>
          <a:stretch/>
        </p:blipFill>
        <p:spPr>
          <a:xfrm>
            <a:off x="8157374" y="1"/>
            <a:ext cx="4034626" cy="34289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236D54A-E0B6-43A9-9E5F-2EA6FB2A2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61" r="18444"/>
          <a:stretch/>
        </p:blipFill>
        <p:spPr>
          <a:xfrm>
            <a:off x="8157371" y="3428999"/>
            <a:ext cx="4034629" cy="34290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6D860-CEDA-4A40-8599-DCA4E19C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7371" y="3433232"/>
            <a:ext cx="399529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C2FA0C4-B80E-4B2A-A964-E3C69A88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5DEC4C6-A336-46AE-991C-4D3A6073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21F2C6-4428-40C5-B793-F92B423C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pt-BR" dirty="0"/>
              <a:t>2º Fluxo de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D2D91-17C8-4787-94C2-E3F2BF784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r>
              <a:rPr lang="pt-BR" dirty="0"/>
              <a:t>Outro fluxo importante na minha visão seria o de busca e inclusão de produtos na cesta.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02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F7D3D9C-B868-41E0-AC6B-0CEDDA3D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3EFBBCCA-E851-463D-A9E1-5F35DF6B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CB2CC8-1D21-4362-A539-52E76C4A6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2" r="11410" b="1"/>
          <a:stretch/>
        </p:blipFill>
        <p:spPr>
          <a:xfrm>
            <a:off x="8157374" y="1"/>
            <a:ext cx="4034626" cy="34289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236D54A-E0B6-43A9-9E5F-2EA6FB2A2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61" r="18444"/>
          <a:stretch/>
        </p:blipFill>
        <p:spPr>
          <a:xfrm>
            <a:off x="8157371" y="3428999"/>
            <a:ext cx="4034629" cy="34290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6D860-CEDA-4A40-8599-DCA4E19C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7371" y="3433232"/>
            <a:ext cx="399529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C2FA0C4-B80E-4B2A-A964-E3C69A88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5DEC4C6-A336-46AE-991C-4D3A6073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21F2C6-4428-40C5-B793-F92B423C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pt-BR" dirty="0"/>
              <a:t>justificativas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D2D91-17C8-4787-94C2-E3F2BF784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- É um fluxo importante pois para utilizá-lo não é necessário nem estar </a:t>
            </a:r>
            <a:r>
              <a:rPr lang="pt-BR" dirty="0" err="1"/>
              <a:t>logado</a:t>
            </a:r>
            <a:r>
              <a:rPr lang="pt-BR" dirty="0"/>
              <a:t>, pode ser o primeiro contato de um possível cliente com o site.</a:t>
            </a:r>
          </a:p>
          <a:p>
            <a:pPr marL="0" indent="0">
              <a:buNone/>
            </a:pPr>
            <a:r>
              <a:rPr lang="pt-BR" dirty="0"/>
              <a:t>- Caso o usuário tenha algum problema nesse fluxo, muito provavelmente ele irá abandonar o site sem ao menos se cadastrar, pois não encontrou o que o mesmo gostaria</a:t>
            </a:r>
          </a:p>
        </p:txBody>
      </p:sp>
    </p:spTree>
    <p:extLst>
      <p:ext uri="{BB962C8B-B14F-4D97-AF65-F5344CB8AC3E}">
        <p14:creationId xmlns:p14="http://schemas.microsoft.com/office/powerpoint/2010/main" val="226780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F7D3D9C-B868-41E0-AC6B-0CEDDA3D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3EFBBCCA-E851-463D-A9E1-5F35DF6B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CB2CC8-1D21-4362-A539-52E76C4A6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2" r="11410" b="1"/>
          <a:stretch/>
        </p:blipFill>
        <p:spPr>
          <a:xfrm>
            <a:off x="8157374" y="1"/>
            <a:ext cx="4034626" cy="34289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236D54A-E0B6-43A9-9E5F-2EA6FB2A2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61" r="18444"/>
          <a:stretch/>
        </p:blipFill>
        <p:spPr>
          <a:xfrm>
            <a:off x="8157371" y="3428999"/>
            <a:ext cx="4034629" cy="34290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6D860-CEDA-4A40-8599-DCA4E19C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7371" y="3433232"/>
            <a:ext cx="399529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C2FA0C4-B80E-4B2A-A964-E3C69A88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5DEC4C6-A336-46AE-991C-4D3A6073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21F2C6-4428-40C5-B793-F92B423C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pt-BR" dirty="0"/>
              <a:t>3º Fluxo de finalização de pedido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D2D91-17C8-4787-94C2-E3F2BF784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r>
              <a:rPr lang="pt-BR" dirty="0"/>
              <a:t>O último fluxo que destaquei é o de checkout/finalização de pedido (onde de fato o usuário conclui seu pedido</a:t>
            </a:r>
          </a:p>
        </p:txBody>
      </p:sp>
    </p:spTree>
    <p:extLst>
      <p:ext uri="{BB962C8B-B14F-4D97-AF65-F5344CB8AC3E}">
        <p14:creationId xmlns:p14="http://schemas.microsoft.com/office/powerpoint/2010/main" val="11448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F7D3D9C-B868-41E0-AC6B-0CEDDA3D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3EFBBCCA-E851-463D-A9E1-5F35DF6B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CB2CC8-1D21-4362-A539-52E76C4A6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2" r="11410" b="1"/>
          <a:stretch/>
        </p:blipFill>
        <p:spPr>
          <a:xfrm>
            <a:off x="8157374" y="1"/>
            <a:ext cx="4034626" cy="34289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236D54A-E0B6-43A9-9E5F-2EA6FB2A2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61" r="18444"/>
          <a:stretch/>
        </p:blipFill>
        <p:spPr>
          <a:xfrm>
            <a:off x="8157371" y="3428999"/>
            <a:ext cx="4034629" cy="34290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6D860-CEDA-4A40-8599-DCA4E19C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7371" y="3433232"/>
            <a:ext cx="399529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C2FA0C4-B80E-4B2A-A964-E3C69A88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5DEC4C6-A336-46AE-991C-4D3A6073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21F2C6-4428-40C5-B793-F92B423C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pt-BR" dirty="0"/>
              <a:t>Justificativas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D2D91-17C8-4787-94C2-E3F2BF784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pt-BR" dirty="0"/>
              <a:t>É o fluxo onde o usuário pode ter o final de sua experiência, onde ele irá ficar sabendo o valor e como irá pagar.</a:t>
            </a:r>
          </a:p>
          <a:p>
            <a:pPr>
              <a:buFontTx/>
              <a:buChar char="-"/>
            </a:pPr>
            <a:r>
              <a:rPr lang="pt-BR" dirty="0"/>
              <a:t>Um problema nesse fluxo impacta diretamente se o usuário vai conseguir ter seu produto ou não.</a:t>
            </a:r>
          </a:p>
          <a:p>
            <a:pPr>
              <a:buFontTx/>
              <a:buChar char="-"/>
            </a:pPr>
            <a:r>
              <a:rPr lang="pt-BR" dirty="0"/>
              <a:t>olhando pela visão da empresa, é um fluxo impacta diretamente no faturamento.</a:t>
            </a:r>
          </a:p>
          <a:p>
            <a:pPr>
              <a:buFontTx/>
              <a:buChar char="-"/>
            </a:pPr>
            <a:r>
              <a:rPr lang="pt-BR" dirty="0"/>
              <a:t>É importante pois o fim desse fluxo é o início do fluxo com o distribuidor.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42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8DF922-14BB-4C36-99A7-AC5EA1B11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2" r="18679" b="3"/>
          <a:stretch/>
        </p:blipFill>
        <p:spPr>
          <a:xfrm>
            <a:off x="8157374" y="10"/>
            <a:ext cx="4034626" cy="68579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21F2C6-4428-40C5-B793-F92B423C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pt-BR" dirty="0"/>
              <a:t>Obrigado!!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D2D91-17C8-4787-94C2-E3F2BF784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/>
              <a:t>Dúvidas: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elluy100@gmail.com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882738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Gotícula</vt:lpstr>
      <vt:lpstr>PROJETO ZÉ DELIVERY</vt:lpstr>
      <vt:lpstr>Aplicação escolhida</vt:lpstr>
      <vt:lpstr>1º Fluxo de login</vt:lpstr>
      <vt:lpstr>justificativas</vt:lpstr>
      <vt:lpstr>2º Fluxo de busca</vt:lpstr>
      <vt:lpstr>justificativas</vt:lpstr>
      <vt:lpstr>3º Fluxo de finalização de pedido</vt:lpstr>
      <vt:lpstr>Justificativas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ZÉ DELIVERY</dc:title>
  <dc:creator>Elluy Pereira</dc:creator>
  <cp:lastModifiedBy>Elluy Pereira</cp:lastModifiedBy>
  <cp:revision>4</cp:revision>
  <dcterms:created xsi:type="dcterms:W3CDTF">2020-09-23T14:14:55Z</dcterms:created>
  <dcterms:modified xsi:type="dcterms:W3CDTF">2020-09-23T14:33:45Z</dcterms:modified>
</cp:coreProperties>
</file>