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BABC-CE6F-4FE5-8416-736E126565B3}" type="datetimeFigureOut">
              <a:rPr lang="it-IT" smtClean="0"/>
              <a:t>03/01/2019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6E6D-CBC0-4593-9F23-FC3A351FEE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78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BABC-CE6F-4FE5-8416-736E126565B3}" type="datetimeFigureOut">
              <a:rPr lang="it-IT" smtClean="0"/>
              <a:t>03/01/2019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6E6D-CBC0-4593-9F23-FC3A351FEE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3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BABC-CE6F-4FE5-8416-736E126565B3}" type="datetimeFigureOut">
              <a:rPr lang="it-IT" smtClean="0"/>
              <a:t>03/01/2019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6E6D-CBC0-4593-9F23-FC3A351FEE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89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BABC-CE6F-4FE5-8416-736E126565B3}" type="datetimeFigureOut">
              <a:rPr lang="it-IT" smtClean="0"/>
              <a:t>03/01/2019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6E6D-CBC0-4593-9F23-FC3A351FEE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6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BABC-CE6F-4FE5-8416-736E126565B3}" type="datetimeFigureOut">
              <a:rPr lang="it-IT" smtClean="0"/>
              <a:t>03/01/2019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6E6D-CBC0-4593-9F23-FC3A351FEE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5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BABC-CE6F-4FE5-8416-736E126565B3}" type="datetimeFigureOut">
              <a:rPr lang="it-IT" smtClean="0"/>
              <a:t>03/01/2019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6E6D-CBC0-4593-9F23-FC3A351FEE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39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BABC-CE6F-4FE5-8416-736E126565B3}" type="datetimeFigureOut">
              <a:rPr lang="it-IT" smtClean="0"/>
              <a:t>03/01/2019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6E6D-CBC0-4593-9F23-FC3A351FEE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BABC-CE6F-4FE5-8416-736E126565B3}" type="datetimeFigureOut">
              <a:rPr lang="it-IT" smtClean="0"/>
              <a:t>03/01/2019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6E6D-CBC0-4593-9F23-FC3A351FEE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7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BABC-CE6F-4FE5-8416-736E126565B3}" type="datetimeFigureOut">
              <a:rPr lang="it-IT" smtClean="0"/>
              <a:t>03/01/2019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6E6D-CBC0-4593-9F23-FC3A351FEE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BABC-CE6F-4FE5-8416-736E126565B3}" type="datetimeFigureOut">
              <a:rPr lang="it-IT" smtClean="0"/>
              <a:t>03/01/2019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6E6D-CBC0-4593-9F23-FC3A351FEE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11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BABC-CE6F-4FE5-8416-736E126565B3}" type="datetimeFigureOut">
              <a:rPr lang="it-IT" smtClean="0"/>
              <a:t>03/01/2019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6E6D-CBC0-4593-9F23-FC3A351FEE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4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BABC-CE6F-4FE5-8416-736E126565B3}" type="datetimeFigureOut">
              <a:rPr lang="it-IT" smtClean="0"/>
              <a:t>03/01/2019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6E6D-CBC0-4593-9F23-FC3A351FEE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60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29B07-78FB-4963-B520-0E0129513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Progetto </a:t>
            </a:r>
            <a:br>
              <a:rPr lang="it-IT"/>
            </a:br>
            <a:r>
              <a:rPr lang="it-IT"/>
              <a:t>Algoritmi e modelli per l’ottimizzazione discreta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6DFDA426-68AC-463B-923A-43AE9942D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/>
              <a:t>Tipologia A</a:t>
            </a:r>
          </a:p>
          <a:p>
            <a:r>
              <a:rPr lang="it-IT"/>
              <a:t>Progetto 3</a:t>
            </a:r>
          </a:p>
          <a:p>
            <a:r>
              <a:rPr lang="it-IT"/>
              <a:t>Scheduling su macchina singola minimizzando la somma dei tempi di completamento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276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2C66B26-7591-408E-B582-0D9DB85E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it-IT" dirty="0"/>
                  <a:t>Problema di </a:t>
                </a:r>
                <a:r>
                  <a:rPr lang="it-IT" dirty="0" err="1"/>
                  <a:t>scheduling</a:t>
                </a:r>
                <a:r>
                  <a:rPr lang="it-IT" dirty="0"/>
                  <a:t> considerato: 1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|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2C66B26-7591-408E-B582-0D9DB85E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A3BC04-1C8C-45B7-BDBD-6466AE8E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Macchina singola</a:t>
            </a:r>
          </a:p>
          <a:p>
            <a:r>
              <a:rPr lang="it-IT" dirty="0"/>
              <a:t>Con tempi di rilascio</a:t>
            </a:r>
          </a:p>
          <a:p>
            <a:r>
              <a:rPr lang="it-IT" dirty="0"/>
              <a:t>Con l’obiettivo di minimizzare la somma dei tempi di completamento dei job</a:t>
            </a:r>
          </a:p>
        </p:txBody>
      </p:sp>
    </p:spTree>
    <p:extLst>
      <p:ext uri="{BB962C8B-B14F-4D97-AF65-F5344CB8AC3E}">
        <p14:creationId xmlns:p14="http://schemas.microsoft.com/office/powerpoint/2010/main" val="398009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5639D1-7C85-4026-B4E2-566A29FF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implementato in 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A6017-177C-49A3-B58D-F4F018E2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88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002A2D-0774-47B5-9D4B-EC1CD3A5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implementato in AMPL –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A4226-2881-473D-853D-8A35FA51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3818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002A2D-0774-47B5-9D4B-EC1CD3A5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implementato in AMPL –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A4226-2881-473D-853D-8A35FA51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77076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002A2D-0774-47B5-9D4B-EC1CD3A5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implementato in AMPL </a:t>
            </a:r>
            <a:r>
              <a:rPr lang="it-IT"/>
              <a:t>– Vincoli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A4226-2881-473D-853D-8A35FA51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314554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66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Progetto  Algoritmi e modelli per l’ottimizzazione discreta</vt:lpstr>
      <vt:lpstr>Problema di scheduling considerato: 1 | r_j| ∑_j▒C_j </vt:lpstr>
      <vt:lpstr>Schema implementato in Java</vt:lpstr>
      <vt:lpstr>Schema implementato in AMPL – Parametri</vt:lpstr>
      <vt:lpstr>Schema implementato in AMPL – Variabili</vt:lpstr>
      <vt:lpstr>Schema implementato in AMPL – Vincoli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 Algoritmi e modelli per l’ottimizzazione discreta</dc:title>
  <dc:creator>davide romano tranzocchi</dc:creator>
  <cp:lastModifiedBy>davide romano tranzocchi</cp:lastModifiedBy>
  <cp:revision>10</cp:revision>
  <dcterms:created xsi:type="dcterms:W3CDTF">2019-01-03T11:23:30Z</dcterms:created>
  <dcterms:modified xsi:type="dcterms:W3CDTF">2019-01-03T16:27:13Z</dcterms:modified>
</cp:coreProperties>
</file>