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6"/>
  </p:notesMasterIdLst>
  <p:sldIdLst>
    <p:sldId id="256" r:id="rId5"/>
    <p:sldId id="261" r:id="rId6"/>
    <p:sldId id="257" r:id="rId7"/>
    <p:sldId id="279" r:id="rId8"/>
    <p:sldId id="268" r:id="rId9"/>
    <p:sldId id="284" r:id="rId10"/>
    <p:sldId id="269" r:id="rId11"/>
    <p:sldId id="277" r:id="rId12"/>
    <p:sldId id="280" r:id="rId13"/>
    <p:sldId id="271" r:id="rId14"/>
    <p:sldId id="281" r:id="rId15"/>
    <p:sldId id="282" r:id="rId16"/>
    <p:sldId id="272" r:id="rId17"/>
    <p:sldId id="285" r:id="rId18"/>
    <p:sldId id="273" r:id="rId19"/>
    <p:sldId id="260" r:id="rId20"/>
    <p:sldId id="276" r:id="rId21"/>
    <p:sldId id="266" r:id="rId22"/>
    <p:sldId id="270" r:id="rId23"/>
    <p:sldId id="275" r:id="rId24"/>
    <p:sldId id="259" r:id="rId25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12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  <a:srgbClr val="455960"/>
    <a:srgbClr val="4A5B60"/>
    <a:srgbClr val="FAA500"/>
    <a:srgbClr val="697378"/>
    <a:srgbClr val="E78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7FB49-41CD-4F6A-AA6D-2BD2DA59DF95}" v="6" dt="2020-10-28T12:23:36.760"/>
    <p1510:client id="{1742C816-DE79-488D-AA1C-3D879C9936F3}" v="26" dt="2020-10-28T14:21:24.165"/>
    <p1510:client id="{18FF9970-7E48-4077-891C-C6C22946673F}" v="169" dt="2020-10-28T10:43:09.539"/>
    <p1510:client id="{3D4E42FF-403C-4DF7-883E-9CB49FF7679C}" v="17" dt="2020-10-28T12:37:10.486"/>
    <p1510:client id="{50AAD62E-E605-4685-8A96-8CAF58E6E121}" v="13" dt="2020-10-27T16:58:39.209"/>
    <p1510:client id="{5A3D6348-4789-4BFE-9BAA-EB10FDE49F08}" v="839" dt="2020-10-27T17:04:13.763"/>
    <p1510:client id="{62A1DBB2-187C-5A44-B9F0-22AA59B526AB}" v="43" dt="2020-10-27T16:34:29.239"/>
    <p1510:client id="{63509470-AA86-B601-607D-715BF517544F}" v="840" dt="2020-10-27T17:38:50.544"/>
    <p1510:client id="{6458D564-D024-4828-9B8D-9A800054C0BB}" v="464" dt="2020-10-28T00:10:03.431"/>
    <p1510:client id="{6A13377A-9048-418F-8F3F-C94FF47E0659}" v="38" dt="2020-10-28T10:22:37.192"/>
    <p1510:client id="{879E92C1-618D-4616-B581-FC5902F4EC28}" v="533" dt="2020-10-28T10:42:39.713"/>
    <p1510:client id="{C52C904A-9428-47C4-BB33-2C6F1BC77F28}" v="11" dt="2020-10-27T17:50:09.119"/>
    <p1510:client id="{C708BD28-DB7F-48CF-83A0-2FDD7B2D4112}" v="14" dt="2020-10-28T13:24:57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845"/>
        <p:guide pos="128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mitru Georgiana Geanina" userId="add72e95-f2ba-4b5a-b0a3-46723d10e54e" providerId="ADAL" clId="{C52C904A-9428-47C4-BB33-2C6F1BC77F28}"/>
    <pc:docChg chg="modSld">
      <pc:chgData name="Dumitru Georgiana Geanina" userId="add72e95-f2ba-4b5a-b0a3-46723d10e54e" providerId="ADAL" clId="{C52C904A-9428-47C4-BB33-2C6F1BC77F28}" dt="2020-10-27T17:50:09.119" v="10" actId="14734"/>
      <pc:docMkLst>
        <pc:docMk/>
      </pc:docMkLst>
      <pc:sldChg chg="modSp">
        <pc:chgData name="Dumitru Georgiana Geanina" userId="add72e95-f2ba-4b5a-b0a3-46723d10e54e" providerId="ADAL" clId="{C52C904A-9428-47C4-BB33-2C6F1BC77F28}" dt="2020-10-27T17:50:09.119" v="10" actId="14734"/>
        <pc:sldMkLst>
          <pc:docMk/>
          <pc:sldMk cId="1887616041" sldId="282"/>
        </pc:sldMkLst>
        <pc:graphicFrameChg chg="mod modGraphic">
          <ac:chgData name="Dumitru Georgiana Geanina" userId="add72e95-f2ba-4b5a-b0a3-46723d10e54e" providerId="ADAL" clId="{C52C904A-9428-47C4-BB33-2C6F1BC77F28}" dt="2020-10-27T17:50:09.119" v="10" actId="14734"/>
          <ac:graphicFrameMkLst>
            <pc:docMk/>
            <pc:sldMk cId="1887616041" sldId="282"/>
            <ac:graphicFrameMk id="4" creationId="{04C342E4-5FC0-43ED-BD1A-ED3BEF47FE3D}"/>
          </ac:graphicFrameMkLst>
        </pc:graphicFrameChg>
        <pc:picChg chg="mod">
          <ac:chgData name="Dumitru Georgiana Geanina" userId="add72e95-f2ba-4b5a-b0a3-46723d10e54e" providerId="ADAL" clId="{C52C904A-9428-47C4-BB33-2C6F1BC77F28}" dt="2020-10-27T17:48:46.824" v="5" actId="14100"/>
          <ac:picMkLst>
            <pc:docMk/>
            <pc:sldMk cId="1887616041" sldId="282"/>
            <ac:picMk id="5" creationId="{69204A60-F6D1-4A00-A844-4CAF5DF9B3D8}"/>
          </ac:picMkLst>
        </pc:picChg>
      </pc:sldChg>
    </pc:docChg>
  </pc:docChgLst>
  <pc:docChgLst>
    <pc:chgData name="Dumitru Georgiana Geanina" userId="S::dumig1@bfh.ch::add72e95-f2ba-4b5a-b0a3-46723d10e54e" providerId="AD" clId="Web-{6A13377A-9048-418F-8F3F-C94FF47E0659}"/>
    <pc:docChg chg="modSld">
      <pc:chgData name="Dumitru Georgiana Geanina" userId="S::dumig1@bfh.ch::add72e95-f2ba-4b5a-b0a3-46723d10e54e" providerId="AD" clId="Web-{6A13377A-9048-418F-8F3F-C94FF47E0659}" dt="2020-10-28T10:22:37.192" v="36"/>
      <pc:docMkLst>
        <pc:docMk/>
      </pc:docMkLst>
      <pc:sldChg chg="modSp">
        <pc:chgData name="Dumitru Georgiana Geanina" userId="S::dumig1@bfh.ch::add72e95-f2ba-4b5a-b0a3-46723d10e54e" providerId="AD" clId="Web-{6A13377A-9048-418F-8F3F-C94FF47E0659}" dt="2020-10-28T10:13:38.053" v="23" actId="20577"/>
        <pc:sldMkLst>
          <pc:docMk/>
          <pc:sldMk cId="0" sldId="256"/>
        </pc:sldMkLst>
        <pc:spChg chg="mod">
          <ac:chgData name="Dumitru Georgiana Geanina" userId="S::dumig1@bfh.ch::add72e95-f2ba-4b5a-b0a3-46723d10e54e" providerId="AD" clId="Web-{6A13377A-9048-418F-8F3F-C94FF47E0659}" dt="2020-10-28T10:13:38.053" v="23" actId="20577"/>
          <ac:spMkLst>
            <pc:docMk/>
            <pc:sldMk cId="0" sldId="256"/>
            <ac:spMk id="6147" creationId="{00000000-0000-0000-0000-000000000000}"/>
          </ac:spMkLst>
        </pc:spChg>
      </pc:sldChg>
      <pc:sldChg chg="addSp modSp">
        <pc:chgData name="Dumitru Georgiana Geanina" userId="S::dumig1@bfh.ch::add72e95-f2ba-4b5a-b0a3-46723d10e54e" providerId="AD" clId="Web-{6A13377A-9048-418F-8F3F-C94FF47E0659}" dt="2020-10-28T10:21:19.096" v="35" actId="1076"/>
        <pc:sldMkLst>
          <pc:docMk/>
          <pc:sldMk cId="1232028717" sldId="280"/>
        </pc:sldMkLst>
        <pc:spChg chg="add mod">
          <ac:chgData name="Dumitru Georgiana Geanina" userId="S::dumig1@bfh.ch::add72e95-f2ba-4b5a-b0a3-46723d10e54e" providerId="AD" clId="Web-{6A13377A-9048-418F-8F3F-C94FF47E0659}" dt="2020-10-28T10:21:19.096" v="35" actId="1076"/>
          <ac:spMkLst>
            <pc:docMk/>
            <pc:sldMk cId="1232028717" sldId="280"/>
            <ac:spMk id="5" creationId="{B2394F8E-34C0-4F8A-AC24-3744D7FA67B7}"/>
          </ac:spMkLst>
        </pc:spChg>
        <pc:picChg chg="add mod">
          <ac:chgData name="Dumitru Georgiana Geanina" userId="S::dumig1@bfh.ch::add72e95-f2ba-4b5a-b0a3-46723d10e54e" providerId="AD" clId="Web-{6A13377A-9048-418F-8F3F-C94FF47E0659}" dt="2020-10-28T10:20:16.735" v="27" actId="1076"/>
          <ac:picMkLst>
            <pc:docMk/>
            <pc:sldMk cId="1232028717" sldId="280"/>
            <ac:picMk id="4" creationId="{DCF7CAB1-3848-4EC5-94E0-E3D13B7D25E4}"/>
          </ac:picMkLst>
        </pc:picChg>
      </pc:sldChg>
    </pc:docChg>
  </pc:docChgLst>
  <pc:docChgLst>
    <pc:chgData name="Dumitru Georgiana Geanina" userId="S::dumig1@bfh.ch::add72e95-f2ba-4b5a-b0a3-46723d10e54e" providerId="AD" clId="Web-{C708BD28-DB7F-48CF-83A0-2FDD7B2D4112}"/>
    <pc:docChg chg="modSld">
      <pc:chgData name="Dumitru Georgiana Geanina" userId="S::dumig1@bfh.ch::add72e95-f2ba-4b5a-b0a3-46723d10e54e" providerId="AD" clId="Web-{C708BD28-DB7F-48CF-83A0-2FDD7B2D4112}" dt="2020-10-28T13:24:57.677" v="13" actId="20577"/>
      <pc:docMkLst>
        <pc:docMk/>
      </pc:docMkLst>
      <pc:sldChg chg="modSp">
        <pc:chgData name="Dumitru Georgiana Geanina" userId="S::dumig1@bfh.ch::add72e95-f2ba-4b5a-b0a3-46723d10e54e" providerId="AD" clId="Web-{C708BD28-DB7F-48CF-83A0-2FDD7B2D4112}" dt="2020-10-28T13:24:57.677" v="13" actId="20577"/>
        <pc:sldMkLst>
          <pc:docMk/>
          <pc:sldMk cId="2789001642" sldId="285"/>
        </pc:sldMkLst>
        <pc:spChg chg="mod">
          <ac:chgData name="Dumitru Georgiana Geanina" userId="S::dumig1@bfh.ch::add72e95-f2ba-4b5a-b0a3-46723d10e54e" providerId="AD" clId="Web-{C708BD28-DB7F-48CF-83A0-2FDD7B2D4112}" dt="2020-10-28T13:24:57.677" v="13" actId="20577"/>
          <ac:spMkLst>
            <pc:docMk/>
            <pc:sldMk cId="2789001642" sldId="285"/>
            <ac:spMk id="3" creationId="{B1B9B1B0-354B-439D-8AEC-F90970C7EA44}"/>
          </ac:spMkLst>
        </pc:spChg>
      </pc:sldChg>
    </pc:docChg>
  </pc:docChgLst>
  <pc:docChgLst>
    <pc:chgData name="Dumitru Georgiana Geanina" userId="S::dumig1@bfh.ch::add72e95-f2ba-4b5a-b0a3-46723d10e54e" providerId="AD" clId="Web-{1742C816-DE79-488D-AA1C-3D879C9936F3}"/>
    <pc:docChg chg="modSld">
      <pc:chgData name="Dumitru Georgiana Geanina" userId="S::dumig1@bfh.ch::add72e95-f2ba-4b5a-b0a3-46723d10e54e" providerId="AD" clId="Web-{1742C816-DE79-488D-AA1C-3D879C9936F3}" dt="2020-10-28T14:21:24.165" v="25" actId="20577"/>
      <pc:docMkLst>
        <pc:docMk/>
      </pc:docMkLst>
      <pc:sldChg chg="modSp">
        <pc:chgData name="Dumitru Georgiana Geanina" userId="S::dumig1@bfh.ch::add72e95-f2ba-4b5a-b0a3-46723d10e54e" providerId="AD" clId="Web-{1742C816-DE79-488D-AA1C-3D879C9936F3}" dt="2020-10-28T14:21:24.165" v="25" actId="20577"/>
        <pc:sldMkLst>
          <pc:docMk/>
          <pc:sldMk cId="2789001642" sldId="285"/>
        </pc:sldMkLst>
        <pc:spChg chg="mod">
          <ac:chgData name="Dumitru Georgiana Geanina" userId="S::dumig1@bfh.ch::add72e95-f2ba-4b5a-b0a3-46723d10e54e" providerId="AD" clId="Web-{1742C816-DE79-488D-AA1C-3D879C9936F3}" dt="2020-10-28T14:21:24.165" v="25" actId="20577"/>
          <ac:spMkLst>
            <pc:docMk/>
            <pc:sldMk cId="2789001642" sldId="285"/>
            <ac:spMk id="3" creationId="{B1B9B1B0-354B-439D-8AEC-F90970C7EA44}"/>
          </ac:spMkLst>
        </pc:spChg>
      </pc:sldChg>
    </pc:docChg>
  </pc:docChgLst>
  <pc:docChgLst>
    <pc:chgData name="Jiménez Norman Alexander" userId="5c4102b5-139a-408e-a560-24d477bb4ca4" providerId="ADAL" clId="{F7AAEAAD-B264-B443-A502-038441D9BEFC}"/>
    <pc:docChg chg="modSld">
      <pc:chgData name="Jiménez Norman Alexander" userId="5c4102b5-139a-408e-a560-24d477bb4ca4" providerId="ADAL" clId="{F7AAEAAD-B264-B443-A502-038441D9BEFC}" dt="2020-10-28T04:21:34.702" v="0" actId="20577"/>
      <pc:docMkLst>
        <pc:docMk/>
      </pc:docMkLst>
      <pc:sldChg chg="modSp mod">
        <pc:chgData name="Jiménez Norman Alexander" userId="5c4102b5-139a-408e-a560-24d477bb4ca4" providerId="ADAL" clId="{F7AAEAAD-B264-B443-A502-038441D9BEFC}" dt="2020-10-28T04:21:34.702" v="0" actId="20577"/>
        <pc:sldMkLst>
          <pc:docMk/>
          <pc:sldMk cId="1887616041" sldId="282"/>
        </pc:sldMkLst>
        <pc:graphicFrameChg chg="modGraphic">
          <ac:chgData name="Jiménez Norman Alexander" userId="5c4102b5-139a-408e-a560-24d477bb4ca4" providerId="ADAL" clId="{F7AAEAAD-B264-B443-A502-038441D9BEFC}" dt="2020-10-28T04:21:34.702" v="0" actId="20577"/>
          <ac:graphicFrameMkLst>
            <pc:docMk/>
            <pc:sldMk cId="1887616041" sldId="282"/>
            <ac:graphicFrameMk id="4" creationId="{04C342E4-5FC0-43ED-BD1A-ED3BEF47FE3D}"/>
          </ac:graphicFrameMkLst>
        </pc:graphicFrameChg>
      </pc:sldChg>
    </pc:docChg>
  </pc:docChgLst>
  <pc:docChgLst>
    <pc:chgData name="Norman Alexander" userId="5c4102b5-139a-408e-a560-24d477bb4ca4" providerId="ADAL" clId="{18FF9970-7E48-4077-891C-C6C22946673F}"/>
    <pc:docChg chg="undo custSel delSld modSld">
      <pc:chgData name="Norman Alexander" userId="5c4102b5-139a-408e-a560-24d477bb4ca4" providerId="ADAL" clId="{18FF9970-7E48-4077-891C-C6C22946673F}" dt="2020-10-28T11:54:25.918" v="181" actId="20577"/>
      <pc:docMkLst>
        <pc:docMk/>
      </pc:docMkLst>
      <pc:sldChg chg="del">
        <pc:chgData name="Norman Alexander" userId="5c4102b5-139a-408e-a560-24d477bb4ca4" providerId="ADAL" clId="{18FF9970-7E48-4077-891C-C6C22946673F}" dt="2020-10-28T10:43:09.539" v="164" actId="2696"/>
        <pc:sldMkLst>
          <pc:docMk/>
          <pc:sldMk cId="0" sldId="258"/>
        </pc:sldMkLst>
      </pc:sldChg>
      <pc:sldChg chg="modSp mod">
        <pc:chgData name="Norman Alexander" userId="5c4102b5-139a-408e-a560-24d477bb4ca4" providerId="ADAL" clId="{18FF9970-7E48-4077-891C-C6C22946673F}" dt="2020-10-28T10:35:38.925" v="40" actId="790"/>
        <pc:sldMkLst>
          <pc:docMk/>
          <pc:sldMk cId="0" sldId="259"/>
        </pc:sldMkLst>
        <pc:spChg chg="mod">
          <ac:chgData name="Norman Alexander" userId="5c4102b5-139a-408e-a560-24d477bb4ca4" providerId="ADAL" clId="{18FF9970-7E48-4077-891C-C6C22946673F}" dt="2020-10-28T10:35:38.925" v="40" actId="790"/>
          <ac:spMkLst>
            <pc:docMk/>
            <pc:sldMk cId="0" sldId="259"/>
            <ac:spMk id="8194" creationId="{00000000-0000-0000-0000-000000000000}"/>
          </ac:spMkLst>
        </pc:spChg>
      </pc:sldChg>
      <pc:sldChg chg="del">
        <pc:chgData name="Norman Alexander" userId="5c4102b5-139a-408e-a560-24d477bb4ca4" providerId="ADAL" clId="{18FF9970-7E48-4077-891C-C6C22946673F}" dt="2020-10-28T10:43:06.099" v="163" actId="2696"/>
        <pc:sldMkLst>
          <pc:docMk/>
          <pc:sldMk cId="0" sldId="262"/>
        </pc:sldMkLst>
      </pc:sldChg>
      <pc:sldChg chg="del">
        <pc:chgData name="Norman Alexander" userId="5c4102b5-139a-408e-a560-24d477bb4ca4" providerId="ADAL" clId="{18FF9970-7E48-4077-891C-C6C22946673F}" dt="2020-10-28T10:43:03.019" v="162" actId="2696"/>
        <pc:sldMkLst>
          <pc:docMk/>
          <pc:sldMk cId="0" sldId="263"/>
        </pc:sldMkLst>
      </pc:sldChg>
      <pc:sldChg chg="del">
        <pc:chgData name="Norman Alexander" userId="5c4102b5-139a-408e-a560-24d477bb4ca4" providerId="ADAL" clId="{18FF9970-7E48-4077-891C-C6C22946673F}" dt="2020-10-28T10:43:00.272" v="161" actId="2696"/>
        <pc:sldMkLst>
          <pc:docMk/>
          <pc:sldMk cId="0" sldId="264"/>
        </pc:sldMkLst>
      </pc:sldChg>
      <pc:sldChg chg="del">
        <pc:chgData name="Norman Alexander" userId="5c4102b5-139a-408e-a560-24d477bb4ca4" providerId="ADAL" clId="{18FF9970-7E48-4077-891C-C6C22946673F}" dt="2020-10-28T10:42:58.051" v="160" actId="2696"/>
        <pc:sldMkLst>
          <pc:docMk/>
          <pc:sldMk cId="0" sldId="265"/>
        </pc:sldMkLst>
      </pc:sldChg>
      <pc:sldChg chg="modSp mod">
        <pc:chgData name="Norman Alexander" userId="5c4102b5-139a-408e-a560-24d477bb4ca4" providerId="ADAL" clId="{18FF9970-7E48-4077-891C-C6C22946673F}" dt="2020-10-28T11:54:25.918" v="181" actId="20577"/>
        <pc:sldMkLst>
          <pc:docMk/>
          <pc:sldMk cId="2789001642" sldId="285"/>
        </pc:sldMkLst>
        <pc:spChg chg="mod">
          <ac:chgData name="Norman Alexander" userId="5c4102b5-139a-408e-a560-24d477bb4ca4" providerId="ADAL" clId="{18FF9970-7E48-4077-891C-C6C22946673F}" dt="2020-10-28T11:54:25.918" v="181" actId="20577"/>
          <ac:spMkLst>
            <pc:docMk/>
            <pc:sldMk cId="2789001642" sldId="285"/>
            <ac:spMk id="3" creationId="{B1B9B1B0-354B-439D-8AEC-F90970C7EA44}"/>
          </ac:spMkLst>
        </pc:spChg>
      </pc:sldChg>
    </pc:docChg>
  </pc:docChgLst>
  <pc:docChgLst>
    <pc:chgData name="Tangarife Bonilla Edison Roberto" userId="f9c5c5d4-53db-466b-b95c-615a87eb614f" providerId="ADAL" clId="{6458D564-D024-4828-9B8D-9A800054C0BB}"/>
    <pc:docChg chg="undo custSel addSld delSld modSld">
      <pc:chgData name="Tangarife Bonilla Edison Roberto" userId="f9c5c5d4-53db-466b-b95c-615a87eb614f" providerId="ADAL" clId="{6458D564-D024-4828-9B8D-9A800054C0BB}" dt="2020-10-28T00:20:37.852" v="656" actId="20577"/>
      <pc:docMkLst>
        <pc:docMk/>
      </pc:docMkLst>
      <pc:sldChg chg="del">
        <pc:chgData name="Tangarife Bonilla Edison Roberto" userId="f9c5c5d4-53db-466b-b95c-615a87eb614f" providerId="ADAL" clId="{6458D564-D024-4828-9B8D-9A800054C0BB}" dt="2020-10-27T16:59:25.093" v="1" actId="2696"/>
        <pc:sldMkLst>
          <pc:docMk/>
          <pc:sldMk cId="1155037355" sldId="278"/>
        </pc:sldMkLst>
      </pc:sldChg>
      <pc:sldChg chg="modSp add">
        <pc:chgData name="Tangarife Bonilla Edison Roberto" userId="f9c5c5d4-53db-466b-b95c-615a87eb614f" providerId="ADAL" clId="{6458D564-D024-4828-9B8D-9A800054C0BB}" dt="2020-10-28T00:07:36.300" v="544" actId="20577"/>
        <pc:sldMkLst>
          <pc:docMk/>
          <pc:sldMk cId="1321996694" sldId="279"/>
        </pc:sldMkLst>
        <pc:spChg chg="mod">
          <ac:chgData name="Tangarife Bonilla Edison Roberto" userId="f9c5c5d4-53db-466b-b95c-615a87eb614f" providerId="ADAL" clId="{6458D564-D024-4828-9B8D-9A800054C0BB}" dt="2020-10-27T16:59:34.421" v="14" actId="20577"/>
          <ac:spMkLst>
            <pc:docMk/>
            <pc:sldMk cId="1321996694" sldId="279"/>
            <ac:spMk id="2" creationId="{A5B3E190-1711-47B6-9547-D24312D746AC}"/>
          </ac:spMkLst>
        </pc:spChg>
        <pc:spChg chg="mod">
          <ac:chgData name="Tangarife Bonilla Edison Roberto" userId="f9c5c5d4-53db-466b-b95c-615a87eb614f" providerId="ADAL" clId="{6458D564-D024-4828-9B8D-9A800054C0BB}" dt="2020-10-27T16:59:40.943" v="22" actId="20577"/>
          <ac:spMkLst>
            <pc:docMk/>
            <pc:sldMk cId="1321996694" sldId="279"/>
            <ac:spMk id="3" creationId="{F9FD0961-F666-4E96-8738-1BB638EFA56C}"/>
          </ac:spMkLst>
        </pc:spChg>
        <pc:spChg chg="mod">
          <ac:chgData name="Tangarife Bonilla Edison Roberto" userId="f9c5c5d4-53db-466b-b95c-615a87eb614f" providerId="ADAL" clId="{6458D564-D024-4828-9B8D-9A800054C0BB}" dt="2020-10-28T00:07:24.082" v="540" actId="20577"/>
          <ac:spMkLst>
            <pc:docMk/>
            <pc:sldMk cId="1321996694" sldId="279"/>
            <ac:spMk id="4" creationId="{9768808C-8F30-443A-9A1D-E2533BBA13E3}"/>
          </ac:spMkLst>
        </pc:spChg>
        <pc:spChg chg="mod">
          <ac:chgData name="Tangarife Bonilla Edison Roberto" userId="f9c5c5d4-53db-466b-b95c-615a87eb614f" providerId="ADAL" clId="{6458D564-D024-4828-9B8D-9A800054C0BB}" dt="2020-10-27T16:59:47.616" v="34" actId="20577"/>
          <ac:spMkLst>
            <pc:docMk/>
            <pc:sldMk cId="1321996694" sldId="279"/>
            <ac:spMk id="5" creationId="{D4C56D67-CB49-4653-B100-7CB486844955}"/>
          </ac:spMkLst>
        </pc:spChg>
        <pc:spChg chg="mod">
          <ac:chgData name="Tangarife Bonilla Edison Roberto" userId="f9c5c5d4-53db-466b-b95c-615a87eb614f" providerId="ADAL" clId="{6458D564-D024-4828-9B8D-9A800054C0BB}" dt="2020-10-28T00:07:36.300" v="544" actId="20577"/>
          <ac:spMkLst>
            <pc:docMk/>
            <pc:sldMk cId="1321996694" sldId="279"/>
            <ac:spMk id="6" creationId="{92C0128F-E62D-455B-8300-CD28B8A030B9}"/>
          </ac:spMkLst>
        </pc:spChg>
      </pc:sldChg>
      <pc:sldChg chg="add del">
        <pc:chgData name="Tangarife Bonilla Edison Roberto" userId="f9c5c5d4-53db-466b-b95c-615a87eb614f" providerId="ADAL" clId="{6458D564-D024-4828-9B8D-9A800054C0BB}" dt="2020-10-27T17:27:33.657" v="278" actId="2696"/>
        <pc:sldMkLst>
          <pc:docMk/>
          <pc:sldMk cId="4051473802" sldId="283"/>
        </pc:sldMkLst>
      </pc:sldChg>
      <pc:sldChg chg="modSp add">
        <pc:chgData name="Tangarife Bonilla Edison Roberto" userId="f9c5c5d4-53db-466b-b95c-615a87eb614f" providerId="ADAL" clId="{6458D564-D024-4828-9B8D-9A800054C0BB}" dt="2020-10-28T00:20:37.852" v="656" actId="20577"/>
        <pc:sldMkLst>
          <pc:docMk/>
          <pc:sldMk cId="3590504419" sldId="284"/>
        </pc:sldMkLst>
        <pc:spChg chg="mod">
          <ac:chgData name="Tangarife Bonilla Edison Roberto" userId="f9c5c5d4-53db-466b-b95c-615a87eb614f" providerId="ADAL" clId="{6458D564-D024-4828-9B8D-9A800054C0BB}" dt="2020-10-28T00:20:37.852" v="656" actId="20577"/>
          <ac:spMkLst>
            <pc:docMk/>
            <pc:sldMk cId="3590504419" sldId="284"/>
            <ac:spMk id="2" creationId="{454A8FD7-F2E0-4A37-B60E-4E183D14129A}"/>
          </ac:spMkLst>
        </pc:spChg>
        <pc:spChg chg="mod">
          <ac:chgData name="Tangarife Bonilla Edison Roberto" userId="f9c5c5d4-53db-466b-b95c-615a87eb614f" providerId="ADAL" clId="{6458D564-D024-4828-9B8D-9A800054C0BB}" dt="2020-10-27T17:27:50.778" v="312" actId="20577"/>
          <ac:spMkLst>
            <pc:docMk/>
            <pc:sldMk cId="3590504419" sldId="284"/>
            <ac:spMk id="3" creationId="{848FE044-5191-447C-9D89-4039678B9CBD}"/>
          </ac:spMkLst>
        </pc:spChg>
      </pc:sldChg>
    </pc:docChg>
  </pc:docChgLst>
  <pc:docChgLst>
    <pc:chgData name="Dumitru Georgiana Geanina" userId="S::dumig1@bfh.ch::add72e95-f2ba-4b5a-b0a3-46723d10e54e" providerId="AD" clId="Web-{879E92C1-618D-4616-B581-FC5902F4EC28}"/>
    <pc:docChg chg="addSld modSld">
      <pc:chgData name="Dumitru Georgiana Geanina" userId="S::dumig1@bfh.ch::add72e95-f2ba-4b5a-b0a3-46723d10e54e" providerId="AD" clId="Web-{879E92C1-618D-4616-B581-FC5902F4EC28}" dt="2020-10-28T10:42:39.713" v="530" actId="20577"/>
      <pc:docMkLst>
        <pc:docMk/>
      </pc:docMkLst>
      <pc:sldChg chg="delSp modSp new mod modClrScheme chgLayout">
        <pc:chgData name="Dumitru Georgiana Geanina" userId="S::dumig1@bfh.ch::add72e95-f2ba-4b5a-b0a3-46723d10e54e" providerId="AD" clId="Web-{879E92C1-618D-4616-B581-FC5902F4EC28}" dt="2020-10-28T10:42:39.713" v="530" actId="20577"/>
        <pc:sldMkLst>
          <pc:docMk/>
          <pc:sldMk cId="2789001642" sldId="285"/>
        </pc:sldMkLst>
        <pc:spChg chg="mod ord">
          <ac:chgData name="Dumitru Georgiana Geanina" userId="S::dumig1@bfh.ch::add72e95-f2ba-4b5a-b0a3-46723d10e54e" providerId="AD" clId="Web-{879E92C1-618D-4616-B581-FC5902F4EC28}" dt="2020-10-28T10:33:55.653" v="8" actId="20577"/>
          <ac:spMkLst>
            <pc:docMk/>
            <pc:sldMk cId="2789001642" sldId="285"/>
            <ac:spMk id="2" creationId="{A561364F-111E-40A1-B74A-7EF24D8E0CC7}"/>
          </ac:spMkLst>
        </pc:spChg>
        <pc:spChg chg="mod ord">
          <ac:chgData name="Dumitru Georgiana Geanina" userId="S::dumig1@bfh.ch::add72e95-f2ba-4b5a-b0a3-46723d10e54e" providerId="AD" clId="Web-{879E92C1-618D-4616-B581-FC5902F4EC28}" dt="2020-10-28T10:42:39.713" v="530" actId="20577"/>
          <ac:spMkLst>
            <pc:docMk/>
            <pc:sldMk cId="2789001642" sldId="285"/>
            <ac:spMk id="3" creationId="{B1B9B1B0-354B-439D-8AEC-F90970C7EA44}"/>
          </ac:spMkLst>
        </pc:spChg>
        <pc:spChg chg="del">
          <ac:chgData name="Dumitru Georgiana Geanina" userId="S::dumig1@bfh.ch::add72e95-f2ba-4b5a-b0a3-46723d10e54e" providerId="AD" clId="Web-{879E92C1-618D-4616-B581-FC5902F4EC28}" dt="2020-10-28T10:33:51.575" v="1"/>
          <ac:spMkLst>
            <pc:docMk/>
            <pc:sldMk cId="2789001642" sldId="285"/>
            <ac:spMk id="4" creationId="{DDC01398-9E09-42AA-9B00-C5C7AF06DC05}"/>
          </ac:spMkLst>
        </pc:spChg>
      </pc:sldChg>
    </pc:docChg>
  </pc:docChgLst>
  <pc:docChgLst>
    <pc:chgData name="Dumitru Georgiana Geanina" userId="S::dumig1@bfh.ch::add72e95-f2ba-4b5a-b0a3-46723d10e54e" providerId="AD" clId="Web-{63509470-AA86-B601-607D-715BF517544F}"/>
    <pc:docChg chg="addSld delSld modSld">
      <pc:chgData name="Dumitru Georgiana Geanina" userId="S::dumig1@bfh.ch::add72e95-f2ba-4b5a-b0a3-46723d10e54e" providerId="AD" clId="Web-{63509470-AA86-B601-607D-715BF517544F}" dt="2020-10-27T17:38:50.544" v="781" actId="1076"/>
      <pc:docMkLst>
        <pc:docMk/>
      </pc:docMkLst>
      <pc:sldChg chg="modSp">
        <pc:chgData name="Dumitru Georgiana Geanina" userId="S::dumig1@bfh.ch::add72e95-f2ba-4b5a-b0a3-46723d10e54e" providerId="AD" clId="Web-{63509470-AA86-B601-607D-715BF517544F}" dt="2020-10-27T16:32:34.780" v="1" actId="20577"/>
        <pc:sldMkLst>
          <pc:docMk/>
          <pc:sldMk cId="0" sldId="256"/>
        </pc:sldMkLst>
        <pc:spChg chg="mod">
          <ac:chgData name="Dumitru Georgiana Geanina" userId="S::dumig1@bfh.ch::add72e95-f2ba-4b5a-b0a3-46723d10e54e" providerId="AD" clId="Web-{63509470-AA86-B601-607D-715BF517544F}" dt="2020-10-27T16:32:34.780" v="1" actId="20577"/>
          <ac:spMkLst>
            <pc:docMk/>
            <pc:sldMk cId="0" sldId="256"/>
            <ac:spMk id="6148" creationId="{00000000-0000-0000-0000-000000000000}"/>
          </ac:spMkLst>
        </pc:spChg>
      </pc:sldChg>
      <pc:sldChg chg="modSp">
        <pc:chgData name="Dumitru Georgiana Geanina" userId="S::dumig1@bfh.ch::add72e95-f2ba-4b5a-b0a3-46723d10e54e" providerId="AD" clId="Web-{63509470-AA86-B601-607D-715BF517544F}" dt="2020-10-27T16:35:18.034" v="2" actId="20577"/>
        <pc:sldMkLst>
          <pc:docMk/>
          <pc:sldMk cId="0" sldId="257"/>
        </pc:sldMkLst>
        <pc:spChg chg="mod">
          <ac:chgData name="Dumitru Georgiana Geanina" userId="S::dumig1@bfh.ch::add72e95-f2ba-4b5a-b0a3-46723d10e54e" providerId="AD" clId="Web-{63509470-AA86-B601-607D-715BF517544F}" dt="2020-10-27T16:35:18.034" v="2" actId="20577"/>
          <ac:spMkLst>
            <pc:docMk/>
            <pc:sldMk cId="0" sldId="257"/>
            <ac:spMk id="7170" creationId="{00000000-0000-0000-0000-000000000000}"/>
          </ac:spMkLst>
        </pc:spChg>
      </pc:sldChg>
      <pc:sldChg chg="add del">
        <pc:chgData name="Dumitru Georgiana Geanina" userId="S::dumig1@bfh.ch::add72e95-f2ba-4b5a-b0a3-46723d10e54e" providerId="AD" clId="Web-{63509470-AA86-B601-607D-715BF517544F}" dt="2020-10-27T16:37:27.724" v="19"/>
        <pc:sldMkLst>
          <pc:docMk/>
          <pc:sldMk cId="0" sldId="258"/>
        </pc:sldMkLst>
      </pc:sldChg>
      <pc:sldChg chg="add del">
        <pc:chgData name="Dumitru Georgiana Geanina" userId="S::dumig1@bfh.ch::add72e95-f2ba-4b5a-b0a3-46723d10e54e" providerId="AD" clId="Web-{63509470-AA86-B601-607D-715BF517544F}" dt="2020-10-27T16:37:29.693" v="20"/>
        <pc:sldMkLst>
          <pc:docMk/>
          <pc:sldMk cId="0" sldId="259"/>
        </pc:sldMkLst>
      </pc:sldChg>
      <pc:sldChg chg="modSp new">
        <pc:chgData name="Dumitru Georgiana Geanina" userId="S::dumig1@bfh.ch::add72e95-f2ba-4b5a-b0a3-46723d10e54e" providerId="AD" clId="Web-{63509470-AA86-B601-607D-715BF517544F}" dt="2020-10-27T16:35:29.612" v="4" actId="20577"/>
        <pc:sldMkLst>
          <pc:docMk/>
          <pc:sldMk cId="1060288759" sldId="268"/>
        </pc:sldMkLst>
        <pc:spChg chg="mod">
          <ac:chgData name="Dumitru Georgiana Geanina" userId="S::dumig1@bfh.ch::add72e95-f2ba-4b5a-b0a3-46723d10e54e" providerId="AD" clId="Web-{63509470-AA86-B601-607D-715BF517544F}" dt="2020-10-27T16:35:29.612" v="4" actId="20577"/>
          <ac:spMkLst>
            <pc:docMk/>
            <pc:sldMk cId="1060288759" sldId="268"/>
            <ac:spMk id="2" creationId="{216C4747-14A4-443D-BA18-AC452A7C79CE}"/>
          </ac:spMkLst>
        </pc:spChg>
      </pc:sldChg>
      <pc:sldChg chg="modSp new">
        <pc:chgData name="Dumitru Georgiana Geanina" userId="S::dumig1@bfh.ch::add72e95-f2ba-4b5a-b0a3-46723d10e54e" providerId="AD" clId="Web-{63509470-AA86-B601-607D-715BF517544F}" dt="2020-10-27T16:36:04.035" v="6" actId="20577"/>
        <pc:sldMkLst>
          <pc:docMk/>
          <pc:sldMk cId="484518727" sldId="269"/>
        </pc:sldMkLst>
        <pc:spChg chg="mod">
          <ac:chgData name="Dumitru Georgiana Geanina" userId="S::dumig1@bfh.ch::add72e95-f2ba-4b5a-b0a3-46723d10e54e" providerId="AD" clId="Web-{63509470-AA86-B601-607D-715BF517544F}" dt="2020-10-27T16:36:04.035" v="6" actId="20577"/>
          <ac:spMkLst>
            <pc:docMk/>
            <pc:sldMk cId="484518727" sldId="269"/>
            <ac:spMk id="2" creationId="{9DA0A7A6-39FF-445E-A574-EEDD8B5305A3}"/>
          </ac:spMkLst>
        </pc:spChg>
      </pc:sldChg>
      <pc:sldChg chg="modSp new">
        <pc:chgData name="Dumitru Georgiana Geanina" userId="S::dumig1@bfh.ch::add72e95-f2ba-4b5a-b0a3-46723d10e54e" providerId="AD" clId="Web-{63509470-AA86-B601-607D-715BF517544F}" dt="2020-10-27T16:36:12.269" v="8" actId="20577"/>
        <pc:sldMkLst>
          <pc:docMk/>
          <pc:sldMk cId="4161355134" sldId="271"/>
        </pc:sldMkLst>
        <pc:spChg chg="mod">
          <ac:chgData name="Dumitru Georgiana Geanina" userId="S::dumig1@bfh.ch::add72e95-f2ba-4b5a-b0a3-46723d10e54e" providerId="AD" clId="Web-{63509470-AA86-B601-607D-715BF517544F}" dt="2020-10-27T16:36:12.269" v="8" actId="20577"/>
          <ac:spMkLst>
            <pc:docMk/>
            <pc:sldMk cId="4161355134" sldId="271"/>
            <ac:spMk id="2" creationId="{F5CC2176-081C-4E99-9AA5-2AE0B67095FD}"/>
          </ac:spMkLst>
        </pc:spChg>
      </pc:sldChg>
      <pc:sldChg chg="modSp new">
        <pc:chgData name="Dumitru Georgiana Geanina" userId="S::dumig1@bfh.ch::add72e95-f2ba-4b5a-b0a3-46723d10e54e" providerId="AD" clId="Web-{63509470-AA86-B601-607D-715BF517544F}" dt="2020-10-27T16:36:22.832" v="10" actId="20577"/>
        <pc:sldMkLst>
          <pc:docMk/>
          <pc:sldMk cId="4145233199" sldId="272"/>
        </pc:sldMkLst>
        <pc:spChg chg="mod">
          <ac:chgData name="Dumitru Georgiana Geanina" userId="S::dumig1@bfh.ch::add72e95-f2ba-4b5a-b0a3-46723d10e54e" providerId="AD" clId="Web-{63509470-AA86-B601-607D-715BF517544F}" dt="2020-10-27T16:36:22.832" v="10" actId="20577"/>
          <ac:spMkLst>
            <pc:docMk/>
            <pc:sldMk cId="4145233199" sldId="272"/>
            <ac:spMk id="2" creationId="{9C8F28DC-D3A5-4B92-854F-084FAE32C85E}"/>
          </ac:spMkLst>
        </pc:spChg>
      </pc:sldChg>
      <pc:sldChg chg="modSp new">
        <pc:chgData name="Dumitru Georgiana Geanina" userId="S::dumig1@bfh.ch::add72e95-f2ba-4b5a-b0a3-46723d10e54e" providerId="AD" clId="Web-{63509470-AA86-B601-607D-715BF517544F}" dt="2020-10-27T16:36:36.067" v="12" actId="20577"/>
        <pc:sldMkLst>
          <pc:docMk/>
          <pc:sldMk cId="4092794397" sldId="273"/>
        </pc:sldMkLst>
        <pc:spChg chg="mod">
          <ac:chgData name="Dumitru Georgiana Geanina" userId="S::dumig1@bfh.ch::add72e95-f2ba-4b5a-b0a3-46723d10e54e" providerId="AD" clId="Web-{63509470-AA86-B601-607D-715BF517544F}" dt="2020-10-27T16:36:36.067" v="12" actId="20577"/>
          <ac:spMkLst>
            <pc:docMk/>
            <pc:sldMk cId="4092794397" sldId="273"/>
            <ac:spMk id="2" creationId="{2BAA0C12-5310-4D8A-97AC-7D217AC7C5D5}"/>
          </ac:spMkLst>
        </pc:spChg>
      </pc:sldChg>
      <pc:sldChg chg="modSp new">
        <pc:chgData name="Dumitru Georgiana Geanina" userId="S::dumig1@bfh.ch::add72e95-f2ba-4b5a-b0a3-46723d10e54e" providerId="AD" clId="Web-{63509470-AA86-B601-607D-715BF517544F}" dt="2020-10-27T16:36:47.536" v="14" actId="20577"/>
        <pc:sldMkLst>
          <pc:docMk/>
          <pc:sldMk cId="3736325695" sldId="274"/>
        </pc:sldMkLst>
        <pc:spChg chg="mod">
          <ac:chgData name="Dumitru Georgiana Geanina" userId="S::dumig1@bfh.ch::add72e95-f2ba-4b5a-b0a3-46723d10e54e" providerId="AD" clId="Web-{63509470-AA86-B601-607D-715BF517544F}" dt="2020-10-27T16:36:47.536" v="14" actId="20577"/>
          <ac:spMkLst>
            <pc:docMk/>
            <pc:sldMk cId="3736325695" sldId="274"/>
            <ac:spMk id="2" creationId="{BD4CC825-FE73-406B-8EF6-79D5DD7F53F1}"/>
          </ac:spMkLst>
        </pc:spChg>
      </pc:sldChg>
      <pc:sldChg chg="modSp new">
        <pc:chgData name="Dumitru Georgiana Geanina" userId="S::dumig1@bfh.ch::add72e95-f2ba-4b5a-b0a3-46723d10e54e" providerId="AD" clId="Web-{63509470-AA86-B601-607D-715BF517544F}" dt="2020-10-27T16:37:43.162" v="22" actId="20577"/>
        <pc:sldMkLst>
          <pc:docMk/>
          <pc:sldMk cId="977591127" sldId="275"/>
        </pc:sldMkLst>
        <pc:spChg chg="mod">
          <ac:chgData name="Dumitru Georgiana Geanina" userId="S::dumig1@bfh.ch::add72e95-f2ba-4b5a-b0a3-46723d10e54e" providerId="AD" clId="Web-{63509470-AA86-B601-607D-715BF517544F}" dt="2020-10-27T16:37:43.162" v="22" actId="20577"/>
          <ac:spMkLst>
            <pc:docMk/>
            <pc:sldMk cId="977591127" sldId="275"/>
            <ac:spMk id="2" creationId="{A76A5494-6034-4825-95CF-612E5939060F}"/>
          </ac:spMkLst>
        </pc:spChg>
      </pc:sldChg>
      <pc:sldChg chg="addSp delSp modSp new mod modClrScheme chgLayout">
        <pc:chgData name="Dumitru Georgiana Geanina" userId="S::dumig1@bfh.ch::add72e95-f2ba-4b5a-b0a3-46723d10e54e" providerId="AD" clId="Web-{63509470-AA86-B601-607D-715BF517544F}" dt="2020-10-27T17:10:50.396" v="517" actId="1076"/>
        <pc:sldMkLst>
          <pc:docMk/>
          <pc:sldMk cId="2280008118" sldId="277"/>
        </pc:sldMkLst>
        <pc:spChg chg="mod ord">
          <ac:chgData name="Dumitru Georgiana Geanina" userId="S::dumig1@bfh.ch::add72e95-f2ba-4b5a-b0a3-46723d10e54e" providerId="AD" clId="Web-{63509470-AA86-B601-607D-715BF517544F}" dt="2020-10-27T16:38:42.226" v="29" actId="20577"/>
          <ac:spMkLst>
            <pc:docMk/>
            <pc:sldMk cId="2280008118" sldId="277"/>
            <ac:spMk id="2" creationId="{4F7C8315-0A51-4B19-8889-CD75373606F7}"/>
          </ac:spMkLst>
        </pc:spChg>
        <pc:spChg chg="mod ord">
          <ac:chgData name="Dumitru Georgiana Geanina" userId="S::dumig1@bfh.ch::add72e95-f2ba-4b5a-b0a3-46723d10e54e" providerId="AD" clId="Web-{63509470-AA86-B601-607D-715BF517544F}" dt="2020-10-27T17:10:19.927" v="511" actId="20577"/>
          <ac:spMkLst>
            <pc:docMk/>
            <pc:sldMk cId="2280008118" sldId="277"/>
            <ac:spMk id="3" creationId="{67E9A90F-36EF-45BD-8279-02DB6D667AD3}"/>
          </ac:spMkLst>
        </pc:spChg>
        <pc:spChg chg="del">
          <ac:chgData name="Dumitru Georgiana Geanina" userId="S::dumig1@bfh.ch::add72e95-f2ba-4b5a-b0a3-46723d10e54e" providerId="AD" clId="Web-{63509470-AA86-B601-607D-715BF517544F}" dt="2020-10-27T16:38:11.397" v="24"/>
          <ac:spMkLst>
            <pc:docMk/>
            <pc:sldMk cId="2280008118" sldId="277"/>
            <ac:spMk id="4" creationId="{A37F5AF2-B61F-4832-B93D-206D145FB4BB}"/>
          </ac:spMkLst>
        </pc:spChg>
        <pc:spChg chg="add del">
          <ac:chgData name="Dumitru Georgiana Geanina" userId="S::dumig1@bfh.ch::add72e95-f2ba-4b5a-b0a3-46723d10e54e" providerId="AD" clId="Web-{63509470-AA86-B601-607D-715BF517544F}" dt="2020-10-27T16:43:12.045" v="82"/>
          <ac:spMkLst>
            <pc:docMk/>
            <pc:sldMk cId="2280008118" sldId="277"/>
            <ac:spMk id="8" creationId="{FF8C0BF5-C4F5-4DC3-AE0F-B87B00F8C7DF}"/>
          </ac:spMkLst>
        </pc:spChg>
        <pc:spChg chg="add mod">
          <ac:chgData name="Dumitru Georgiana Geanina" userId="S::dumig1@bfh.ch::add72e95-f2ba-4b5a-b0a3-46723d10e54e" providerId="AD" clId="Web-{63509470-AA86-B601-607D-715BF517544F}" dt="2020-10-27T17:10:50.396" v="517" actId="1076"/>
          <ac:spMkLst>
            <pc:docMk/>
            <pc:sldMk cId="2280008118" sldId="277"/>
            <ac:spMk id="10" creationId="{A4DBACB2-630B-42F5-9689-07280C650E3C}"/>
          </ac:spMkLst>
        </pc:spChg>
        <pc:spChg chg="add mod">
          <ac:chgData name="Dumitru Georgiana Geanina" userId="S::dumig1@bfh.ch::add72e95-f2ba-4b5a-b0a3-46723d10e54e" providerId="AD" clId="Web-{63509470-AA86-B601-607D-715BF517544F}" dt="2020-10-27T17:10:41.833" v="514" actId="1076"/>
          <ac:spMkLst>
            <pc:docMk/>
            <pc:sldMk cId="2280008118" sldId="277"/>
            <ac:spMk id="11" creationId="{5B944926-611B-4379-8F95-1734A207422C}"/>
          </ac:spMkLst>
        </pc:spChg>
        <pc:spChg chg="add mod">
          <ac:chgData name="Dumitru Georgiana Geanina" userId="S::dumig1@bfh.ch::add72e95-f2ba-4b5a-b0a3-46723d10e54e" providerId="AD" clId="Web-{63509470-AA86-B601-607D-715BF517544F}" dt="2020-10-27T17:10:41.833" v="515" actId="1076"/>
          <ac:spMkLst>
            <pc:docMk/>
            <pc:sldMk cId="2280008118" sldId="277"/>
            <ac:spMk id="12" creationId="{AA60A5ED-4EE0-4A0B-A30C-B865A8B20C35}"/>
          </ac:spMkLst>
        </pc:spChg>
        <pc:picChg chg="add mod modCrop">
          <ac:chgData name="Dumitru Georgiana Geanina" userId="S::dumig1@bfh.ch::add72e95-f2ba-4b5a-b0a3-46723d10e54e" providerId="AD" clId="Web-{63509470-AA86-B601-607D-715BF517544F}" dt="2020-10-27T17:10:41.802" v="512" actId="1076"/>
          <ac:picMkLst>
            <pc:docMk/>
            <pc:sldMk cId="2280008118" sldId="277"/>
            <ac:picMk id="5" creationId="{DA8DB597-5B03-418C-BA06-51857C7AE2FF}"/>
          </ac:picMkLst>
        </pc:picChg>
        <pc:picChg chg="add mod modCrop">
          <ac:chgData name="Dumitru Georgiana Geanina" userId="S::dumig1@bfh.ch::add72e95-f2ba-4b5a-b0a3-46723d10e54e" providerId="AD" clId="Web-{63509470-AA86-B601-607D-715BF517544F}" dt="2020-10-27T17:10:41.818" v="513" actId="1076"/>
          <ac:picMkLst>
            <pc:docMk/>
            <pc:sldMk cId="2280008118" sldId="277"/>
            <ac:picMk id="6" creationId="{17A92EA1-1802-4297-B477-4EED9736E0E9}"/>
          </ac:picMkLst>
        </pc:picChg>
        <pc:picChg chg="add mod modCrop">
          <ac:chgData name="Dumitru Georgiana Geanina" userId="S::dumig1@bfh.ch::add72e95-f2ba-4b5a-b0a3-46723d10e54e" providerId="AD" clId="Web-{63509470-AA86-B601-607D-715BF517544F}" dt="2020-10-27T17:10:50.380" v="516" actId="1076"/>
          <ac:picMkLst>
            <pc:docMk/>
            <pc:sldMk cId="2280008118" sldId="277"/>
            <ac:picMk id="7" creationId="{13115F93-5F76-46DB-9E0F-FB9C7AB7BD87}"/>
          </ac:picMkLst>
        </pc:picChg>
      </pc:sldChg>
      <pc:sldChg chg="modSp new">
        <pc:chgData name="Dumitru Georgiana Geanina" userId="S::dumig1@bfh.ch::add72e95-f2ba-4b5a-b0a3-46723d10e54e" providerId="AD" clId="Web-{63509470-AA86-B601-607D-715BF517544F}" dt="2020-10-27T17:11:06.740" v="553" actId="20577"/>
        <pc:sldMkLst>
          <pc:docMk/>
          <pc:sldMk cId="1232028717" sldId="280"/>
        </pc:sldMkLst>
        <pc:spChg chg="mod">
          <ac:chgData name="Dumitru Georgiana Geanina" userId="S::dumig1@bfh.ch::add72e95-f2ba-4b5a-b0a3-46723d10e54e" providerId="AD" clId="Web-{63509470-AA86-B601-607D-715BF517544F}" dt="2020-10-27T17:11:06.740" v="553" actId="20577"/>
          <ac:spMkLst>
            <pc:docMk/>
            <pc:sldMk cId="1232028717" sldId="280"/>
            <ac:spMk id="2" creationId="{D88424A9-379A-45D6-8206-458BF2EEC325}"/>
          </ac:spMkLst>
        </pc:spChg>
        <pc:spChg chg="mod">
          <ac:chgData name="Dumitru Georgiana Geanina" userId="S::dumig1@bfh.ch::add72e95-f2ba-4b5a-b0a3-46723d10e54e" providerId="AD" clId="Web-{63509470-AA86-B601-607D-715BF517544F}" dt="2020-10-27T17:07:25.266" v="434" actId="20577"/>
          <ac:spMkLst>
            <pc:docMk/>
            <pc:sldMk cId="1232028717" sldId="280"/>
            <ac:spMk id="3" creationId="{28D02C23-85C0-4D6A-8156-AC5AA661AE77}"/>
          </ac:spMkLst>
        </pc:spChg>
      </pc:sldChg>
      <pc:sldChg chg="new del">
        <pc:chgData name="Dumitru Georgiana Geanina" userId="S::dumig1@bfh.ch::add72e95-f2ba-4b5a-b0a3-46723d10e54e" providerId="AD" clId="Web-{63509470-AA86-B601-607D-715BF517544F}" dt="2020-10-27T17:02:03.556" v="408"/>
        <pc:sldMkLst>
          <pc:docMk/>
          <pc:sldMk cId="3204845425" sldId="280"/>
        </pc:sldMkLst>
      </pc:sldChg>
      <pc:sldChg chg="addSp delSp modSp new mod modClrScheme chgLayout">
        <pc:chgData name="Dumitru Georgiana Geanina" userId="S::dumig1@bfh.ch::add72e95-f2ba-4b5a-b0a3-46723d10e54e" providerId="AD" clId="Web-{63509470-AA86-B601-607D-715BF517544F}" dt="2020-10-27T17:38:50.544" v="781" actId="1076"/>
        <pc:sldMkLst>
          <pc:docMk/>
          <pc:sldMk cId="2450391309" sldId="281"/>
        </pc:sldMkLst>
        <pc:spChg chg="mod ord">
          <ac:chgData name="Dumitru Georgiana Geanina" userId="S::dumig1@bfh.ch::add72e95-f2ba-4b5a-b0a3-46723d10e54e" providerId="AD" clId="Web-{63509470-AA86-B601-607D-715BF517544F}" dt="2020-10-27T17:11:37.131" v="569" actId="20577"/>
          <ac:spMkLst>
            <pc:docMk/>
            <pc:sldMk cId="2450391309" sldId="281"/>
            <ac:spMk id="2" creationId="{51A804D5-1FD8-4F08-A471-FB6E3F0010D4}"/>
          </ac:spMkLst>
        </pc:spChg>
        <pc:spChg chg="add del mod ord">
          <ac:chgData name="Dumitru Georgiana Geanina" userId="S::dumig1@bfh.ch::add72e95-f2ba-4b5a-b0a3-46723d10e54e" providerId="AD" clId="Web-{63509470-AA86-B601-607D-715BF517544F}" dt="2020-10-27T17:32:27.426" v="588"/>
          <ac:spMkLst>
            <pc:docMk/>
            <pc:sldMk cId="2450391309" sldId="281"/>
            <ac:spMk id="3" creationId="{8836B691-12FD-44BC-A69F-ED020B25606D}"/>
          </ac:spMkLst>
        </pc:spChg>
        <pc:spChg chg="del">
          <ac:chgData name="Dumitru Georgiana Geanina" userId="S::dumig1@bfh.ch::add72e95-f2ba-4b5a-b0a3-46723d10e54e" providerId="AD" clId="Web-{63509470-AA86-B601-607D-715BF517544F}" dt="2020-10-27T17:11:24.303" v="555"/>
          <ac:spMkLst>
            <pc:docMk/>
            <pc:sldMk cId="2450391309" sldId="281"/>
            <ac:spMk id="4" creationId="{06291DA9-D9E3-43F7-8231-3C0E05D173AC}"/>
          </ac:spMkLst>
        </pc:spChg>
        <pc:graphicFrameChg chg="add mod ord modGraphic">
          <ac:chgData name="Dumitru Georgiana Geanina" userId="S::dumig1@bfh.ch::add72e95-f2ba-4b5a-b0a3-46723d10e54e" providerId="AD" clId="Web-{63509470-AA86-B601-607D-715BF517544F}" dt="2020-10-27T17:38:47.528" v="780"/>
          <ac:graphicFrameMkLst>
            <pc:docMk/>
            <pc:sldMk cId="2450391309" sldId="281"/>
            <ac:graphicFrameMk id="6" creationId="{8F2E7F7D-10EC-4D72-94BD-FE982B7774AC}"/>
          </ac:graphicFrameMkLst>
        </pc:graphicFrameChg>
        <pc:picChg chg="add del mod ord">
          <ac:chgData name="Dumitru Georgiana Geanina" userId="S::dumig1@bfh.ch::add72e95-f2ba-4b5a-b0a3-46723d10e54e" providerId="AD" clId="Web-{63509470-AA86-B601-607D-715BF517544F}" dt="2020-10-27T17:32:19.504" v="587"/>
          <ac:picMkLst>
            <pc:docMk/>
            <pc:sldMk cId="2450391309" sldId="281"/>
            <ac:picMk id="5" creationId="{93412495-715B-41E1-84BC-C1280C55F320}"/>
          </ac:picMkLst>
        </pc:picChg>
        <pc:picChg chg="add mod">
          <ac:chgData name="Dumitru Georgiana Geanina" userId="S::dumig1@bfh.ch::add72e95-f2ba-4b5a-b0a3-46723d10e54e" providerId="AD" clId="Web-{63509470-AA86-B601-607D-715BF517544F}" dt="2020-10-27T17:38:50.544" v="781" actId="1076"/>
          <ac:picMkLst>
            <pc:docMk/>
            <pc:sldMk cId="2450391309" sldId="281"/>
            <ac:picMk id="7" creationId="{4D2D19F0-DA4F-4D84-AF02-87BBDAAD282D}"/>
          </ac:picMkLst>
        </pc:picChg>
      </pc:sldChg>
      <pc:sldChg chg="addSp delSp modSp new">
        <pc:chgData name="Dumitru Georgiana Geanina" userId="S::dumig1@bfh.ch::add72e95-f2ba-4b5a-b0a3-46723d10e54e" providerId="AD" clId="Web-{63509470-AA86-B601-607D-715BF517544F}" dt="2020-10-27T17:38:18.887" v="777" actId="1076"/>
        <pc:sldMkLst>
          <pc:docMk/>
          <pc:sldMk cId="1887616041" sldId="282"/>
        </pc:sldMkLst>
        <pc:spChg chg="del">
          <ac:chgData name="Dumitru Georgiana Geanina" userId="S::dumig1@bfh.ch::add72e95-f2ba-4b5a-b0a3-46723d10e54e" providerId="AD" clId="Web-{63509470-AA86-B601-607D-715BF517544F}" dt="2020-10-27T17:34:43.585" v="676"/>
          <ac:spMkLst>
            <pc:docMk/>
            <pc:sldMk cId="1887616041" sldId="282"/>
            <ac:spMk id="2" creationId="{60BAAC32-52AF-40C7-A5BC-0BB4FE8E5764}"/>
          </ac:spMkLst>
        </pc:spChg>
        <pc:spChg chg="mod">
          <ac:chgData name="Dumitru Georgiana Geanina" userId="S::dumig1@bfh.ch::add72e95-f2ba-4b5a-b0a3-46723d10e54e" providerId="AD" clId="Web-{63509470-AA86-B601-607D-715BF517544F}" dt="2020-10-27T17:11:46.038" v="577" actId="20577"/>
          <ac:spMkLst>
            <pc:docMk/>
            <pc:sldMk cId="1887616041" sldId="282"/>
            <ac:spMk id="3" creationId="{610E1975-C578-4646-B1F5-1DAB1D17BBE0}"/>
          </ac:spMkLst>
        </pc:spChg>
        <pc:graphicFrameChg chg="add mod ord modGraphic">
          <ac:chgData name="Dumitru Georgiana Geanina" userId="S::dumig1@bfh.ch::add72e95-f2ba-4b5a-b0a3-46723d10e54e" providerId="AD" clId="Web-{63509470-AA86-B601-607D-715BF517544F}" dt="2020-10-27T17:38:07.621" v="775"/>
          <ac:graphicFrameMkLst>
            <pc:docMk/>
            <pc:sldMk cId="1887616041" sldId="282"/>
            <ac:graphicFrameMk id="4" creationId="{04C342E4-5FC0-43ED-BD1A-ED3BEF47FE3D}"/>
          </ac:graphicFrameMkLst>
        </pc:graphicFrameChg>
        <pc:picChg chg="add mod">
          <ac:chgData name="Dumitru Georgiana Geanina" userId="S::dumig1@bfh.ch::add72e95-f2ba-4b5a-b0a3-46723d10e54e" providerId="AD" clId="Web-{63509470-AA86-B601-607D-715BF517544F}" dt="2020-10-27T17:38:18.887" v="777" actId="1076"/>
          <ac:picMkLst>
            <pc:docMk/>
            <pc:sldMk cId="1887616041" sldId="282"/>
            <ac:picMk id="5" creationId="{69204A60-F6D1-4A00-A844-4CAF5DF9B3D8}"/>
          </ac:picMkLst>
        </pc:picChg>
      </pc:sldChg>
    </pc:docChg>
  </pc:docChgLst>
  <pc:docChgLst>
    <pc:chgData name="Jiménez Norman Alexander" userId="S::jimen1@bfh.ch::5c4102b5-139a-408e-a560-24d477bb4ca4" providerId="AD" clId="Web-{5A3D6348-4789-4BFE-9BAA-EB10FDE49F08}"/>
    <pc:docChg chg="addSld delSld modSld sldOrd">
      <pc:chgData name="Jiménez Norman Alexander" userId="S::jimen1@bfh.ch::5c4102b5-139a-408e-a560-24d477bb4ca4" providerId="AD" clId="Web-{5A3D6348-4789-4BFE-9BAA-EB10FDE49F08}" dt="2020-10-27T17:04:13.763" v="826" actId="1076"/>
      <pc:docMkLst>
        <pc:docMk/>
      </pc:docMkLst>
      <pc:sldChg chg="ord">
        <pc:chgData name="Jiménez Norman Alexander" userId="S::jimen1@bfh.ch::5c4102b5-139a-408e-a560-24d477bb4ca4" providerId="AD" clId="Web-{5A3D6348-4789-4BFE-9BAA-EB10FDE49F08}" dt="2020-10-27T16:43:36.372" v="758"/>
        <pc:sldMkLst>
          <pc:docMk/>
          <pc:sldMk cId="0" sldId="260"/>
        </pc:sldMkLst>
      </pc:sldChg>
      <pc:sldChg chg="modSp ord">
        <pc:chgData name="Jiménez Norman Alexander" userId="S::jimen1@bfh.ch::5c4102b5-139a-408e-a560-24d477bb4ca4" providerId="AD" clId="Web-{5A3D6348-4789-4BFE-9BAA-EB10FDE49F08}" dt="2020-10-27T16:35:11.827" v="103" actId="20577"/>
        <pc:sldMkLst>
          <pc:docMk/>
          <pc:sldMk cId="0" sldId="261"/>
        </pc:sldMkLst>
        <pc:spChg chg="mod">
          <ac:chgData name="Jiménez Norman Alexander" userId="S::jimen1@bfh.ch::5c4102b5-139a-408e-a560-24d477bb4ca4" providerId="AD" clId="Web-{5A3D6348-4789-4BFE-9BAA-EB10FDE49F08}" dt="2020-10-27T16:33:30.481" v="23" actId="20577"/>
          <ac:spMkLst>
            <pc:docMk/>
            <pc:sldMk cId="0" sldId="261"/>
            <ac:spMk id="11266" creationId="{00000000-0000-0000-0000-000000000000}"/>
          </ac:spMkLst>
        </pc:spChg>
        <pc:spChg chg="mod">
          <ac:chgData name="Jiménez Norman Alexander" userId="S::jimen1@bfh.ch::5c4102b5-139a-408e-a560-24d477bb4ca4" providerId="AD" clId="Web-{5A3D6348-4789-4BFE-9BAA-EB10FDE49F08}" dt="2020-10-27T16:35:11.827" v="103" actId="20577"/>
          <ac:spMkLst>
            <pc:docMk/>
            <pc:sldMk cId="0" sldId="261"/>
            <ac:spMk id="11268" creationId="{00000000-0000-0000-0000-000000000000}"/>
          </ac:spMkLst>
        </pc:spChg>
      </pc:sldChg>
      <pc:sldChg chg="ord">
        <pc:chgData name="Jiménez Norman Alexander" userId="S::jimen1@bfh.ch::5c4102b5-139a-408e-a560-24d477bb4ca4" providerId="AD" clId="Web-{5A3D6348-4789-4BFE-9BAA-EB10FDE49F08}" dt="2020-10-27T16:58:45.739" v="763"/>
        <pc:sldMkLst>
          <pc:docMk/>
          <pc:sldMk cId="1347761267" sldId="266"/>
        </pc:sldMkLst>
      </pc:sldChg>
      <pc:sldChg chg="addSp delSp modSp del">
        <pc:chgData name="Jiménez Norman Alexander" userId="S::jimen1@bfh.ch::5c4102b5-139a-408e-a560-24d477bb4ca4" providerId="AD" clId="Web-{5A3D6348-4789-4BFE-9BAA-EB10FDE49F08}" dt="2020-10-27T16:39:39.209" v="203"/>
        <pc:sldMkLst>
          <pc:docMk/>
          <pc:sldMk cId="547472576" sldId="267"/>
        </pc:sldMkLst>
        <pc:spChg chg="mod">
          <ac:chgData name="Jiménez Norman Alexander" userId="S::jimen1@bfh.ch::5c4102b5-139a-408e-a560-24d477bb4ca4" providerId="AD" clId="Web-{5A3D6348-4789-4BFE-9BAA-EB10FDE49F08}" dt="2020-10-27T16:36:17.048" v="123" actId="20577"/>
          <ac:spMkLst>
            <pc:docMk/>
            <pc:sldMk cId="547472576" sldId="267"/>
            <ac:spMk id="10243" creationId="{00000000-0000-0000-0000-000000000000}"/>
          </ac:spMkLst>
        </pc:spChg>
        <pc:picChg chg="add mod">
          <ac:chgData name="Jiménez Norman Alexander" userId="S::jimen1@bfh.ch::5c4102b5-139a-408e-a560-24d477bb4ca4" providerId="AD" clId="Web-{5A3D6348-4789-4BFE-9BAA-EB10FDE49F08}" dt="2020-10-27T16:36:44.220" v="130" actId="1076"/>
          <ac:picMkLst>
            <pc:docMk/>
            <pc:sldMk cId="547472576" sldId="267"/>
            <ac:picMk id="2" creationId="{E5C602D2-BE3B-4BC7-96FB-373B97E38DDC}"/>
          </ac:picMkLst>
        </pc:picChg>
        <pc:picChg chg="del">
          <ac:chgData name="Jiménez Norman Alexander" userId="S::jimen1@bfh.ch::5c4102b5-139a-408e-a560-24d477bb4ca4" providerId="AD" clId="Web-{5A3D6348-4789-4BFE-9BAA-EB10FDE49F08}" dt="2020-10-27T16:36:20.626" v="124"/>
          <ac:picMkLst>
            <pc:docMk/>
            <pc:sldMk cId="547472576" sldId="267"/>
            <ac:picMk id="4" creationId="{B927D63A-81DB-7A47-9377-7A3E1B407373}"/>
          </ac:picMkLst>
        </pc:picChg>
      </pc:sldChg>
      <pc:sldChg chg="add ord replId">
        <pc:chgData name="Jiménez Norman Alexander" userId="S::jimen1@bfh.ch::5c4102b5-139a-408e-a560-24d477bb4ca4" providerId="AD" clId="Web-{5A3D6348-4789-4BFE-9BAA-EB10FDE49F08}" dt="2020-10-27T16:43:52.263" v="761"/>
        <pc:sldMkLst>
          <pc:docMk/>
          <pc:sldMk cId="339545868" sldId="270"/>
        </pc:sldMkLst>
      </pc:sldChg>
      <pc:sldChg chg="modSp">
        <pc:chgData name="Jiménez Norman Alexander" userId="S::jimen1@bfh.ch::5c4102b5-139a-408e-a560-24d477bb4ca4" providerId="AD" clId="Web-{5A3D6348-4789-4BFE-9BAA-EB10FDE49F08}" dt="2020-10-27T16:59:20.818" v="817" actId="20577"/>
        <pc:sldMkLst>
          <pc:docMk/>
          <pc:sldMk cId="4092794397" sldId="273"/>
        </pc:sldMkLst>
        <pc:spChg chg="mod">
          <ac:chgData name="Jiménez Norman Alexander" userId="S::jimen1@bfh.ch::5c4102b5-139a-408e-a560-24d477bb4ca4" providerId="AD" clId="Web-{5A3D6348-4789-4BFE-9BAA-EB10FDE49F08}" dt="2020-10-27T16:59:20.818" v="817" actId="20577"/>
          <ac:spMkLst>
            <pc:docMk/>
            <pc:sldMk cId="4092794397" sldId="273"/>
            <ac:spMk id="2" creationId="{2BAA0C12-5310-4D8A-97AC-7D217AC7C5D5}"/>
          </ac:spMkLst>
        </pc:spChg>
      </pc:sldChg>
      <pc:sldChg chg="del">
        <pc:chgData name="Jiménez Norman Alexander" userId="S::jimen1@bfh.ch::5c4102b5-139a-408e-a560-24d477bb4ca4" providerId="AD" clId="Web-{5A3D6348-4789-4BFE-9BAA-EB10FDE49F08}" dt="2020-10-27T16:59:29.131" v="818"/>
        <pc:sldMkLst>
          <pc:docMk/>
          <pc:sldMk cId="3736325695" sldId="274"/>
        </pc:sldMkLst>
      </pc:sldChg>
      <pc:sldChg chg="addSp delSp modSp add ord replId">
        <pc:chgData name="Jiménez Norman Alexander" userId="S::jimen1@bfh.ch::5c4102b5-139a-408e-a560-24d477bb4ca4" providerId="AD" clId="Web-{5A3D6348-4789-4BFE-9BAA-EB10FDE49F08}" dt="2020-10-27T17:04:13.763" v="826" actId="1076"/>
        <pc:sldMkLst>
          <pc:docMk/>
          <pc:sldMk cId="2509040684" sldId="276"/>
        </pc:sldMkLst>
        <pc:spChg chg="add del mod">
          <ac:chgData name="Jiménez Norman Alexander" userId="S::jimen1@bfh.ch::5c4102b5-139a-408e-a560-24d477bb4ca4" providerId="AD" clId="Web-{5A3D6348-4789-4BFE-9BAA-EB10FDE49F08}" dt="2020-10-27T16:38:43.317" v="199"/>
          <ac:spMkLst>
            <pc:docMk/>
            <pc:sldMk cId="2509040684" sldId="276"/>
            <ac:spMk id="4" creationId="{723B49E1-BE3B-4C74-A988-1A0CCEFF0013}"/>
          </ac:spMkLst>
        </pc:spChg>
        <pc:spChg chg="add del mod">
          <ac:chgData name="Jiménez Norman Alexander" userId="S::jimen1@bfh.ch::5c4102b5-139a-408e-a560-24d477bb4ca4" providerId="AD" clId="Web-{5A3D6348-4789-4BFE-9BAA-EB10FDE49F08}" dt="2020-10-27T16:39:29.756" v="202"/>
          <ac:spMkLst>
            <pc:docMk/>
            <pc:sldMk cId="2509040684" sldId="276"/>
            <ac:spMk id="7" creationId="{DCD9E071-A46B-4F3F-85E5-5FB5B6423A32}"/>
          </ac:spMkLst>
        </pc:spChg>
        <pc:spChg chg="add mod">
          <ac:chgData name="Jiménez Norman Alexander" userId="S::jimen1@bfh.ch::5c4102b5-139a-408e-a560-24d477bb4ca4" providerId="AD" clId="Web-{5A3D6348-4789-4BFE-9BAA-EB10FDE49F08}" dt="2020-10-27T16:43:01.027" v="756" actId="20577"/>
          <ac:spMkLst>
            <pc:docMk/>
            <pc:sldMk cId="2509040684" sldId="276"/>
            <ac:spMk id="9" creationId="{82AB6C16-FDC3-4319-AB97-4A0CC5B8F718}"/>
          </ac:spMkLst>
        </pc:spChg>
        <pc:spChg chg="add del mod">
          <ac:chgData name="Jiménez Norman Alexander" userId="S::jimen1@bfh.ch::5c4102b5-139a-408e-a560-24d477bb4ca4" providerId="AD" clId="Web-{5A3D6348-4789-4BFE-9BAA-EB10FDE49F08}" dt="2020-10-27T17:03:00.574" v="822"/>
          <ac:spMkLst>
            <pc:docMk/>
            <pc:sldMk cId="2509040684" sldId="276"/>
            <ac:spMk id="11" creationId="{DEC0D4B5-E466-45B9-8E6A-CA5293A01679}"/>
          </ac:spMkLst>
        </pc:spChg>
        <pc:spChg chg="add del mod">
          <ac:chgData name="Jiménez Norman Alexander" userId="S::jimen1@bfh.ch::5c4102b5-139a-408e-a560-24d477bb4ca4" providerId="AD" clId="Web-{5A3D6348-4789-4BFE-9BAA-EB10FDE49F08}" dt="2020-10-27T17:04:08.778" v="825"/>
          <ac:spMkLst>
            <pc:docMk/>
            <pc:sldMk cId="2509040684" sldId="276"/>
            <ac:spMk id="14" creationId="{0D7F07B1-0DB7-4EC4-9FF9-4C477215FEF3}"/>
          </ac:spMkLst>
        </pc:spChg>
        <pc:spChg chg="mod">
          <ac:chgData name="Jiménez Norman Alexander" userId="S::jimen1@bfh.ch::5c4102b5-139a-408e-a560-24d477bb4ca4" providerId="AD" clId="Web-{5A3D6348-4789-4BFE-9BAA-EB10FDE49F08}" dt="2020-10-27T17:00:28.820" v="820" actId="20577"/>
          <ac:spMkLst>
            <pc:docMk/>
            <pc:sldMk cId="2509040684" sldId="276"/>
            <ac:spMk id="10243" creationId="{00000000-0000-0000-0000-000000000000}"/>
          </ac:spMkLst>
        </pc:spChg>
        <pc:picChg chg="del">
          <ac:chgData name="Jiménez Norman Alexander" userId="S::jimen1@bfh.ch::5c4102b5-139a-408e-a560-24d477bb4ca4" providerId="AD" clId="Web-{5A3D6348-4789-4BFE-9BAA-EB10FDE49F08}" dt="2020-10-27T16:38:26.098" v="198"/>
          <ac:picMkLst>
            <pc:docMk/>
            <pc:sldMk cId="2509040684" sldId="276"/>
            <ac:picMk id="3" creationId="{873D30DA-B414-0747-BAE1-E5F043B7AA01}"/>
          </ac:picMkLst>
        </pc:picChg>
        <pc:picChg chg="add del mod ord">
          <ac:chgData name="Jiménez Norman Alexander" userId="S::jimen1@bfh.ch::5c4102b5-139a-408e-a560-24d477bb4ca4" providerId="AD" clId="Web-{5A3D6348-4789-4BFE-9BAA-EB10FDE49F08}" dt="2020-10-27T16:39:16.521" v="201"/>
          <ac:picMkLst>
            <pc:docMk/>
            <pc:sldMk cId="2509040684" sldId="276"/>
            <ac:picMk id="5" creationId="{93855FB1-D800-4499-A377-8228BB950710}"/>
          </ac:picMkLst>
        </pc:picChg>
        <pc:picChg chg="add del mod ord">
          <ac:chgData name="Jiménez Norman Alexander" userId="S::jimen1@bfh.ch::5c4102b5-139a-408e-a560-24d477bb4ca4" providerId="AD" clId="Web-{5A3D6348-4789-4BFE-9BAA-EB10FDE49F08}" dt="2020-10-27T17:02:55.355" v="821"/>
          <ac:picMkLst>
            <pc:docMk/>
            <pc:sldMk cId="2509040684" sldId="276"/>
            <ac:picMk id="8" creationId="{A733B64B-F51F-42E4-AE7D-6BC5304952FB}"/>
          </ac:picMkLst>
        </pc:picChg>
        <pc:picChg chg="add del mod ord">
          <ac:chgData name="Jiménez Norman Alexander" userId="S::jimen1@bfh.ch::5c4102b5-139a-408e-a560-24d477bb4ca4" providerId="AD" clId="Web-{5A3D6348-4789-4BFE-9BAA-EB10FDE49F08}" dt="2020-10-27T17:03:15.527" v="824"/>
          <ac:picMkLst>
            <pc:docMk/>
            <pc:sldMk cId="2509040684" sldId="276"/>
            <ac:picMk id="12" creationId="{D1E10A78-11D6-4207-BCBA-BE5547624DC1}"/>
          </ac:picMkLst>
        </pc:picChg>
        <pc:picChg chg="add mod ord">
          <ac:chgData name="Jiménez Norman Alexander" userId="S::jimen1@bfh.ch::5c4102b5-139a-408e-a560-24d477bb4ca4" providerId="AD" clId="Web-{5A3D6348-4789-4BFE-9BAA-EB10FDE49F08}" dt="2020-10-27T17:04:13.763" v="826" actId="1076"/>
          <ac:picMkLst>
            <pc:docMk/>
            <pc:sldMk cId="2509040684" sldId="276"/>
            <ac:picMk id="15" creationId="{B66D9C89-F99F-4F80-93C6-00C690C7F6E4}"/>
          </ac:picMkLst>
        </pc:picChg>
      </pc:sldChg>
    </pc:docChg>
  </pc:docChgLst>
  <pc:docChgLst>
    <pc:chgData name="Daniel Simon Schmid" userId="ce04faeb-cccd-44ea-8364-523a4de52a02" providerId="ADAL" clId="{62A1DBB2-187C-5A44-B9F0-22AA59B526AB}"/>
    <pc:docChg chg="undo custSel addSld modSld">
      <pc:chgData name="Daniel Simon Schmid" userId="ce04faeb-cccd-44ea-8364-523a4de52a02" providerId="ADAL" clId="{62A1DBB2-187C-5A44-B9F0-22AA59B526AB}" dt="2020-10-27T18:52:04.837" v="55" actId="20577"/>
      <pc:docMkLst>
        <pc:docMk/>
      </pc:docMkLst>
      <pc:sldChg chg="modSp mod">
        <pc:chgData name="Daniel Simon Schmid" userId="ce04faeb-cccd-44ea-8364-523a4de52a02" providerId="ADAL" clId="{62A1DBB2-187C-5A44-B9F0-22AA59B526AB}" dt="2020-10-27T18:52:04.837" v="55" actId="20577"/>
        <pc:sldMkLst>
          <pc:docMk/>
          <pc:sldMk cId="0" sldId="260"/>
        </pc:sldMkLst>
        <pc:spChg chg="mod">
          <ac:chgData name="Daniel Simon Schmid" userId="ce04faeb-cccd-44ea-8364-523a4de52a02" providerId="ADAL" clId="{62A1DBB2-187C-5A44-B9F0-22AA59B526AB}" dt="2020-10-27T18:52:04.837" v="55" actId="20577"/>
          <ac:spMkLst>
            <pc:docMk/>
            <pc:sldMk cId="0" sldId="260"/>
            <ac:spMk id="10243" creationId="{00000000-0000-0000-0000-000000000000}"/>
          </ac:spMkLst>
        </pc:spChg>
      </pc:sldChg>
      <pc:sldChg chg="addSp delSp modSp add mod">
        <pc:chgData name="Daniel Simon Schmid" userId="ce04faeb-cccd-44ea-8364-523a4de52a02" providerId="ADAL" clId="{62A1DBB2-187C-5A44-B9F0-22AA59B526AB}" dt="2020-10-27T18:51:44.975" v="43" actId="20577"/>
        <pc:sldMkLst>
          <pc:docMk/>
          <pc:sldMk cId="1347761267" sldId="266"/>
        </pc:sldMkLst>
        <pc:spChg chg="add del mod">
          <ac:chgData name="Daniel Simon Schmid" userId="ce04faeb-cccd-44ea-8364-523a4de52a02" providerId="ADAL" clId="{62A1DBB2-187C-5A44-B9F0-22AA59B526AB}" dt="2020-10-27T16:33:42.177" v="23" actId="478"/>
          <ac:spMkLst>
            <pc:docMk/>
            <pc:sldMk cId="1347761267" sldId="266"/>
            <ac:spMk id="2" creationId="{0AC07618-D9E3-A44B-8FAE-85479D11347E}"/>
          </ac:spMkLst>
        </pc:spChg>
        <pc:spChg chg="add del mod">
          <ac:chgData name="Daniel Simon Schmid" userId="ce04faeb-cccd-44ea-8364-523a4de52a02" providerId="ADAL" clId="{62A1DBB2-187C-5A44-B9F0-22AA59B526AB}" dt="2020-10-27T16:33:43.990" v="24"/>
          <ac:spMkLst>
            <pc:docMk/>
            <pc:sldMk cId="1347761267" sldId="266"/>
            <ac:spMk id="4" creationId="{0AF07B6D-6424-2240-A61D-B587812D2976}"/>
          </ac:spMkLst>
        </pc:spChg>
        <pc:spChg chg="mod">
          <ac:chgData name="Daniel Simon Schmid" userId="ce04faeb-cccd-44ea-8364-523a4de52a02" providerId="ADAL" clId="{62A1DBB2-187C-5A44-B9F0-22AA59B526AB}" dt="2020-10-27T18:51:44.975" v="43" actId="20577"/>
          <ac:spMkLst>
            <pc:docMk/>
            <pc:sldMk cId="1347761267" sldId="266"/>
            <ac:spMk id="10243" creationId="{00000000-0000-0000-0000-000000000000}"/>
          </ac:spMkLst>
        </pc:spChg>
        <pc:picChg chg="del">
          <ac:chgData name="Daniel Simon Schmid" userId="ce04faeb-cccd-44ea-8364-523a4de52a02" providerId="ADAL" clId="{62A1DBB2-187C-5A44-B9F0-22AA59B526AB}" dt="2020-10-27T16:33:05.116" v="13" actId="478"/>
          <ac:picMkLst>
            <pc:docMk/>
            <pc:sldMk cId="1347761267" sldId="266"/>
            <ac:picMk id="3" creationId="{873D30DA-B414-0747-BAE1-E5F043B7AA01}"/>
          </ac:picMkLst>
        </pc:picChg>
        <pc:picChg chg="add mod">
          <ac:chgData name="Daniel Simon Schmid" userId="ce04faeb-cccd-44ea-8364-523a4de52a02" providerId="ADAL" clId="{62A1DBB2-187C-5A44-B9F0-22AA59B526AB}" dt="2020-10-27T16:33:09.027" v="15"/>
          <ac:picMkLst>
            <pc:docMk/>
            <pc:sldMk cId="1347761267" sldId="266"/>
            <ac:picMk id="5" creationId="{94DF4C8C-0FE3-5D44-9E9B-A823C9A0EE32}"/>
          </ac:picMkLst>
        </pc:picChg>
        <pc:picChg chg="add mod">
          <ac:chgData name="Daniel Simon Schmid" userId="ce04faeb-cccd-44ea-8364-523a4de52a02" providerId="ADAL" clId="{62A1DBB2-187C-5A44-B9F0-22AA59B526AB}" dt="2020-10-27T16:33:15.950" v="19"/>
          <ac:picMkLst>
            <pc:docMk/>
            <pc:sldMk cId="1347761267" sldId="266"/>
            <ac:picMk id="6" creationId="{3365CEB5-7F34-724E-B578-F4F12E634B4A}"/>
          </ac:picMkLst>
        </pc:picChg>
        <pc:picChg chg="add del">
          <ac:chgData name="Daniel Simon Schmid" userId="ce04faeb-cccd-44ea-8364-523a4de52a02" providerId="ADAL" clId="{62A1DBB2-187C-5A44-B9F0-22AA59B526AB}" dt="2020-10-27T16:33:42.177" v="23" actId="478"/>
          <ac:picMkLst>
            <pc:docMk/>
            <pc:sldMk cId="1347761267" sldId="266"/>
            <ac:picMk id="1026" creationId="{B9A891C0-6F5D-454A-A42C-C6709904175B}"/>
          </ac:picMkLst>
        </pc:picChg>
        <pc:picChg chg="add mod">
          <ac:chgData name="Daniel Simon Schmid" userId="ce04faeb-cccd-44ea-8364-523a4de52a02" providerId="ADAL" clId="{62A1DBB2-187C-5A44-B9F0-22AA59B526AB}" dt="2020-10-27T16:33:43.990" v="24"/>
          <ac:picMkLst>
            <pc:docMk/>
            <pc:sldMk cId="1347761267" sldId="266"/>
            <ac:picMk id="1028" creationId="{315721F3-E581-F94E-B0B2-C578E0859ABC}"/>
          </ac:picMkLst>
        </pc:picChg>
      </pc:sldChg>
      <pc:sldChg chg="addSp delSp modSp add mod">
        <pc:chgData name="Daniel Simon Schmid" userId="ce04faeb-cccd-44ea-8364-523a4de52a02" providerId="ADAL" clId="{62A1DBB2-187C-5A44-B9F0-22AA59B526AB}" dt="2020-10-27T16:34:29.239" v="41" actId="20577"/>
        <pc:sldMkLst>
          <pc:docMk/>
          <pc:sldMk cId="547472576" sldId="267"/>
        </pc:sldMkLst>
        <pc:spChg chg="add del mod">
          <ac:chgData name="Daniel Simon Schmid" userId="ce04faeb-cccd-44ea-8364-523a4de52a02" providerId="ADAL" clId="{62A1DBB2-187C-5A44-B9F0-22AA59B526AB}" dt="2020-10-27T16:34:18.105" v="28" actId="478"/>
          <ac:spMkLst>
            <pc:docMk/>
            <pc:sldMk cId="547472576" sldId="267"/>
            <ac:spMk id="2" creationId="{6EEAAB0B-A649-F747-AD2C-AF593CBC2A00}"/>
          </ac:spMkLst>
        </pc:spChg>
        <pc:spChg chg="mod">
          <ac:chgData name="Daniel Simon Schmid" userId="ce04faeb-cccd-44ea-8364-523a4de52a02" providerId="ADAL" clId="{62A1DBB2-187C-5A44-B9F0-22AA59B526AB}" dt="2020-10-27T16:34:29.239" v="41" actId="20577"/>
          <ac:spMkLst>
            <pc:docMk/>
            <pc:sldMk cId="547472576" sldId="267"/>
            <ac:spMk id="10243" creationId="{00000000-0000-0000-0000-000000000000}"/>
          </ac:spMkLst>
        </pc:spChg>
        <pc:picChg chg="add mod">
          <ac:chgData name="Daniel Simon Schmid" userId="ce04faeb-cccd-44ea-8364-523a4de52a02" providerId="ADAL" clId="{62A1DBB2-187C-5A44-B9F0-22AA59B526AB}" dt="2020-10-27T16:34:25.365" v="32" actId="1076"/>
          <ac:picMkLst>
            <pc:docMk/>
            <pc:sldMk cId="547472576" sldId="267"/>
            <ac:picMk id="4" creationId="{B927D63A-81DB-7A47-9377-7A3E1B407373}"/>
          </ac:picMkLst>
        </pc:picChg>
        <pc:picChg chg="del">
          <ac:chgData name="Daniel Simon Schmid" userId="ce04faeb-cccd-44ea-8364-523a4de52a02" providerId="ADAL" clId="{62A1DBB2-187C-5A44-B9F0-22AA59B526AB}" dt="2020-10-27T16:34:10.800" v="27" actId="478"/>
          <ac:picMkLst>
            <pc:docMk/>
            <pc:sldMk cId="547472576" sldId="267"/>
            <ac:picMk id="1028" creationId="{315721F3-E581-F94E-B0B2-C578E0859ABC}"/>
          </ac:picMkLst>
        </pc:picChg>
      </pc:sldChg>
      <pc:sldChg chg="modSp mod">
        <pc:chgData name="Daniel Simon Schmid" userId="ce04faeb-cccd-44ea-8364-523a4de52a02" providerId="ADAL" clId="{62A1DBB2-187C-5A44-B9F0-22AA59B526AB}" dt="2020-10-27T18:51:48.850" v="44" actId="20577"/>
        <pc:sldMkLst>
          <pc:docMk/>
          <pc:sldMk cId="339545868" sldId="270"/>
        </pc:sldMkLst>
        <pc:spChg chg="mod">
          <ac:chgData name="Daniel Simon Schmid" userId="ce04faeb-cccd-44ea-8364-523a4de52a02" providerId="ADAL" clId="{62A1DBB2-187C-5A44-B9F0-22AA59B526AB}" dt="2020-10-27T18:51:48.850" v="44" actId="20577"/>
          <ac:spMkLst>
            <pc:docMk/>
            <pc:sldMk cId="339545868" sldId="270"/>
            <ac:spMk id="10243" creationId="{00000000-0000-0000-0000-000000000000}"/>
          </ac:spMkLst>
        </pc:spChg>
      </pc:sldChg>
    </pc:docChg>
  </pc:docChgLst>
  <pc:docChgLst>
    <pc:chgData name="Dumitru Georgiana Geanina" userId="S::dumig1@bfh.ch::add72e95-f2ba-4b5a-b0a3-46723d10e54e" providerId="AD" clId="Web-{3D4E42FF-403C-4DF7-883E-9CB49FF7679C}"/>
    <pc:docChg chg="modSld">
      <pc:chgData name="Dumitru Georgiana Geanina" userId="S::dumig1@bfh.ch::add72e95-f2ba-4b5a-b0a3-46723d10e54e" providerId="AD" clId="Web-{3D4E42FF-403C-4DF7-883E-9CB49FF7679C}" dt="2020-10-28T12:29:45.865" v="3"/>
      <pc:docMkLst>
        <pc:docMk/>
      </pc:docMkLst>
      <pc:sldChg chg="modSp">
        <pc:chgData name="Dumitru Georgiana Geanina" userId="S::dumig1@bfh.ch::add72e95-f2ba-4b5a-b0a3-46723d10e54e" providerId="AD" clId="Web-{3D4E42FF-403C-4DF7-883E-9CB49FF7679C}" dt="2020-10-28T12:29:45.865" v="3"/>
        <pc:sldMkLst>
          <pc:docMk/>
          <pc:sldMk cId="2450391309" sldId="281"/>
        </pc:sldMkLst>
        <pc:graphicFrameChg chg="mod modGraphic">
          <ac:chgData name="Dumitru Georgiana Geanina" userId="S::dumig1@bfh.ch::add72e95-f2ba-4b5a-b0a3-46723d10e54e" providerId="AD" clId="Web-{3D4E42FF-403C-4DF7-883E-9CB49FF7679C}" dt="2020-10-28T12:29:45.865" v="3"/>
          <ac:graphicFrameMkLst>
            <pc:docMk/>
            <pc:sldMk cId="2450391309" sldId="281"/>
            <ac:graphicFrameMk id="6" creationId="{8F2E7F7D-10EC-4D72-94BD-FE982B7774AC}"/>
          </ac:graphicFrameMkLst>
        </pc:graphicFrameChg>
      </pc:sldChg>
    </pc:docChg>
  </pc:docChgLst>
  <pc:docChgLst>
    <pc:chgData name="Dumitru Georgiana Geanina" userId="S::dumig1@bfh.ch::add72e95-f2ba-4b5a-b0a3-46723d10e54e" providerId="AD" clId="Web-{0C37FB49-41CD-4F6A-AA6D-2BD2DA59DF95}"/>
    <pc:docChg chg="modSld">
      <pc:chgData name="Dumitru Georgiana Geanina" userId="S::dumig1@bfh.ch::add72e95-f2ba-4b5a-b0a3-46723d10e54e" providerId="AD" clId="Web-{0C37FB49-41CD-4F6A-AA6D-2BD2DA59DF95}" dt="2020-10-28T12:23:35.088" v="4" actId="20577"/>
      <pc:docMkLst>
        <pc:docMk/>
      </pc:docMkLst>
      <pc:sldChg chg="modSp">
        <pc:chgData name="Dumitru Georgiana Geanina" userId="S::dumig1@bfh.ch::add72e95-f2ba-4b5a-b0a3-46723d10e54e" providerId="AD" clId="Web-{0C37FB49-41CD-4F6A-AA6D-2BD2DA59DF95}" dt="2020-10-28T12:23:35.088" v="4" actId="20577"/>
        <pc:sldMkLst>
          <pc:docMk/>
          <pc:sldMk cId="2280008118" sldId="277"/>
        </pc:sldMkLst>
        <pc:spChg chg="mod">
          <ac:chgData name="Dumitru Georgiana Geanina" userId="S::dumig1@bfh.ch::add72e95-f2ba-4b5a-b0a3-46723d10e54e" providerId="AD" clId="Web-{0C37FB49-41CD-4F6A-AA6D-2BD2DA59DF95}" dt="2020-10-28T12:23:35.088" v="4" actId="20577"/>
          <ac:spMkLst>
            <pc:docMk/>
            <pc:sldMk cId="2280008118" sldId="277"/>
            <ac:spMk id="3" creationId="{67E9A90F-36EF-45BD-8279-02DB6D667AD3}"/>
          </ac:spMkLst>
        </pc:spChg>
      </pc:sldChg>
    </pc:docChg>
  </pc:docChgLst>
  <pc:docChgLst>
    <pc:chgData name="Tangarife Bonilla Edison Roberto" userId="S::tange1@bfh.ch::f9c5c5d4-53db-466b-b95c-615a87eb614f" providerId="AD" clId="Web-{50AAD62E-E605-4685-8A96-8CAF58E6E121}"/>
    <pc:docChg chg="addSld modSld sldOrd">
      <pc:chgData name="Tangarife Bonilla Edison Roberto" userId="S::tange1@bfh.ch::f9c5c5d4-53db-466b-b95c-615a87eb614f" providerId="AD" clId="Web-{50AAD62E-E605-4685-8A96-8CAF58E6E121}" dt="2020-10-27T16:58:36.521" v="11" actId="20577"/>
      <pc:docMkLst>
        <pc:docMk/>
      </pc:docMkLst>
      <pc:sldChg chg="modSp add ord replId">
        <pc:chgData name="Tangarife Bonilla Edison Roberto" userId="S::tange1@bfh.ch::f9c5c5d4-53db-466b-b95c-615a87eb614f" providerId="AD" clId="Web-{50AAD62E-E605-4685-8A96-8CAF58E6E121}" dt="2020-10-27T16:58:36.521" v="11" actId="20577"/>
        <pc:sldMkLst>
          <pc:docMk/>
          <pc:sldMk cId="1155037355" sldId="278"/>
        </pc:sldMkLst>
        <pc:spChg chg="mod">
          <ac:chgData name="Tangarife Bonilla Edison Roberto" userId="S::tange1@bfh.ch::f9c5c5d4-53db-466b-b95c-615a87eb614f" providerId="AD" clId="Web-{50AAD62E-E605-4685-8A96-8CAF58E6E121}" dt="2020-10-27T16:58:36.521" v="11" actId="20577"/>
          <ac:spMkLst>
            <pc:docMk/>
            <pc:sldMk cId="1155037355" sldId="278"/>
            <ac:spMk id="1126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28.10.2020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/>
              <a:t>Titelseite mit Bild</a:t>
            </a:r>
            <a:br>
              <a:rPr lang="de-DE" noProof="0"/>
            </a:br>
            <a:br>
              <a:rPr lang="de-DE" noProof="0"/>
            </a:br>
            <a:br>
              <a:rPr lang="de-DE" noProof="0"/>
            </a:br>
            <a:r>
              <a:rPr lang="de-DE" noProof="0" err="1"/>
              <a:t>Bild</a:t>
            </a:r>
            <a:r>
              <a:rPr lang="de-DE" noProof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28.10.2020</a:t>
            </a:fld>
            <a:r>
              <a:rPr lang="de-DE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28.10.2020</a:t>
            </a:fld>
            <a:r>
              <a:rPr lang="de-DE" sz="1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40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40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40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el 2"/>
          <p:cNvSpPr>
            <a:spLocks noGrp="1"/>
          </p:cNvSpPr>
          <p:nvPr>
            <p:ph type="ctrTitle"/>
          </p:nvPr>
        </p:nvSpPr>
        <p:spPr bwMode="auto">
          <a:xfrm>
            <a:off x="457200" y="4622800"/>
            <a:ext cx="10739438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ea typeface="MS PGothic"/>
              </a:rPr>
              <a:t>Design Thinking</a:t>
            </a:r>
            <a:endParaRPr lang="en-US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6148" name="Untertitel 3"/>
          <p:cNvSpPr>
            <a:spLocks noGrp="1"/>
          </p:cNvSpPr>
          <p:nvPr>
            <p:ph type="subTitle" idx="1"/>
          </p:nvPr>
        </p:nvSpPr>
        <p:spPr bwMode="auto">
          <a:xfrm>
            <a:off x="457200" y="5219700"/>
            <a:ext cx="9058275" cy="80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DE">
                <a:ea typeface="MS PGothic"/>
              </a:rPr>
              <a:t>BTX8081 – Software Engineering and Design</a:t>
            </a:r>
            <a:br>
              <a:rPr lang="de-DE">
                <a:latin typeface="Lucida Sans" pitchFamily="34" charset="0"/>
                <a:cs typeface="Lucida Sans Unicode" pitchFamily="34" charset="0"/>
              </a:rPr>
            </a:br>
            <a:r>
              <a:rPr lang="de-DE" sz="1200">
                <a:ea typeface="MS PGothic"/>
              </a:rPr>
              <a:t>Dumitru </a:t>
            </a:r>
            <a:r>
              <a:rPr lang="de-DE" sz="1200" err="1">
                <a:ea typeface="MS PGothic"/>
              </a:rPr>
              <a:t>Georgiana</a:t>
            </a:r>
            <a:r>
              <a:rPr lang="de-DE" sz="1200">
                <a:ea typeface="MS PGothic"/>
              </a:rPr>
              <a:t> </a:t>
            </a:r>
            <a:r>
              <a:rPr lang="de-DE" sz="1200" err="1">
                <a:ea typeface="MS PGothic"/>
              </a:rPr>
              <a:t>Geanina</a:t>
            </a:r>
            <a:r>
              <a:rPr lang="de-DE" sz="1200">
                <a:ea typeface="MS PGothic"/>
              </a:rPr>
              <a:t> - Jiménez Norman A.  </a:t>
            </a:r>
            <a:endParaRPr lang="de-DE" sz="1200">
              <a:latin typeface="Lucida Sans" pitchFamily="34" charset="0"/>
              <a:cs typeface="Lucida Sans Unicode" pitchFamily="34" charset="0"/>
            </a:endParaRPr>
          </a:p>
          <a:p>
            <a:pPr eaLnBrk="1" hangingPunct="1"/>
            <a:r>
              <a:rPr lang="de-DE" sz="1200">
                <a:ea typeface="MS PGothic"/>
              </a:rPr>
              <a:t>Schmid Daniel Simon – </a:t>
            </a:r>
            <a:r>
              <a:rPr lang="de-DE" sz="1200" err="1">
                <a:ea typeface="MS PGothic"/>
              </a:rPr>
              <a:t>Tangarife</a:t>
            </a:r>
            <a:r>
              <a:rPr lang="de-DE" sz="1200">
                <a:ea typeface="MS PGothic"/>
              </a:rPr>
              <a:t> Bonilla Edison Roberto</a:t>
            </a:r>
          </a:p>
        </p:txBody>
      </p:sp>
      <p:sp>
        <p:nvSpPr>
          <p:cNvPr id="6149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DE">
              <a:latin typeface="Lucida Sans" pitchFamily="34" charset="0"/>
            </a:endParaRPr>
          </a:p>
        </p:txBody>
      </p:sp>
      <p:pic>
        <p:nvPicPr>
          <p:cNvPr id="6" name="Picture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50E8D939-AD38-45EB-94B7-8745A5D9DA0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0566" b="20566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2176-081C-4E99-9AA5-2AE0B6709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tIns="45720" rIns="0" bIns="45720" anchor="t"/>
          <a:lstStyle/>
          <a:p>
            <a:r>
              <a:rPr lang="de-CH"/>
              <a:t>Personas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66D3D-FC0F-447A-A8A0-8C24CF400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CB6AD-ACE8-48F0-BE8A-3BD05B31B5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5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F2E7F7D-10EC-4D72-94BD-FE982B7774A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59263289"/>
              </p:ext>
            </p:extLst>
          </p:nvPr>
        </p:nvGraphicFramePr>
        <p:xfrm>
          <a:off x="457200" y="1331913"/>
          <a:ext cx="10597956" cy="45218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347">
                  <a:extLst>
                    <a:ext uri="{9D8B030D-6E8A-4147-A177-3AD203B41FA5}">
                      <a16:colId xmlns:a16="http://schemas.microsoft.com/office/drawing/2014/main" val="509805039"/>
                    </a:ext>
                  </a:extLst>
                </a:gridCol>
                <a:gridCol w="9013609">
                  <a:extLst>
                    <a:ext uri="{9D8B030D-6E8A-4147-A177-3AD203B41FA5}">
                      <a16:colId xmlns:a16="http://schemas.microsoft.com/office/drawing/2014/main" val="351460425"/>
                    </a:ext>
                  </a:extLst>
                </a:gridCol>
              </a:tblGrid>
              <a:tr h="6015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u="none" strike="noStrike" noProof="0"/>
                        <a:t>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Dr. </a:t>
                      </a:r>
                      <a:r>
                        <a:rPr lang="en-US" sz="2000" err="1"/>
                        <a:t>Petersman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08482"/>
                  </a:ext>
                </a:extLst>
              </a:tr>
              <a:tr h="601531">
                <a:tc>
                  <a:txBody>
                    <a:bodyPr/>
                    <a:lstStyle/>
                    <a:p>
                      <a:r>
                        <a:rPr lang="en-US" sz="200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50 years 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297359"/>
                  </a:ext>
                </a:extLst>
              </a:tr>
              <a:tr h="601531">
                <a:tc>
                  <a:txBody>
                    <a:bodyPr/>
                    <a:lstStyle/>
                    <a:p>
                      <a:r>
                        <a:rPr lang="en-US" sz="200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u="none" strike="noStrike" noProof="0"/>
                        <a:t>Chief Doctor, Psychiatry, University of Psychiatric Services Bern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91269"/>
                  </a:ext>
                </a:extLst>
              </a:tr>
              <a:tr h="1057864">
                <a:tc>
                  <a:txBody>
                    <a:bodyPr/>
                    <a:lstStyle/>
                    <a:p>
                      <a:r>
                        <a:rPr lang="en-US" sz="2000"/>
                        <a:t>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u="none" strike="noStrike" noProof="0"/>
                        <a:t>Empathy and compassion; emotional resilience and initiative to work, capacity to monitor developing situations and anticipate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372232"/>
                  </a:ext>
                </a:extLst>
              </a:tr>
              <a:tr h="10578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u="none" strike="noStrike" noProof="0"/>
                        <a:t>Goals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noProof="0"/>
                        <a:t>View and edit new patient data.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noProof="0"/>
                        <a:t>Ability to search and find Patient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26280"/>
                  </a:ext>
                </a:extLst>
              </a:tr>
              <a:tr h="6015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u="none" strike="noStrike" noProof="0"/>
                        <a:t>Pain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noProof="0"/>
                        <a:t>Reading the handwriting from other doctors that is illegible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92444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1A804D5-1FD8-4F08-A471-FB6E3F001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tIns="45720" rIns="0" bIns="45720" anchor="t"/>
          <a:lstStyle/>
          <a:p>
            <a:r>
              <a:rPr lang="en-US">
                <a:ea typeface="MS PGothic"/>
              </a:rPr>
              <a:t>Persona 1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D2D19F0-DA4F-4D84-AF02-87BBDAAD2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271" y="1334332"/>
            <a:ext cx="1828301" cy="18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9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C342E4-5FC0-43ED-BD1A-ED3BEF47FE3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92569893"/>
              </p:ext>
            </p:extLst>
          </p:nvPr>
        </p:nvGraphicFramePr>
        <p:xfrm>
          <a:off x="457200" y="1331912"/>
          <a:ext cx="10579100" cy="451008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56238">
                  <a:extLst>
                    <a:ext uri="{9D8B030D-6E8A-4147-A177-3AD203B41FA5}">
                      <a16:colId xmlns:a16="http://schemas.microsoft.com/office/drawing/2014/main" val="1446759289"/>
                    </a:ext>
                  </a:extLst>
                </a:gridCol>
                <a:gridCol w="9022862">
                  <a:extLst>
                    <a:ext uri="{9D8B030D-6E8A-4147-A177-3AD203B41FA5}">
                      <a16:colId xmlns:a16="http://schemas.microsoft.com/office/drawing/2014/main" val="1919846880"/>
                    </a:ext>
                  </a:extLst>
                </a:gridCol>
              </a:tblGrid>
              <a:tr h="751681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000" u="none" strike="noStrike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000" u="none" strike="noStrike" noProof="0"/>
                        <a:t>Dr. Noob                                                 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552862"/>
                  </a:ext>
                </a:extLst>
              </a:tr>
              <a:tr h="751681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000" u="none" strike="noStrike" noProof="0"/>
                        <a:t>Age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000" u="none" strike="noStrike" noProof="0"/>
                        <a:t>30 years 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08815"/>
                  </a:ext>
                </a:extLst>
              </a:tr>
              <a:tr h="751681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000" u="none" strike="noStrike" noProof="0"/>
                        <a:t>Role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000" u="none" strike="noStrike" noProof="0"/>
                        <a:t>Doctor, Psychiatry, University of Psychiatric Services Bern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978006"/>
                  </a:ext>
                </a:extLst>
              </a:tr>
              <a:tr h="751681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000" u="none" strike="noStrike" noProof="0"/>
                        <a:t>Skills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000" u="none" strike="noStrike" noProof="0"/>
                        <a:t>Digitally inclined, change oriented, empathic, highly initiative to work and self-growth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66844"/>
                  </a:ext>
                </a:extLst>
              </a:tr>
              <a:tr h="751681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000" u="none" strike="noStrike" noProof="0"/>
                        <a:t>Goals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000" u="none" strike="noStrike" noProof="0"/>
                        <a:t>Help as many Patients as possible, by treating the cause of the OCD and not the symptoms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75425"/>
                  </a:ext>
                </a:extLst>
              </a:tr>
              <a:tr h="751681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000" u="none" strike="noStrike" noProof="0"/>
                        <a:t>Pain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en-US" sz="2000" u="none" strike="noStrike" noProof="0"/>
                        <a:t>Not having access to the most recent Patient medication plan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2830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10E1975-C578-4646-B1F5-1DAB1D17B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tIns="45720" rIns="0" bIns="45720" anchor="t"/>
          <a:lstStyle/>
          <a:p>
            <a:r>
              <a:rPr lang="en-US">
                <a:ea typeface="MS PGothic"/>
              </a:rPr>
              <a:t>Persona 2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9204A60-F6D1-4A00-A844-4CAF5DF9B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485" y="1331912"/>
            <a:ext cx="1549399" cy="153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1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28DC-D3A5-4B92-854F-084FAE32C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tIns="45720" rIns="0" bIns="45720" anchor="t"/>
          <a:lstStyle/>
          <a:p>
            <a:r>
              <a:rPr lang="de-CH"/>
              <a:t>Features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DC363-7C03-4DCD-A579-CCBBB53D6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8335D-3794-4EC4-A085-CE1CDA013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3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B9B1B0-354B-439D-8AEC-F90970C7EA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tIns="45720" rIns="0" bIns="45720" anchor="t"/>
          <a:lstStyle/>
          <a:p>
            <a:pPr marL="271145" indent="-271145"/>
            <a:endParaRPr lang="en-US">
              <a:ea typeface="MS PGothic"/>
            </a:endParaRPr>
          </a:p>
          <a:p>
            <a:pPr marL="271145" indent="-271145"/>
            <a:r>
              <a:rPr lang="en-US">
                <a:ea typeface="MS PGothic"/>
              </a:rPr>
              <a:t>Notification</a:t>
            </a:r>
          </a:p>
          <a:p>
            <a:pPr lvl="1"/>
            <a:r>
              <a:rPr lang="en-US">
                <a:ea typeface="MS PGothic"/>
              </a:rPr>
              <a:t>when a Patient adds information to the App, the Doctor can read it and take appropriate action </a:t>
            </a:r>
            <a:endParaRPr lang="en-US"/>
          </a:p>
          <a:p>
            <a:pPr marL="271145" indent="-271145"/>
            <a:r>
              <a:rPr lang="en-US">
                <a:ea typeface="MS PGothic"/>
              </a:rPr>
              <a:t>Tracking of patient’s data dynamically over a longer period with better accuracy. </a:t>
            </a:r>
          </a:p>
          <a:p>
            <a:pPr marL="271145" indent="-271145"/>
            <a:r>
              <a:rPr lang="en-US">
                <a:ea typeface="MS PGothic"/>
              </a:rPr>
              <a:t>CRUD</a:t>
            </a:r>
          </a:p>
          <a:p>
            <a:pPr marL="271145" indent="-271145"/>
            <a:r>
              <a:rPr lang="en-US">
                <a:ea typeface="MS PGothic"/>
              </a:rPr>
              <a:t>create, read, update, delete Information (aka Patients) to the DB</a:t>
            </a:r>
            <a:endParaRPr lang="en-US"/>
          </a:p>
          <a:p>
            <a:pPr marL="271145" indent="-271145"/>
            <a:r>
              <a:rPr lang="en-US">
                <a:ea typeface="MS PGothic"/>
              </a:rPr>
              <a:t>Search Function </a:t>
            </a:r>
          </a:p>
          <a:p>
            <a:pPr lvl="1"/>
            <a:r>
              <a:rPr lang="en-US">
                <a:ea typeface="MS PGothic"/>
              </a:rPr>
              <a:t>Search for Patient in the DB</a:t>
            </a:r>
            <a:endParaRPr lang="en-US"/>
          </a:p>
          <a:p>
            <a:pPr marL="271145" indent="-271145"/>
            <a:r>
              <a:rPr lang="en-US">
                <a:ea typeface="MS PGothic"/>
              </a:rPr>
              <a:t>See medication plan</a:t>
            </a:r>
          </a:p>
          <a:p>
            <a:pPr marL="271145" indent="-271145"/>
            <a:endParaRPr lang="en-US"/>
          </a:p>
          <a:p>
            <a:pPr marL="271145" indent="-271145"/>
            <a:endParaRPr lang="en-US"/>
          </a:p>
          <a:p>
            <a:pPr marL="271145" indent="-271145"/>
            <a:endParaRPr lang="en-US"/>
          </a:p>
          <a:p>
            <a:pPr marL="271145" indent="-271145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1364F-111E-40A1-B74A-7EF24D8E0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tIns="45720" rIns="0" bIns="45720" anchor="t"/>
          <a:lstStyle/>
          <a:p>
            <a:r>
              <a:rPr lang="en-US">
                <a:ea typeface="MS PGothic"/>
              </a:rPr>
              <a:t>Features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0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0C12-5310-4D8A-97AC-7D217AC7C5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tIns="45720" rIns="0" bIns="45720" anchor="t"/>
          <a:lstStyle/>
          <a:p>
            <a:r>
              <a:rPr lang="de-CH">
                <a:ea typeface="MS PGothic"/>
              </a:rPr>
              <a:t>Storyboards and Prototypes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84C10-32BA-40EF-8251-B82999B9FF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C0CA9-6E42-436C-8C99-B43420D9A4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94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Diagram&#10;&#10;Description automatically generated">
            <a:extLst>
              <a:ext uri="{FF2B5EF4-FFF2-40B4-BE49-F238E27FC236}">
                <a16:creationId xmlns:a16="http://schemas.microsoft.com/office/drawing/2014/main" id="{873D30DA-B414-0747-BAE1-E5F043B7AA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709530" y="900113"/>
            <a:ext cx="8301311" cy="52298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de-CH">
                <a:latin typeface="Lucida Sans" pitchFamily="34" charset="0"/>
              </a:rPr>
              <a:t>Storyboard 1: </a:t>
            </a:r>
            <a:r>
              <a:rPr lang="de-CH" err="1">
                <a:latin typeface="Lucida Sans" pitchFamily="34" charset="0"/>
              </a:rPr>
              <a:t>Doctor</a:t>
            </a:r>
            <a:r>
              <a:rPr lang="de-CH">
                <a:latin typeface="Lucida Sans" pitchFamily="34" charset="0"/>
              </a:rPr>
              <a:t> - Patient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>
                <a:ea typeface="MS PGothic"/>
              </a:rPr>
              <a:t>Prototype 1: </a:t>
            </a:r>
            <a:r>
              <a:rPr lang="de-CH" err="1">
                <a:ea typeface="MS PGothic"/>
              </a:rPr>
              <a:t>Doctor</a:t>
            </a:r>
            <a:r>
              <a:rPr lang="de-CH">
                <a:ea typeface="MS PGothic"/>
              </a:rPr>
              <a:t> – Patient </a:t>
            </a:r>
            <a:endParaRPr lang="de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B6C16-FDC3-4319-AB97-4A0CC5B8F718}"/>
              </a:ext>
            </a:extLst>
          </p:cNvPr>
          <p:cNvSpPr txBox="1"/>
          <p:nvPr/>
        </p:nvSpPr>
        <p:spPr>
          <a:xfrm>
            <a:off x="6709001" y="1855694"/>
            <a:ext cx="445894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>
                <a:latin typeface="Calibri"/>
                <a:ea typeface="MS PGothic"/>
                <a:cs typeface="Calibri"/>
              </a:rPr>
              <a:t>Doctor can follow the information that a patient provides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latin typeface="Calibri"/>
                <a:ea typeface="MS PGothic"/>
                <a:cs typeface="Calibri"/>
              </a:rPr>
              <a:t>A doctor can search for every patient, the data in the MHS – PMS system.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latin typeface="Calibri"/>
                <a:ea typeface="MS PGothic"/>
                <a:cs typeface="Calibri"/>
              </a:rPr>
              <a:t>It is also possible to add new patients and new cases accordingly. </a:t>
            </a:r>
            <a:endParaRPr lang="en-US">
              <a:cs typeface="Calibri" pitchFamily="34" charset="0"/>
            </a:endParaRPr>
          </a:p>
        </p:txBody>
      </p:sp>
      <p:pic>
        <p:nvPicPr>
          <p:cNvPr id="15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66D9C89-F99F-4F80-93C6-00C690C7F6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6766" y="1171683"/>
            <a:ext cx="5071989" cy="4788000"/>
          </a:xfrm>
        </p:spPr>
      </p:pic>
    </p:spTree>
    <p:extLst>
      <p:ext uri="{BB962C8B-B14F-4D97-AF65-F5344CB8AC3E}">
        <p14:creationId xmlns:p14="http://schemas.microsoft.com/office/powerpoint/2010/main" val="2509040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Lucida Sans" pitchFamily="34" charset="0"/>
              </a:rPr>
              <a:t>Storyboard 2: Doctor - Nurse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15721F3-E581-F94E-B0B2-C578E0859AB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14266"/>
            <a:ext cx="11249025" cy="342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761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el 2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Lucida Sans" pitchFamily="34" charset="0"/>
              </a:rPr>
              <a:t>Prototype 2: Doctor - Nurse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27D63A-81DB-7A47-9377-7A3E1B4073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337" y="1505230"/>
            <a:ext cx="4543201" cy="421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ctrTitle"/>
          </p:nvPr>
        </p:nvSpPr>
        <p:spPr bwMode="auto">
          <a:xfrm>
            <a:off x="457200" y="36036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>
                <a:ea typeface="MS PGothic"/>
              </a:rPr>
              <a:t>Table </a:t>
            </a:r>
            <a:r>
              <a:rPr lang="de-CH" err="1">
                <a:ea typeface="MS PGothic"/>
              </a:rPr>
              <a:t>of</a:t>
            </a:r>
            <a:r>
              <a:rPr lang="de-CH">
                <a:ea typeface="MS PGothic"/>
              </a:rPr>
              <a:t> </a:t>
            </a:r>
            <a:r>
              <a:rPr lang="de-CH" err="1">
                <a:ea typeface="MS PGothic"/>
              </a:rPr>
              <a:t>contents</a:t>
            </a:r>
            <a:endParaRPr lang="de-CH" err="1">
              <a:latin typeface="Lucida Sans" pitchFamily="34" charset="0"/>
            </a:endParaRPr>
          </a:p>
        </p:txBody>
      </p:sp>
      <p:sp>
        <p:nvSpPr>
          <p:cNvPr id="1126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331913"/>
            <a:ext cx="11249025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</a:endParaRPr>
          </a:p>
        </p:txBody>
      </p:sp>
      <p:sp>
        <p:nvSpPr>
          <p:cNvPr id="11268" name="Inhaltsplatzhalter 3"/>
          <p:cNvSpPr>
            <a:spLocks noGrp="1"/>
          </p:cNvSpPr>
          <p:nvPr>
            <p:ph sz="half" idx="13"/>
          </p:nvPr>
        </p:nvSpPr>
        <p:spPr bwMode="auto">
          <a:xfrm>
            <a:off x="457200" y="2160588"/>
            <a:ext cx="11249025" cy="3959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marL="271145" indent="-271145"/>
            <a:r>
              <a:rPr lang="de-CH">
                <a:ea typeface="MS PGothic"/>
              </a:rPr>
              <a:t>Project </a:t>
            </a:r>
            <a:r>
              <a:rPr lang="de-CH" err="1">
                <a:ea typeface="MS PGothic"/>
              </a:rPr>
              <a:t>Scope</a:t>
            </a:r>
          </a:p>
          <a:p>
            <a:pPr marL="271145" indent="-271145"/>
            <a:r>
              <a:rPr lang="de-CH" err="1">
                <a:ea typeface="MS PGothic"/>
              </a:rPr>
              <a:t>Documentation</a:t>
            </a:r>
            <a:r>
              <a:rPr lang="de-CH">
                <a:ea typeface="MS PGothic"/>
              </a:rPr>
              <a:t> and </a:t>
            </a:r>
            <a:r>
              <a:rPr lang="de-CH" err="1">
                <a:ea typeface="MS PGothic"/>
              </a:rPr>
              <a:t>research</a:t>
            </a:r>
          </a:p>
          <a:p>
            <a:pPr marL="271145" indent="-271145"/>
            <a:r>
              <a:rPr lang="de-CH">
                <a:ea typeface="MS PGothic"/>
              </a:rPr>
              <a:t>Interview</a:t>
            </a:r>
          </a:p>
          <a:p>
            <a:pPr marL="271145" indent="-271145"/>
            <a:r>
              <a:rPr lang="de-CH">
                <a:ea typeface="MS PGothic"/>
              </a:rPr>
              <a:t>Personas</a:t>
            </a:r>
            <a:endParaRPr lang="de-CH">
              <a:latin typeface="Lucida Sans" pitchFamily="34" charset="0"/>
            </a:endParaRPr>
          </a:p>
          <a:p>
            <a:pPr marL="271145" indent="-271145"/>
            <a:r>
              <a:rPr lang="de-CH">
                <a:ea typeface="MS PGothic"/>
              </a:rPr>
              <a:t>Features</a:t>
            </a:r>
            <a:endParaRPr lang="de-CH">
              <a:latin typeface="Lucida Sans" pitchFamily="34" charset="0"/>
            </a:endParaRPr>
          </a:p>
          <a:p>
            <a:pPr marL="271145" indent="-271145"/>
            <a:r>
              <a:rPr lang="de-CH">
                <a:ea typeface="MS PGothic"/>
              </a:rPr>
              <a:t>Storyboards</a:t>
            </a:r>
          </a:p>
          <a:p>
            <a:pPr marL="271145" indent="-271145"/>
            <a:r>
              <a:rPr lang="de-CH" err="1">
                <a:ea typeface="MS PGothic"/>
              </a:rPr>
              <a:t>Prototypes</a:t>
            </a:r>
          </a:p>
          <a:p>
            <a:pPr marL="271145" indent="-271145"/>
            <a:r>
              <a:rPr lang="de-CH" err="1">
                <a:ea typeface="MS PGothic"/>
              </a:rPr>
              <a:t>Discussion</a:t>
            </a:r>
            <a:endParaRPr lang="de-CH" err="1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5494-6034-4825-95CF-612E59390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tIns="45720" rIns="0" bIns="45720" anchor="t"/>
          <a:lstStyle/>
          <a:p>
            <a:r>
              <a:rPr lang="de-CH" err="1"/>
              <a:t>Discussion</a:t>
            </a:r>
            <a:endParaRPr lang="en-US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4370A-8DDD-4FDE-BA89-6160D0526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C10B-4C8E-45DD-B445-2E1AE1F4AC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91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Lucida Sans" pitchFamily="34" charset="0"/>
                <a:cs typeface="Lucida Sans Unicode" pitchFamily="34" charset="0"/>
              </a:rPr>
              <a:t>Thank you!</a:t>
            </a:r>
          </a:p>
        </p:txBody>
      </p:sp>
      <p:sp>
        <p:nvSpPr>
          <p:cNvPr id="819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ctrTitle"/>
          </p:nvPr>
        </p:nvSpPr>
        <p:spPr bwMode="auto">
          <a:xfrm>
            <a:off x="457200" y="1839913"/>
            <a:ext cx="7019925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anchor="t" anchorCtr="0" compatLnSpc="1">
            <a:prstTxWarp prst="textNoShape">
              <a:avLst/>
            </a:prstTxWarp>
          </a:bodyPr>
          <a:lstStyle/>
          <a:p>
            <a:r>
              <a:rPr lang="de-CH">
                <a:latin typeface="Lucida Sans" pitchFamily="34" charset="0"/>
                <a:cs typeface="Lucida Sans Unicode" pitchFamily="34" charset="0"/>
              </a:rPr>
              <a:t>Project </a:t>
            </a:r>
            <a:r>
              <a:rPr lang="de-CH" err="1">
                <a:latin typeface="Lucida Sans" pitchFamily="34" charset="0"/>
                <a:cs typeface="Lucida Sans Unicode" pitchFamily="34" charset="0"/>
              </a:rPr>
              <a:t>Scope</a:t>
            </a:r>
            <a:endParaRPr lang="en-US" err="1"/>
          </a:p>
        </p:txBody>
      </p:sp>
      <p:sp>
        <p:nvSpPr>
          <p:cNvPr id="717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457200" y="2447925"/>
            <a:ext cx="7019925" cy="8048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de-CH">
              <a:latin typeface="Lucida Sans" pitchFamily="34" charset="0"/>
              <a:cs typeface="Lucida Sans Unicode" pitchFamily="34" charset="0"/>
            </a:endParaRPr>
          </a:p>
        </p:txBody>
      </p:sp>
      <p:sp>
        <p:nvSpPr>
          <p:cNvPr id="7172" name="Textplatzhalter 3"/>
          <p:cNvSpPr>
            <a:spLocks noGrp="1"/>
          </p:cNvSpPr>
          <p:nvPr>
            <p:ph type="body" sz="quarter" idx="13"/>
          </p:nvPr>
        </p:nvSpPr>
        <p:spPr bwMode="auto">
          <a:xfrm>
            <a:off x="457200" y="6299200"/>
            <a:ext cx="9066213" cy="258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4572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Lucida Grande" charset="0"/>
              <a:buChar char="▶"/>
            </a:pPr>
            <a:endParaRPr lang="de-CH">
              <a:latin typeface="Lucida Sans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3E190-1711-47B6-9547-D24312D74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Project </a:t>
            </a:r>
            <a:r>
              <a:rPr lang="de-CH" err="1"/>
              <a:t>Scope</a:t>
            </a:r>
            <a:endParaRPr lang="es-CO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FD0961-F666-4E96-8738-1BB638EFA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In </a:t>
            </a:r>
            <a:r>
              <a:rPr lang="de-CH" err="1"/>
              <a:t>Scope</a:t>
            </a:r>
            <a:endParaRPr lang="es-CO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68808C-8F30-443A-9A1D-E2533BBA13E3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de-CH"/>
              <a:t>Focus on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treatment</a:t>
            </a:r>
            <a:r>
              <a:rPr lang="de-CH"/>
              <a:t> </a:t>
            </a:r>
            <a:r>
              <a:rPr lang="de-CH" err="1"/>
              <a:t>of</a:t>
            </a:r>
            <a:r>
              <a:rPr lang="de-CH"/>
              <a:t> </a:t>
            </a:r>
            <a:r>
              <a:rPr lang="de-CH" err="1"/>
              <a:t>patients</a:t>
            </a:r>
            <a:r>
              <a:rPr lang="de-CH"/>
              <a:t> </a:t>
            </a:r>
            <a:r>
              <a:rPr lang="de-CH" err="1"/>
              <a:t>with</a:t>
            </a:r>
            <a:r>
              <a:rPr lang="de-CH"/>
              <a:t> OCD and </a:t>
            </a:r>
            <a:r>
              <a:rPr lang="de-CH" err="1"/>
              <a:t>how</a:t>
            </a:r>
            <a:r>
              <a:rPr lang="de-CH"/>
              <a:t> </a:t>
            </a:r>
            <a:r>
              <a:rPr lang="de-CH" err="1"/>
              <a:t>to</a:t>
            </a:r>
            <a:r>
              <a:rPr lang="de-CH"/>
              <a:t> support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medical</a:t>
            </a:r>
            <a:r>
              <a:rPr lang="de-CH"/>
              <a:t> </a:t>
            </a:r>
            <a:r>
              <a:rPr lang="de-CH" err="1"/>
              <a:t>staff</a:t>
            </a:r>
            <a:br>
              <a:rPr lang="de-CH"/>
            </a:br>
            <a:endParaRPr lang="de-CH"/>
          </a:p>
          <a:p>
            <a:r>
              <a:rPr lang="de-CH"/>
              <a:t>Adaption and </a:t>
            </a:r>
            <a:r>
              <a:rPr lang="de-CH" err="1"/>
              <a:t>addition</a:t>
            </a:r>
            <a:r>
              <a:rPr lang="de-CH"/>
              <a:t> </a:t>
            </a:r>
            <a:r>
              <a:rPr lang="de-CH" err="1"/>
              <a:t>of</a:t>
            </a:r>
            <a:r>
              <a:rPr lang="de-CH"/>
              <a:t> </a:t>
            </a:r>
            <a:r>
              <a:rPr lang="de-CH" err="1"/>
              <a:t>patient</a:t>
            </a:r>
            <a:r>
              <a:rPr lang="de-CH"/>
              <a:t> </a:t>
            </a:r>
            <a:r>
              <a:rPr lang="de-CH" err="1"/>
              <a:t>data</a:t>
            </a:r>
            <a:br>
              <a:rPr lang="de-CH"/>
            </a:br>
            <a:r>
              <a:rPr lang="de-CH"/>
              <a:t>and </a:t>
            </a:r>
            <a:r>
              <a:rPr lang="de-CH" err="1"/>
              <a:t>notifying</a:t>
            </a:r>
            <a:r>
              <a:rPr lang="de-CH"/>
              <a:t> </a:t>
            </a:r>
            <a:r>
              <a:rPr lang="de-CH" err="1"/>
              <a:t>other</a:t>
            </a:r>
            <a:r>
              <a:rPr lang="de-CH"/>
              <a:t> </a:t>
            </a:r>
            <a:r>
              <a:rPr lang="de-CH" err="1"/>
              <a:t>actors</a:t>
            </a:r>
            <a:br>
              <a:rPr lang="de-CH"/>
            </a:br>
            <a:endParaRPr lang="de-CH"/>
          </a:p>
          <a:p>
            <a:r>
              <a:rPr lang="de-CH"/>
              <a:t>Interface </a:t>
            </a:r>
            <a:r>
              <a:rPr lang="de-CH" err="1"/>
              <a:t>to</a:t>
            </a:r>
            <a:r>
              <a:rPr lang="de-CH"/>
              <a:t> a </a:t>
            </a:r>
            <a:r>
              <a:rPr lang="de-CH" err="1"/>
              <a:t>self-documentation</a:t>
            </a:r>
            <a:r>
              <a:rPr lang="de-CH"/>
              <a:t> </a:t>
            </a:r>
            <a:r>
              <a:rPr lang="de-CH" err="1"/>
              <a:t>app</a:t>
            </a:r>
            <a:r>
              <a:rPr lang="de-CH"/>
              <a:t> </a:t>
            </a:r>
            <a:r>
              <a:rPr lang="de-CH" err="1"/>
              <a:t>for</a:t>
            </a:r>
            <a:r>
              <a:rPr lang="de-CH"/>
              <a:t>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patient</a:t>
            </a:r>
            <a:endParaRPr lang="de-CH"/>
          </a:p>
          <a:p>
            <a:pPr marL="0" indent="0">
              <a:buNone/>
            </a:pPr>
            <a:r>
              <a:rPr lang="de-CH"/>
              <a:t>   </a:t>
            </a:r>
            <a:endParaRPr lang="es-CO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C56D67-CB49-4653-B100-7CB486844955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CH"/>
              <a:t>Out </a:t>
            </a:r>
            <a:r>
              <a:rPr lang="de-CH" err="1"/>
              <a:t>of</a:t>
            </a:r>
            <a:r>
              <a:rPr lang="de-CH"/>
              <a:t> </a:t>
            </a:r>
            <a:r>
              <a:rPr lang="de-CH" err="1"/>
              <a:t>Scope</a:t>
            </a:r>
            <a:endParaRPr lang="es-CO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C0128F-E62D-455B-8300-CD28B8A030B9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de-CH"/>
              <a:t>Not a </a:t>
            </a:r>
            <a:r>
              <a:rPr lang="de-CH" err="1"/>
              <a:t>medical</a:t>
            </a:r>
            <a:r>
              <a:rPr lang="de-CH"/>
              <a:t> </a:t>
            </a:r>
            <a:r>
              <a:rPr lang="de-CH" err="1"/>
              <a:t>device</a:t>
            </a:r>
            <a:br>
              <a:rPr lang="de-CH"/>
            </a:br>
            <a:endParaRPr lang="de-CH"/>
          </a:p>
          <a:p>
            <a:r>
              <a:rPr lang="de-CH" err="1"/>
              <a:t>Does</a:t>
            </a:r>
            <a:r>
              <a:rPr lang="de-CH"/>
              <a:t> not </a:t>
            </a:r>
            <a:r>
              <a:rPr lang="de-CH" err="1"/>
              <a:t>replace</a:t>
            </a:r>
            <a:r>
              <a:rPr lang="de-CH"/>
              <a:t>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interactions</a:t>
            </a:r>
            <a:r>
              <a:rPr lang="de-CH"/>
              <a:t> </a:t>
            </a:r>
            <a:r>
              <a:rPr lang="de-CH" err="1"/>
              <a:t>between</a:t>
            </a:r>
            <a:r>
              <a:rPr lang="de-CH"/>
              <a:t>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medical</a:t>
            </a:r>
            <a:r>
              <a:rPr lang="de-CH"/>
              <a:t> </a:t>
            </a:r>
            <a:r>
              <a:rPr lang="de-CH" err="1"/>
              <a:t>staff</a:t>
            </a:r>
            <a:r>
              <a:rPr lang="de-CH"/>
              <a:t> &amp; </a:t>
            </a:r>
            <a:r>
              <a:rPr lang="de-CH" err="1"/>
              <a:t>patients</a:t>
            </a:r>
            <a:br>
              <a:rPr lang="de-CH"/>
            </a:br>
            <a:endParaRPr lang="de-CH"/>
          </a:p>
          <a:p>
            <a:r>
              <a:rPr lang="de-CH"/>
              <a:t>Not a </a:t>
            </a:r>
            <a:r>
              <a:rPr lang="de-CH" err="1"/>
              <a:t>complete</a:t>
            </a:r>
            <a:r>
              <a:rPr lang="de-CH"/>
              <a:t> electronic </a:t>
            </a:r>
            <a:r>
              <a:rPr lang="de-CH" err="1"/>
              <a:t>health</a:t>
            </a:r>
            <a:r>
              <a:rPr lang="de-CH"/>
              <a:t> </a:t>
            </a:r>
            <a:r>
              <a:rPr lang="de-CH" err="1"/>
              <a:t>record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199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4747-14A4-443D-BA18-AC452A7C7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tIns="45720" rIns="0" bIns="45720" anchor="t"/>
          <a:lstStyle/>
          <a:p>
            <a:r>
              <a:rPr lang="de-CH" err="1"/>
              <a:t>Documentation</a:t>
            </a:r>
            <a:r>
              <a:rPr lang="de-CH"/>
              <a:t> and </a:t>
            </a:r>
            <a:r>
              <a:rPr lang="de-CH" err="1"/>
              <a:t>research</a:t>
            </a:r>
            <a:endParaRPr lang="en-US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AAA37-720F-48EF-BAB2-D20141A99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D0D8C-AFA1-45EC-A5B5-51641B1CD5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8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54A8FD7-F2E0-4A37-B60E-4E183D1412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What is OCD?</a:t>
            </a:r>
          </a:p>
          <a:p>
            <a:pPr lvl="1"/>
            <a:r>
              <a:rPr lang="en-US"/>
              <a:t>Obsessive–compulsive disorder (OCD)</a:t>
            </a:r>
          </a:p>
          <a:p>
            <a:pPr lvl="1"/>
            <a:r>
              <a:rPr lang="en-US"/>
              <a:t>The need to perform certain routines repeatedly (called "</a:t>
            </a:r>
            <a:r>
              <a:rPr lang="en-US" b="1"/>
              <a:t>compulsions</a:t>
            </a:r>
            <a:r>
              <a:rPr lang="en-US"/>
              <a:t>")</a:t>
            </a:r>
          </a:p>
          <a:p>
            <a:pPr lvl="1"/>
            <a:r>
              <a:rPr lang="en-US"/>
              <a:t>Certain thoughts repeatedly (called "</a:t>
            </a:r>
            <a:r>
              <a:rPr lang="en-US" b="1"/>
              <a:t>obsessions</a:t>
            </a:r>
            <a:r>
              <a:rPr lang="en-US"/>
              <a:t>")</a:t>
            </a:r>
          </a:p>
          <a:p>
            <a:pPr lvl="1"/>
            <a:r>
              <a:rPr lang="en-US"/>
              <a:t>To an extent which generates distress or impairs general functioning</a:t>
            </a:r>
            <a:br>
              <a:rPr lang="en-US"/>
            </a:br>
            <a:endParaRPr lang="en-US"/>
          </a:p>
          <a:p>
            <a:r>
              <a:rPr lang="en-US"/>
              <a:t>How is OCD treated?</a:t>
            </a:r>
          </a:p>
          <a:p>
            <a:pPr lvl="1"/>
            <a:r>
              <a:rPr lang="en-US"/>
              <a:t>Psychotherapy</a:t>
            </a:r>
          </a:p>
          <a:p>
            <a:pPr lvl="1"/>
            <a:r>
              <a:rPr lang="en-US"/>
              <a:t>Medication</a:t>
            </a:r>
          </a:p>
          <a:p>
            <a:pPr lvl="1"/>
            <a:r>
              <a:rPr lang="en-US"/>
              <a:t>Or both</a:t>
            </a:r>
            <a:br>
              <a:rPr lang="en-US"/>
            </a:br>
            <a:endParaRPr lang="en-US"/>
          </a:p>
          <a:p>
            <a:pPr lvl="1"/>
            <a:endParaRPr lang="es-CO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48FE044-5191-447C-9D89-4039678B9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err="1"/>
              <a:t>Documentation</a:t>
            </a:r>
            <a:r>
              <a:rPr lang="de-CH"/>
              <a:t> and </a:t>
            </a:r>
            <a:r>
              <a:rPr lang="de-CH" err="1"/>
              <a:t>research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050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A7A6-39FF-445E-A574-EEDD8B530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tIns="45720" rIns="0" bIns="45720" anchor="t"/>
          <a:lstStyle/>
          <a:p>
            <a:r>
              <a:rPr lang="de-CH"/>
              <a:t>Interview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550DE-01AD-4643-A144-008744723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D7596-0971-48E1-AEEB-96E4B9010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1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7E9A90F-36EF-45BD-8279-02DB6D667A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tIns="45720" rIns="0" bIns="45720" anchor="t"/>
          <a:lstStyle/>
          <a:p>
            <a:pPr marL="271145" indent="-271145"/>
            <a:r>
              <a:rPr lang="en-US">
                <a:ea typeface="MS PGothic"/>
              </a:rPr>
              <a:t>First contact: </a:t>
            </a:r>
            <a:endParaRPr lang="en-US"/>
          </a:p>
          <a:p>
            <a:pPr lvl="1"/>
            <a:r>
              <a:rPr lang="en-US">
                <a:ea typeface="MS PGothic"/>
              </a:rPr>
              <a:t>worked at a psych ward </a:t>
            </a:r>
            <a:endParaRPr lang="en-US"/>
          </a:p>
          <a:p>
            <a:pPr marL="271145" indent="-271145"/>
            <a:r>
              <a:rPr lang="en-US">
                <a:ea typeface="MS PGothic"/>
              </a:rPr>
              <a:t>Backup contacts:  </a:t>
            </a:r>
          </a:p>
          <a:p>
            <a:pPr lvl="1"/>
            <a:r>
              <a:rPr lang="en-US">
                <a:ea typeface="MS PGothic"/>
              </a:rPr>
              <a:t>In case no contact is established</a:t>
            </a:r>
          </a:p>
          <a:p>
            <a:pPr lvl="1"/>
            <a:endParaRPr lang="en-US"/>
          </a:p>
          <a:p>
            <a:pPr marL="271145" indent="-271145"/>
            <a:r>
              <a:rPr lang="en-US">
                <a:ea typeface="MS PGothic"/>
              </a:rPr>
              <a:t>First contact: 20.10.2020</a:t>
            </a:r>
            <a:endParaRPr lang="en-US"/>
          </a:p>
          <a:p>
            <a:pPr marL="271145" indent="-271145"/>
            <a:r>
              <a:rPr lang="en-US">
                <a:ea typeface="MS PGothic"/>
              </a:rPr>
              <a:t>Second contact: 24.10.2020</a:t>
            </a:r>
            <a:endParaRPr lang="en-US"/>
          </a:p>
          <a:p>
            <a:pPr lvl="1"/>
            <a:endParaRPr lang="en-US"/>
          </a:p>
          <a:p>
            <a:pPr marL="271145" indent="-271145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C8315-0A51-4B19-8889-CD7537360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tIns="45720" rIns="0" bIns="45720" anchor="t"/>
          <a:lstStyle/>
          <a:p>
            <a:r>
              <a:rPr lang="en-US">
                <a:ea typeface="MS PGothic"/>
              </a:rPr>
              <a:t>Interview</a:t>
            </a:r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A8DB597-5B03-418C-BA06-51857C7AE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7" t="269" r="6007" b="1126"/>
          <a:stretch/>
        </p:blipFill>
        <p:spPr>
          <a:xfrm>
            <a:off x="7151074" y="3331662"/>
            <a:ext cx="1434376" cy="143946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7A92EA1-1802-4297-B477-4EED9736E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3" t="7292" r="510"/>
          <a:stretch/>
        </p:blipFill>
        <p:spPr>
          <a:xfrm>
            <a:off x="10326610" y="3333705"/>
            <a:ext cx="1439614" cy="144103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13115F93-5F76-46DB-9E0F-FB9C7AB7BD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9" r="-300" b="290"/>
          <a:stretch/>
        </p:blipFill>
        <p:spPr>
          <a:xfrm>
            <a:off x="8748570" y="897058"/>
            <a:ext cx="1446266" cy="14435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4DBACB2-630B-42F5-9689-07280C650E3C}"/>
              </a:ext>
            </a:extLst>
          </p:cNvPr>
          <p:cNvSpPr txBox="1">
            <a:spLocks/>
          </p:cNvSpPr>
          <p:nvPr/>
        </p:nvSpPr>
        <p:spPr>
          <a:xfrm>
            <a:off x="8681253" y="2479096"/>
            <a:ext cx="1693775" cy="365645"/>
          </a:xfrm>
          <a:prstGeom prst="rect">
            <a:avLst/>
          </a:prstGeom>
        </p:spPr>
        <p:txBody>
          <a:bodyPr lIns="0" tIns="45720" rIns="0" bIns="45720" anchor="t"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0" i="0" kern="120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ea typeface="MS PGothic"/>
              </a:rPr>
              <a:t>Prof. Dr. Holm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944926-611B-4379-8F95-1734A207422C}"/>
              </a:ext>
            </a:extLst>
          </p:cNvPr>
          <p:cNvSpPr txBox="1">
            <a:spLocks/>
          </p:cNvSpPr>
          <p:nvPr/>
        </p:nvSpPr>
        <p:spPr>
          <a:xfrm>
            <a:off x="7078888" y="4865475"/>
            <a:ext cx="1693775" cy="365645"/>
          </a:xfrm>
          <a:prstGeom prst="rect">
            <a:avLst/>
          </a:prstGeom>
        </p:spPr>
        <p:txBody>
          <a:bodyPr lIns="0" tIns="45720" rIns="0" bIns="45720" anchor="t"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0" i="0" kern="120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ea typeface="MS PGothic"/>
              </a:rPr>
              <a:t>Prof. Dr. Lehmann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A60A5ED-4EE0-4A0B-A30C-B865A8B20C35}"/>
              </a:ext>
            </a:extLst>
          </p:cNvPr>
          <p:cNvSpPr txBox="1">
            <a:spLocks/>
          </p:cNvSpPr>
          <p:nvPr/>
        </p:nvSpPr>
        <p:spPr>
          <a:xfrm>
            <a:off x="10318111" y="4860417"/>
            <a:ext cx="1693775" cy="365645"/>
          </a:xfrm>
          <a:prstGeom prst="rect">
            <a:avLst/>
          </a:prstGeom>
        </p:spPr>
        <p:txBody>
          <a:bodyPr lIns="0" tIns="45720" rIns="0" bIns="45720" anchor="t"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000" b="0" i="0" kern="1200">
                <a:solidFill>
                  <a:srgbClr val="697D91"/>
                </a:solidFill>
                <a:latin typeface="Lucida Sans"/>
                <a:ea typeface="MS PGothic" pitchFamily="34" charset="-128"/>
                <a:cs typeface="Lucida Sans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400">
                <a:solidFill>
                  <a:schemeClr val="tx1"/>
                </a:solidFill>
                <a:ea typeface="MS PGothic"/>
              </a:rPr>
              <a:t>Prof. Dr. </a:t>
            </a:r>
            <a:r>
              <a:rPr lang="en-US" sz="1400" err="1">
                <a:solidFill>
                  <a:schemeClr val="tx1"/>
                </a:solidFill>
                <a:ea typeface="MS PGothic"/>
              </a:rPr>
              <a:t>Nüssli</a:t>
            </a:r>
            <a:endParaRPr lang="en-US" sz="140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00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8424A9-379A-45D6-8206-458BF2EEC3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0" tIns="45720" rIns="0" bIns="45720" anchor="t"/>
          <a:lstStyle/>
          <a:p>
            <a:pPr marL="271145" indent="-271145"/>
            <a:r>
              <a:rPr lang="en-US"/>
              <a:t>Five open-ended questions </a:t>
            </a:r>
          </a:p>
          <a:p>
            <a:pPr lvl="1"/>
            <a:r>
              <a:rPr lang="en-US">
                <a:ea typeface="MS PGothic"/>
              </a:rPr>
              <a:t>What are the challenges when collecting data on mental illness from a Patient?</a:t>
            </a:r>
          </a:p>
          <a:p>
            <a:pPr lvl="1"/>
            <a:r>
              <a:rPr lang="en-US">
                <a:ea typeface="MS PGothic"/>
              </a:rPr>
              <a:t>What is the most disease-specific data, that a patient must be asked when dealing with psychiatric diseases? </a:t>
            </a:r>
          </a:p>
          <a:p>
            <a:pPr lvl="1"/>
            <a:endParaRPr lang="en-US"/>
          </a:p>
          <a:p>
            <a:pPr marL="271145" indent="-271145"/>
            <a:r>
              <a:rPr lang="en-US">
                <a:ea typeface="MS PGothic"/>
              </a:rPr>
              <a:t>To this day, no response to the emails</a:t>
            </a:r>
            <a:endParaRPr lang="en-US"/>
          </a:p>
          <a:p>
            <a:pPr marL="271145" indent="-271145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D02C23-85C0-4D6A-8156-AC5AA661A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0" tIns="45720" rIns="0" bIns="45720" anchor="t"/>
          <a:lstStyle/>
          <a:p>
            <a:r>
              <a:rPr lang="en-US">
                <a:ea typeface="MS PGothic"/>
              </a:rPr>
              <a:t>Interview Response</a:t>
            </a:r>
            <a:endParaRPr lang="en-US"/>
          </a:p>
        </p:txBody>
      </p:sp>
      <p:pic>
        <p:nvPicPr>
          <p:cNvPr id="4" name="Picture 4" descr="Logo, icon&#10;&#10;Description automatically generated">
            <a:extLst>
              <a:ext uri="{FF2B5EF4-FFF2-40B4-BE49-F238E27FC236}">
                <a16:creationId xmlns:a16="http://schemas.microsoft.com/office/drawing/2014/main" id="{DCF7CAB1-3848-4EC5-94E0-E3D13B7D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753" y="3731522"/>
            <a:ext cx="2400041" cy="1922006"/>
          </a:xfrm>
          <a:prstGeom prst="rect">
            <a:avLst/>
          </a:prstGeom>
        </p:spPr>
      </p:pic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B2394F8E-34C0-4F8A-AC24-3744D7FA67B7}"/>
              </a:ext>
            </a:extLst>
          </p:cNvPr>
          <p:cNvSpPr/>
          <p:nvPr/>
        </p:nvSpPr>
        <p:spPr>
          <a:xfrm>
            <a:off x="8048646" y="3417847"/>
            <a:ext cx="943191" cy="957621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28717"/>
      </p:ext>
    </p:extLst>
  </p:cSld>
  <p:clrMapOvr>
    <a:masterClrMapping/>
  </p:clrMapOvr>
</p:sld>
</file>

<file path=ppt/theme/theme1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90ECA5F7B06E7489FC99B2DBF1031AD" ma:contentTypeVersion="8" ma:contentTypeDescription="Ein neues Dokument erstellen." ma:contentTypeScope="" ma:versionID="e72b12674b2797dd98ec00d2775ab807">
  <xsd:schema xmlns:xsd="http://www.w3.org/2001/XMLSchema" xmlns:xs="http://www.w3.org/2001/XMLSchema" xmlns:p="http://schemas.microsoft.com/office/2006/metadata/properties" xmlns:ns2="b99f7ae8-e47d-4ac9-bc79-99268dae35db" targetNamespace="http://schemas.microsoft.com/office/2006/metadata/properties" ma:root="true" ma:fieldsID="4951780a6ad4649977a46da101b719b3" ns2:_="">
    <xsd:import namespace="b99f7ae8-e47d-4ac9-bc79-99268dae35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9f7ae8-e47d-4ac9-bc79-99268dae35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985437-8812-4ABE-89CE-3E49C89E0BF6}">
  <ds:schemaRefs>
    <ds:schemaRef ds:uri="b99f7ae8-e47d-4ac9-bc79-99268dae35d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781716C-04D7-4C29-AA38-0FE34F5B7F70}">
  <ds:schemaRefs>
    <ds:schemaRef ds:uri="b99f7ae8-e47d-4ac9-bc79-99268dae35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Application>Microsoft Office PowerPoint</Application>
  <PresentationFormat>Custom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BFH_PPT_Vorlage_16-9</vt:lpstr>
      <vt:lpstr>Design Thinking</vt:lpstr>
      <vt:lpstr>Table of contents</vt:lpstr>
      <vt:lpstr>Project Scope</vt:lpstr>
      <vt:lpstr>Project Scope</vt:lpstr>
      <vt:lpstr>Documentation and research</vt:lpstr>
      <vt:lpstr>Documentation and research</vt:lpstr>
      <vt:lpstr>Interview</vt:lpstr>
      <vt:lpstr>Interview</vt:lpstr>
      <vt:lpstr>Interview Response</vt:lpstr>
      <vt:lpstr>Personas</vt:lpstr>
      <vt:lpstr>Persona 1</vt:lpstr>
      <vt:lpstr>Persona 2</vt:lpstr>
      <vt:lpstr>Features</vt:lpstr>
      <vt:lpstr>Features</vt:lpstr>
      <vt:lpstr>Storyboards and Prototypes</vt:lpstr>
      <vt:lpstr>Storyboard 1: Doctor - Patient</vt:lpstr>
      <vt:lpstr>Prototype 1: Doctor – Patient </vt:lpstr>
      <vt:lpstr>Storyboard 2: Doctor - Nurse</vt:lpstr>
      <vt:lpstr>Prototype 2: Doctor - Nurse</vt:lpstr>
      <vt:lpstr>Discussion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Jiménez Norman Alexander</dc:creator>
  <dc:description> </dc:description>
  <cp:revision>1</cp:revision>
  <cp:lastPrinted>2013-08-23T11:57:04Z</cp:lastPrinted>
  <dcterms:created xsi:type="dcterms:W3CDTF">2020-10-27T15:56:48Z</dcterms:created>
  <dcterms:modified xsi:type="dcterms:W3CDTF">2020-10-28T14:21:46Z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0x010100990ECA5F7B06E7489FC99B2DBF1031AD</vt:lpwstr>
  </property>
  <property fmtid="{D5CDD505-2E9C-101B-9397-08002B2CF9AE}" pid="4" name="TaxCatchAll">
    <vt:lpwstr>241;#Vorlage|de1a6d3c-ac6a-4b34-8edd-308eb81066db</vt:lpwstr>
  </property>
</Properties>
</file>