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1053;&#1086;&#1074;&#1099;&#1081;:Users:macbook:Desktop:&#1063;&#1077;&#1088;&#1085;&#1086;&#1074;&#1080;&#1082;%20&#1076;&#1083;&#1103;%20&#1089;&#1077;&#1084;&#1077;&#1085;&#1072;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5389733266843"/>
          <c:y val="0.0878126460396258"/>
          <c:w val="0.855174738361522"/>
          <c:h val="0.664872719577466"/>
        </c:manualLayout>
      </c:layout>
      <c:lineChart>
        <c:grouping val="standard"/>
        <c:varyColors val="0"/>
        <c:ser>
          <c:idx val="0"/>
          <c:order val="0"/>
          <c:tx>
            <c:strRef>
              <c:f>[Книга1]Лист1!$C$3</c:f>
              <c:strCache>
                <c:ptCount val="1"/>
                <c:pt idx="0">
                  <c:v>Полный перебор</c:v>
                </c:pt>
              </c:strCache>
            </c:strRef>
          </c:tx>
          <c:marker>
            <c:symbol val="none"/>
          </c:marker>
          <c:cat>
            <c:numRef>
              <c:f>[Книга1]Лист1!$B$4:$B$12</c:f>
              <c:numCache>
                <c:formatCode>General</c:formatCode>
                <c:ptCount val="9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  <c:pt idx="6">
                  <c:v>9.0</c:v>
                </c:pt>
                <c:pt idx="7">
                  <c:v>10.0</c:v>
                </c:pt>
                <c:pt idx="8">
                  <c:v>11.0</c:v>
                </c:pt>
              </c:numCache>
            </c:numRef>
          </c:cat>
          <c:val>
            <c:numRef>
              <c:f>[Книга1]Лист1!$C$4:$C$12</c:f>
              <c:numCache>
                <c:formatCode>General</c:formatCode>
                <c:ptCount val="9"/>
                <c:pt idx="0">
                  <c:v>0.0047918</c:v>
                </c:pt>
                <c:pt idx="1">
                  <c:v>0.0030933</c:v>
                </c:pt>
                <c:pt idx="2">
                  <c:v>0.0029165</c:v>
                </c:pt>
                <c:pt idx="3">
                  <c:v>0.0516841</c:v>
                </c:pt>
                <c:pt idx="4">
                  <c:v>0.0052809</c:v>
                </c:pt>
                <c:pt idx="5">
                  <c:v>0.0268941</c:v>
                </c:pt>
                <c:pt idx="6">
                  <c:v>0.4029676</c:v>
                </c:pt>
                <c:pt idx="7">
                  <c:v>1.0412459</c:v>
                </c:pt>
                <c:pt idx="8">
                  <c:v>11.5740529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[Книга1]Лист1!$D$3</c:f>
              <c:strCache>
                <c:ptCount val="1"/>
                <c:pt idx="0">
                  <c:v>Приблеженный</c:v>
                </c:pt>
              </c:strCache>
            </c:strRef>
          </c:tx>
          <c:marker>
            <c:symbol val="none"/>
          </c:marker>
          <c:cat>
            <c:numRef>
              <c:f>[Книга1]Лист1!$B$4:$B$12</c:f>
              <c:numCache>
                <c:formatCode>General</c:formatCode>
                <c:ptCount val="9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  <c:pt idx="6">
                  <c:v>9.0</c:v>
                </c:pt>
                <c:pt idx="7">
                  <c:v>10.0</c:v>
                </c:pt>
                <c:pt idx="8">
                  <c:v>11.0</c:v>
                </c:pt>
              </c:numCache>
            </c:numRef>
          </c:cat>
          <c:val>
            <c:numRef>
              <c:f>[Книга1]Лист1!$D$4:$D$12</c:f>
              <c:numCache>
                <c:formatCode>General</c:formatCode>
                <c:ptCount val="9"/>
                <c:pt idx="0">
                  <c:v>0.0038771</c:v>
                </c:pt>
                <c:pt idx="1">
                  <c:v>0.0025551</c:v>
                </c:pt>
                <c:pt idx="2">
                  <c:v>0.0039147</c:v>
                </c:pt>
                <c:pt idx="3">
                  <c:v>0.0026132</c:v>
                </c:pt>
                <c:pt idx="4">
                  <c:v>0.0028772</c:v>
                </c:pt>
                <c:pt idx="5">
                  <c:v>0.0022579</c:v>
                </c:pt>
                <c:pt idx="6">
                  <c:v>0.0039168</c:v>
                </c:pt>
                <c:pt idx="7">
                  <c:v>0.0025981</c:v>
                </c:pt>
                <c:pt idx="8">
                  <c:v>0.0026955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53880"/>
        <c:axId val="2109658232"/>
      </c:lineChart>
      <c:catAx>
        <c:axId val="2109653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Количество</a:t>
                </a:r>
                <a:r>
                  <a:rPr lang="ru-RU" sz="2000" baseline="0"/>
                  <a:t> вершин</a:t>
                </a:r>
                <a:endParaRPr lang="ru-RU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2109658232"/>
        <c:crosses val="autoZero"/>
        <c:auto val="1"/>
        <c:lblAlgn val="ctr"/>
        <c:lblOffset val="100"/>
        <c:noMultiLvlLbl val="0"/>
      </c:catAx>
      <c:valAx>
        <c:axId val="2109658232"/>
        <c:scaling>
          <c:orientation val="minMax"/>
          <c:max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ru-RU" sz="2000"/>
                  <a:t>Время</a:t>
                </a:r>
                <a:r>
                  <a:rPr lang="ru-RU" sz="2000" baseline="0"/>
                  <a:t> (сек)</a:t>
                </a:r>
                <a:endParaRPr lang="ru-RU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2109653880"/>
        <c:crosses val="autoZero"/>
        <c:crossBetween val="between"/>
        <c:majorUnit val="0.05"/>
      </c:valAx>
    </c:plotArea>
    <c:legend>
      <c:legendPos val="b"/>
      <c:layout/>
      <c:overlay val="0"/>
      <c:txPr>
        <a:bodyPr/>
        <a:lstStyle/>
        <a:p>
          <a:pPr>
            <a:defRPr sz="2400" b="1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Приближенный</c:v>
          </c:tx>
          <c:invertIfNegative val="0"/>
          <c:cat>
            <c:numRef>
              <c:f>[Книга1]Лист1!$B$17:$B$29</c:f>
              <c:numCache>
                <c:formatCode>General</c:formatCode>
                <c:ptCount val="1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</c:numCache>
            </c:numRef>
          </c:cat>
          <c:val>
            <c:numRef>
              <c:f>[Книга1]Лист1!$C$17:$C$29</c:f>
              <c:numCache>
                <c:formatCode>General</c:formatCode>
                <c:ptCount val="13"/>
                <c:pt idx="0">
                  <c:v>1.0</c:v>
                </c:pt>
                <c:pt idx="1">
                  <c:v>1.666666666666667</c:v>
                </c:pt>
                <c:pt idx="2">
                  <c:v>2.666666666666666</c:v>
                </c:pt>
                <c:pt idx="3">
                  <c:v>3.666666666666666</c:v>
                </c:pt>
                <c:pt idx="4">
                  <c:v>3.666666666666666</c:v>
                </c:pt>
                <c:pt idx="5">
                  <c:v>5.0</c:v>
                </c:pt>
                <c:pt idx="6">
                  <c:v>6.0</c:v>
                </c:pt>
                <c:pt idx="7">
                  <c:v>5.666666666666667</c:v>
                </c:pt>
                <c:pt idx="8">
                  <c:v>7.0</c:v>
                </c:pt>
                <c:pt idx="9">
                  <c:v>8.0</c:v>
                </c:pt>
                <c:pt idx="10">
                  <c:v>7.666666666666667</c:v>
                </c:pt>
                <c:pt idx="11">
                  <c:v>9.0</c:v>
                </c:pt>
                <c:pt idx="12">
                  <c:v>10.0</c:v>
                </c:pt>
              </c:numCache>
            </c:numRef>
          </c:val>
        </c:ser>
        <c:ser>
          <c:idx val="1"/>
          <c:order val="1"/>
          <c:tx>
            <c:v>Полный</c:v>
          </c:tx>
          <c:invertIfNegative val="0"/>
          <c:cat>
            <c:numRef>
              <c:f>[Книга1]Лист1!$B$17:$B$29</c:f>
              <c:numCache>
                <c:formatCode>General</c:formatCode>
                <c:ptCount val="1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</c:numCache>
            </c:numRef>
          </c:cat>
          <c:val>
            <c:numRef>
              <c:f>[Книга1]Лист1!$D$17:$D$29</c:f>
              <c:numCache>
                <c:formatCode>General</c:formatCode>
                <c:ptCount val="13"/>
                <c:pt idx="0">
                  <c:v>1.0</c:v>
                </c:pt>
                <c:pt idx="1">
                  <c:v>1.666666666666667</c:v>
                </c:pt>
                <c:pt idx="2">
                  <c:v>2.333333333333333</c:v>
                </c:pt>
                <c:pt idx="3">
                  <c:v>3.666666666666666</c:v>
                </c:pt>
                <c:pt idx="4">
                  <c:v>4.0</c:v>
                </c:pt>
                <c:pt idx="5">
                  <c:v>4.333333333333332</c:v>
                </c:pt>
                <c:pt idx="6">
                  <c:v>5.333333333333332</c:v>
                </c:pt>
                <c:pt idx="7">
                  <c:v>5.333333333333332</c:v>
                </c:pt>
                <c:pt idx="8">
                  <c:v>5.666666666666667</c:v>
                </c:pt>
                <c:pt idx="9">
                  <c:v>6.0</c:v>
                </c:pt>
                <c:pt idx="10">
                  <c:v>6.333333333333332</c:v>
                </c:pt>
                <c:pt idx="11">
                  <c:v>6.666666666666667</c:v>
                </c:pt>
                <c:pt idx="12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1288376"/>
        <c:axId val="2111291352"/>
      </c:barChart>
      <c:catAx>
        <c:axId val="2111288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 dirty="0" smtClean="0"/>
                  <a:t>Количество вершин</a:t>
                </a:r>
                <a:endParaRPr lang="ru-RU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2111291352"/>
        <c:crosses val="autoZero"/>
        <c:auto val="1"/>
        <c:lblAlgn val="ctr"/>
        <c:lblOffset val="100"/>
        <c:noMultiLvlLbl val="0"/>
      </c:catAx>
      <c:valAx>
        <c:axId val="2111291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ru-RU" sz="2000" dirty="0" smtClean="0"/>
                  <a:t>Размер</a:t>
                </a:r>
                <a:r>
                  <a:rPr lang="ru-RU" sz="2000" baseline="0" dirty="0" smtClean="0"/>
                  <a:t> множества</a:t>
                </a:r>
                <a:endParaRPr lang="ru-RU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2111288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6059820647419"/>
          <c:y val="0.0727202553604739"/>
          <c:w val="0.228662401574803"/>
          <c:h val="0.143789333592866"/>
        </c:manualLayout>
      </c:layout>
      <c:overlay val="0"/>
      <c:txPr>
        <a:bodyPr/>
        <a:lstStyle/>
        <a:p>
          <a:pPr>
            <a:defRPr sz="20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v>2</c:v>
          </c:tx>
          <c:cat>
            <c:numRef>
              <c:f>'[Черновик для семена2.xlsx]Лист1'!$C$1:$C$500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cat>
          <c:val>
            <c:numRef>
              <c:f>'[Черновик для семена2.xlsx]Лист1'!$D$1:$D$500</c:f>
              <c:numCache>
                <c:formatCode>0.00000000</c:formatCode>
                <c:ptCount val="500"/>
                <c:pt idx="0">
                  <c:v>0.0034296</c:v>
                </c:pt>
                <c:pt idx="1">
                  <c:v>4.69E-5</c:v>
                </c:pt>
                <c:pt idx="2">
                  <c:v>2.41E-5</c:v>
                </c:pt>
                <c:pt idx="3">
                  <c:v>2.7E-5</c:v>
                </c:pt>
                <c:pt idx="4">
                  <c:v>2.57E-5</c:v>
                </c:pt>
                <c:pt idx="5">
                  <c:v>3.44E-5</c:v>
                </c:pt>
                <c:pt idx="6">
                  <c:v>2.99E-5</c:v>
                </c:pt>
                <c:pt idx="7">
                  <c:v>3.86E-5</c:v>
                </c:pt>
                <c:pt idx="8">
                  <c:v>3.4E-5</c:v>
                </c:pt>
                <c:pt idx="9">
                  <c:v>3.28E-5</c:v>
                </c:pt>
                <c:pt idx="10">
                  <c:v>3.78E-5</c:v>
                </c:pt>
                <c:pt idx="11">
                  <c:v>4.23E-5</c:v>
                </c:pt>
                <c:pt idx="12">
                  <c:v>5.11E-5</c:v>
                </c:pt>
                <c:pt idx="13">
                  <c:v>6.31E-5</c:v>
                </c:pt>
                <c:pt idx="14">
                  <c:v>7.35E-5</c:v>
                </c:pt>
                <c:pt idx="15">
                  <c:v>6.85E-5</c:v>
                </c:pt>
                <c:pt idx="16">
                  <c:v>7.23E-5</c:v>
                </c:pt>
                <c:pt idx="17">
                  <c:v>7.93E-5</c:v>
                </c:pt>
                <c:pt idx="18">
                  <c:v>9.14E-5</c:v>
                </c:pt>
                <c:pt idx="19">
                  <c:v>9.64E-5</c:v>
                </c:pt>
                <c:pt idx="20">
                  <c:v>0.0001146</c:v>
                </c:pt>
                <c:pt idx="21">
                  <c:v>0.000103</c:v>
                </c:pt>
                <c:pt idx="22">
                  <c:v>0.000273</c:v>
                </c:pt>
                <c:pt idx="23">
                  <c:v>0.0001146</c:v>
                </c:pt>
                <c:pt idx="24">
                  <c:v>0.0001392</c:v>
                </c:pt>
                <c:pt idx="25">
                  <c:v>0.0002314</c:v>
                </c:pt>
                <c:pt idx="26">
                  <c:v>0.0002044</c:v>
                </c:pt>
                <c:pt idx="27">
                  <c:v>0.0002048</c:v>
                </c:pt>
                <c:pt idx="28">
                  <c:v>0.0002123</c:v>
                </c:pt>
                <c:pt idx="29">
                  <c:v>0.0001849</c:v>
                </c:pt>
                <c:pt idx="30">
                  <c:v>0.0005497</c:v>
                </c:pt>
                <c:pt idx="31">
                  <c:v>0.000332</c:v>
                </c:pt>
                <c:pt idx="32">
                  <c:v>0.0002298</c:v>
                </c:pt>
                <c:pt idx="33">
                  <c:v>0.0002829</c:v>
                </c:pt>
                <c:pt idx="34">
                  <c:v>0.0003993</c:v>
                </c:pt>
                <c:pt idx="35">
                  <c:v>0.0005057</c:v>
                </c:pt>
                <c:pt idx="36">
                  <c:v>0.0003432</c:v>
                </c:pt>
                <c:pt idx="37">
                  <c:v>0.0004197</c:v>
                </c:pt>
                <c:pt idx="38">
                  <c:v>0.0002472</c:v>
                </c:pt>
                <c:pt idx="39">
                  <c:v>0.0003411</c:v>
                </c:pt>
                <c:pt idx="40">
                  <c:v>0.0004749</c:v>
                </c:pt>
                <c:pt idx="41">
                  <c:v>0.0002854</c:v>
                </c:pt>
                <c:pt idx="42">
                  <c:v>0.0002913</c:v>
                </c:pt>
                <c:pt idx="43">
                  <c:v>0.0004355</c:v>
                </c:pt>
                <c:pt idx="44">
                  <c:v>0.0005605</c:v>
                </c:pt>
                <c:pt idx="45">
                  <c:v>0.0003149</c:v>
                </c:pt>
                <c:pt idx="46">
                  <c:v>0.0005651</c:v>
                </c:pt>
                <c:pt idx="47">
                  <c:v>0.0005647</c:v>
                </c:pt>
                <c:pt idx="48">
                  <c:v>0.0006678</c:v>
                </c:pt>
                <c:pt idx="49">
                  <c:v>0.0018991</c:v>
                </c:pt>
                <c:pt idx="50">
                  <c:v>0.000403</c:v>
                </c:pt>
                <c:pt idx="51">
                  <c:v>0.0006952</c:v>
                </c:pt>
                <c:pt idx="52">
                  <c:v>0.0007135</c:v>
                </c:pt>
                <c:pt idx="53">
                  <c:v>0.0004471</c:v>
                </c:pt>
                <c:pt idx="54">
                  <c:v>0.0004429</c:v>
                </c:pt>
                <c:pt idx="55">
                  <c:v>0.0005132</c:v>
                </c:pt>
                <c:pt idx="56">
                  <c:v>0.0006657</c:v>
                </c:pt>
                <c:pt idx="57">
                  <c:v>0.0015184</c:v>
                </c:pt>
                <c:pt idx="58">
                  <c:v>0.0005148</c:v>
                </c:pt>
                <c:pt idx="59">
                  <c:v>0.0005015</c:v>
                </c:pt>
                <c:pt idx="60">
                  <c:v>0.0005281</c:v>
                </c:pt>
                <c:pt idx="61">
                  <c:v>0.0005423</c:v>
                </c:pt>
                <c:pt idx="62">
                  <c:v>0.0006112</c:v>
                </c:pt>
                <c:pt idx="63">
                  <c:v>0.0010364</c:v>
                </c:pt>
                <c:pt idx="64">
                  <c:v>0.0005527</c:v>
                </c:pt>
                <c:pt idx="65">
                  <c:v>0.0009146</c:v>
                </c:pt>
                <c:pt idx="66">
                  <c:v>0.0010181</c:v>
                </c:pt>
                <c:pt idx="67">
                  <c:v>0.0009624</c:v>
                </c:pt>
                <c:pt idx="68">
                  <c:v>0.0006669</c:v>
                </c:pt>
                <c:pt idx="69">
                  <c:v>0.0012865</c:v>
                </c:pt>
                <c:pt idx="70">
                  <c:v>0.0009042</c:v>
                </c:pt>
                <c:pt idx="71">
                  <c:v>0.0043002</c:v>
                </c:pt>
                <c:pt idx="72">
                  <c:v>0.0008722</c:v>
                </c:pt>
                <c:pt idx="73">
                  <c:v>0.0009624</c:v>
                </c:pt>
                <c:pt idx="74">
                  <c:v>0.0009749</c:v>
                </c:pt>
                <c:pt idx="75">
                  <c:v>0.0007043</c:v>
                </c:pt>
                <c:pt idx="76">
                  <c:v>0.0012816</c:v>
                </c:pt>
                <c:pt idx="77">
                  <c:v>0.0007318</c:v>
                </c:pt>
                <c:pt idx="78">
                  <c:v>0.0006021</c:v>
                </c:pt>
                <c:pt idx="79">
                  <c:v>0.0012392</c:v>
                </c:pt>
                <c:pt idx="80">
                  <c:v>0.0009765</c:v>
                </c:pt>
                <c:pt idx="81">
                  <c:v>0.0012392</c:v>
                </c:pt>
                <c:pt idx="82">
                  <c:v>0.0015866</c:v>
                </c:pt>
                <c:pt idx="83">
                  <c:v>0.0009134</c:v>
                </c:pt>
                <c:pt idx="84">
                  <c:v>0.0012458</c:v>
                </c:pt>
                <c:pt idx="85">
                  <c:v>0.0014607</c:v>
                </c:pt>
                <c:pt idx="86">
                  <c:v>0.0018966</c:v>
                </c:pt>
                <c:pt idx="87">
                  <c:v>0.0011531</c:v>
                </c:pt>
                <c:pt idx="88">
                  <c:v>0.0033797</c:v>
                </c:pt>
                <c:pt idx="89">
                  <c:v>0.0012038</c:v>
                </c:pt>
                <c:pt idx="90">
                  <c:v>0.0023279</c:v>
                </c:pt>
                <c:pt idx="91">
                  <c:v>0.0027157</c:v>
                </c:pt>
                <c:pt idx="92">
                  <c:v>0.0013593</c:v>
                </c:pt>
                <c:pt idx="93">
                  <c:v>0.0021143</c:v>
                </c:pt>
                <c:pt idx="94">
                  <c:v>0.0014083</c:v>
                </c:pt>
                <c:pt idx="95">
                  <c:v>0.0021746</c:v>
                </c:pt>
                <c:pt idx="96">
                  <c:v>0.002507</c:v>
                </c:pt>
                <c:pt idx="97">
                  <c:v>0.0016722</c:v>
                </c:pt>
                <c:pt idx="98">
                  <c:v>0.0010746</c:v>
                </c:pt>
                <c:pt idx="99">
                  <c:v>0.0019531</c:v>
                </c:pt>
                <c:pt idx="100">
                  <c:v>0.0009071</c:v>
                </c:pt>
                <c:pt idx="101">
                  <c:v>0.0017898</c:v>
                </c:pt>
                <c:pt idx="102">
                  <c:v>0.0041007</c:v>
                </c:pt>
                <c:pt idx="103">
                  <c:v>0.0012263</c:v>
                </c:pt>
                <c:pt idx="104">
                  <c:v>0.0009354</c:v>
                </c:pt>
                <c:pt idx="105">
                  <c:v>0.0016788</c:v>
                </c:pt>
                <c:pt idx="106">
                  <c:v>0.0013285</c:v>
                </c:pt>
                <c:pt idx="107">
                  <c:v>0.0039524</c:v>
                </c:pt>
                <c:pt idx="108">
                  <c:v>0.0041876</c:v>
                </c:pt>
                <c:pt idx="109">
                  <c:v>0.0029347</c:v>
                </c:pt>
                <c:pt idx="110">
                  <c:v>0.0035717</c:v>
                </c:pt>
                <c:pt idx="111">
                  <c:v>0.0028187</c:v>
                </c:pt>
                <c:pt idx="112">
                  <c:v>0.0025083</c:v>
                </c:pt>
                <c:pt idx="113">
                  <c:v>0.0027497</c:v>
                </c:pt>
                <c:pt idx="114">
                  <c:v>0.0024738</c:v>
                </c:pt>
                <c:pt idx="115">
                  <c:v>0.0017079</c:v>
                </c:pt>
                <c:pt idx="116">
                  <c:v>0.0042325</c:v>
                </c:pt>
                <c:pt idx="117">
                  <c:v>0.0023022</c:v>
                </c:pt>
                <c:pt idx="118">
                  <c:v>0.0014021</c:v>
                </c:pt>
                <c:pt idx="119">
                  <c:v>0.0023882</c:v>
                </c:pt>
                <c:pt idx="120">
                  <c:v>0.0023911</c:v>
                </c:pt>
                <c:pt idx="121">
                  <c:v>0.0020815</c:v>
                </c:pt>
                <c:pt idx="122">
                  <c:v>0.0029168</c:v>
                </c:pt>
                <c:pt idx="123">
                  <c:v>0.003676</c:v>
                </c:pt>
                <c:pt idx="124">
                  <c:v>0.003738</c:v>
                </c:pt>
                <c:pt idx="125">
                  <c:v>0.0040908</c:v>
                </c:pt>
                <c:pt idx="126">
                  <c:v>0.0029613</c:v>
                </c:pt>
                <c:pt idx="127">
                  <c:v>0.0035967</c:v>
                </c:pt>
                <c:pt idx="128">
                  <c:v>0.0036889</c:v>
                </c:pt>
                <c:pt idx="129">
                  <c:v>0.0028179</c:v>
                </c:pt>
                <c:pt idx="130">
                  <c:v>0.0023832</c:v>
                </c:pt>
                <c:pt idx="131">
                  <c:v>0.003172</c:v>
                </c:pt>
                <c:pt idx="132">
                  <c:v>0.0020088</c:v>
                </c:pt>
                <c:pt idx="133">
                  <c:v>0.0027917</c:v>
                </c:pt>
                <c:pt idx="134">
                  <c:v>0.0030755</c:v>
                </c:pt>
                <c:pt idx="135">
                  <c:v>0.0037396</c:v>
                </c:pt>
                <c:pt idx="136">
                  <c:v>0.003206</c:v>
                </c:pt>
                <c:pt idx="137">
                  <c:v>0.0036266</c:v>
                </c:pt>
                <c:pt idx="138">
                  <c:v>0.0042412</c:v>
                </c:pt>
                <c:pt idx="139">
                  <c:v>0.0042703</c:v>
                </c:pt>
                <c:pt idx="140">
                  <c:v>0.0162572</c:v>
                </c:pt>
                <c:pt idx="141">
                  <c:v>0.0043094</c:v>
                </c:pt>
                <c:pt idx="142">
                  <c:v>0.0025428</c:v>
                </c:pt>
                <c:pt idx="143">
                  <c:v>0.0038123</c:v>
                </c:pt>
                <c:pt idx="144">
                  <c:v>0.0030365</c:v>
                </c:pt>
                <c:pt idx="145">
                  <c:v>0.0039058</c:v>
                </c:pt>
                <c:pt idx="146">
                  <c:v>0.0033947</c:v>
                </c:pt>
                <c:pt idx="147">
                  <c:v>0.0033357</c:v>
                </c:pt>
                <c:pt idx="148">
                  <c:v>0.004326</c:v>
                </c:pt>
                <c:pt idx="149">
                  <c:v>0.0039058</c:v>
                </c:pt>
                <c:pt idx="150">
                  <c:v>0.003418</c:v>
                </c:pt>
                <c:pt idx="151">
                  <c:v>0.0050171</c:v>
                </c:pt>
                <c:pt idx="152">
                  <c:v>0.0039939</c:v>
                </c:pt>
                <c:pt idx="153">
                  <c:v>0.0043272</c:v>
                </c:pt>
                <c:pt idx="154">
                  <c:v>0.0045271</c:v>
                </c:pt>
                <c:pt idx="155">
                  <c:v>0.0052481</c:v>
                </c:pt>
                <c:pt idx="156">
                  <c:v>0.0029974</c:v>
                </c:pt>
                <c:pt idx="157">
                  <c:v>0.0038851</c:v>
                </c:pt>
                <c:pt idx="158">
                  <c:v>0.002544</c:v>
                </c:pt>
                <c:pt idx="159">
                  <c:v>0.0043804</c:v>
                </c:pt>
                <c:pt idx="160">
                  <c:v>0.0070666</c:v>
                </c:pt>
                <c:pt idx="161">
                  <c:v>0.004523</c:v>
                </c:pt>
                <c:pt idx="162">
                  <c:v>0.0074323</c:v>
                </c:pt>
                <c:pt idx="163">
                  <c:v>0.0042341</c:v>
                </c:pt>
                <c:pt idx="164">
                  <c:v>0.0051816</c:v>
                </c:pt>
                <c:pt idx="165">
                  <c:v>0.0050441</c:v>
                </c:pt>
                <c:pt idx="166">
                  <c:v>0.0046443</c:v>
                </c:pt>
                <c:pt idx="167">
                  <c:v>0.003007</c:v>
                </c:pt>
                <c:pt idx="168">
                  <c:v>0.005111</c:v>
                </c:pt>
                <c:pt idx="169">
                  <c:v>0.0034441</c:v>
                </c:pt>
                <c:pt idx="170">
                  <c:v>0.0046759</c:v>
                </c:pt>
                <c:pt idx="171">
                  <c:v>0.0034288</c:v>
                </c:pt>
                <c:pt idx="172">
                  <c:v>0.0046343</c:v>
                </c:pt>
                <c:pt idx="173">
                  <c:v>0.0038086</c:v>
                </c:pt>
                <c:pt idx="174">
                  <c:v>0.0028042</c:v>
                </c:pt>
                <c:pt idx="175">
                  <c:v>0.0043443</c:v>
                </c:pt>
                <c:pt idx="176">
                  <c:v>0.0049036</c:v>
                </c:pt>
                <c:pt idx="177">
                  <c:v>0.0043347</c:v>
                </c:pt>
                <c:pt idx="178">
                  <c:v>0.0033444</c:v>
                </c:pt>
                <c:pt idx="179">
                  <c:v>0.0065231</c:v>
                </c:pt>
                <c:pt idx="180">
                  <c:v>0.0039781</c:v>
                </c:pt>
                <c:pt idx="181">
                  <c:v>0.003541</c:v>
                </c:pt>
                <c:pt idx="182">
                  <c:v>0.00455</c:v>
                </c:pt>
                <c:pt idx="183">
                  <c:v>0.0046061</c:v>
                </c:pt>
                <c:pt idx="184">
                  <c:v>0.0044494</c:v>
                </c:pt>
                <c:pt idx="185">
                  <c:v>0.00423</c:v>
                </c:pt>
                <c:pt idx="186">
                  <c:v>0.003418</c:v>
                </c:pt>
                <c:pt idx="187">
                  <c:v>0.0039798</c:v>
                </c:pt>
                <c:pt idx="188">
                  <c:v>0.005987</c:v>
                </c:pt>
                <c:pt idx="189">
                  <c:v>0.0071206</c:v>
                </c:pt>
                <c:pt idx="190">
                  <c:v>0.0048483</c:v>
                </c:pt>
                <c:pt idx="191">
                  <c:v>0.0071464</c:v>
                </c:pt>
                <c:pt idx="192">
                  <c:v>0.0071256</c:v>
                </c:pt>
                <c:pt idx="193">
                  <c:v>0.0078562</c:v>
                </c:pt>
                <c:pt idx="194">
                  <c:v>0.0043642</c:v>
                </c:pt>
                <c:pt idx="195">
                  <c:v>0.007599</c:v>
                </c:pt>
                <c:pt idx="196">
                  <c:v>0.0046509</c:v>
                </c:pt>
                <c:pt idx="197">
                  <c:v>0.0051538</c:v>
                </c:pt>
                <c:pt idx="198">
                  <c:v>0.0044656</c:v>
                </c:pt>
                <c:pt idx="199">
                  <c:v>0.0042665</c:v>
                </c:pt>
                <c:pt idx="200">
                  <c:v>0.0061063</c:v>
                </c:pt>
                <c:pt idx="201">
                  <c:v>0.0054796</c:v>
                </c:pt>
                <c:pt idx="202">
                  <c:v>0.005716</c:v>
                </c:pt>
                <c:pt idx="203">
                  <c:v>0.0045047</c:v>
                </c:pt>
                <c:pt idx="204">
                  <c:v>0.0060227</c:v>
                </c:pt>
                <c:pt idx="205">
                  <c:v>0.004491</c:v>
                </c:pt>
                <c:pt idx="206">
                  <c:v>0.0067275</c:v>
                </c:pt>
                <c:pt idx="207">
                  <c:v>0.0043114</c:v>
                </c:pt>
                <c:pt idx="208">
                  <c:v>0.005972</c:v>
                </c:pt>
                <c:pt idx="209">
                  <c:v>0.0046638</c:v>
                </c:pt>
                <c:pt idx="210">
                  <c:v>0.0044772</c:v>
                </c:pt>
                <c:pt idx="211">
                  <c:v>0.00628</c:v>
                </c:pt>
                <c:pt idx="212">
                  <c:v>0.0050511</c:v>
                </c:pt>
                <c:pt idx="213">
                  <c:v>0.0070928</c:v>
                </c:pt>
                <c:pt idx="214">
                  <c:v>0.0044303</c:v>
                </c:pt>
                <c:pt idx="215">
                  <c:v>0.0089271</c:v>
                </c:pt>
                <c:pt idx="216">
                  <c:v>0.0093871</c:v>
                </c:pt>
                <c:pt idx="217">
                  <c:v>0.006607</c:v>
                </c:pt>
                <c:pt idx="218">
                  <c:v>0.007995</c:v>
                </c:pt>
                <c:pt idx="219">
                  <c:v>0.0094374</c:v>
                </c:pt>
                <c:pt idx="220">
                  <c:v>0.0053246</c:v>
                </c:pt>
                <c:pt idx="221">
                  <c:v>0.0066876</c:v>
                </c:pt>
                <c:pt idx="222">
                  <c:v>0.0058586</c:v>
                </c:pt>
                <c:pt idx="223">
                  <c:v>0.0069914</c:v>
                </c:pt>
                <c:pt idx="224">
                  <c:v>0.0053275</c:v>
                </c:pt>
                <c:pt idx="225">
                  <c:v>0.0083054</c:v>
                </c:pt>
                <c:pt idx="226">
                  <c:v>0.0050461</c:v>
                </c:pt>
                <c:pt idx="227">
                  <c:v>0.0054197</c:v>
                </c:pt>
                <c:pt idx="228">
                  <c:v>0.0077818</c:v>
                </c:pt>
                <c:pt idx="229">
                  <c:v>0.0054247</c:v>
                </c:pt>
                <c:pt idx="230">
                  <c:v>0.0052722</c:v>
                </c:pt>
                <c:pt idx="231">
                  <c:v>0.0078653</c:v>
                </c:pt>
                <c:pt idx="232">
                  <c:v>0.0064616</c:v>
                </c:pt>
                <c:pt idx="233">
                  <c:v>0.00736</c:v>
                </c:pt>
                <c:pt idx="234">
                  <c:v>0.0068634</c:v>
                </c:pt>
                <c:pt idx="235">
                  <c:v>0.0062829</c:v>
                </c:pt>
                <c:pt idx="236">
                  <c:v>0.00612</c:v>
                </c:pt>
                <c:pt idx="237">
                  <c:v>0.0062725</c:v>
                </c:pt>
                <c:pt idx="238">
                  <c:v>0.0061287</c:v>
                </c:pt>
                <c:pt idx="239">
                  <c:v>0.0062604</c:v>
                </c:pt>
                <c:pt idx="240">
                  <c:v>0.0088756</c:v>
                </c:pt>
                <c:pt idx="241">
                  <c:v>0.0070591</c:v>
                </c:pt>
                <c:pt idx="242">
                  <c:v>0.0066315</c:v>
                </c:pt>
                <c:pt idx="243">
                  <c:v>0.0066934</c:v>
                </c:pt>
                <c:pt idx="244">
                  <c:v>0.0061166</c:v>
                </c:pt>
                <c:pt idx="245">
                  <c:v>0.0059745</c:v>
                </c:pt>
                <c:pt idx="246">
                  <c:v>0.008514</c:v>
                </c:pt>
                <c:pt idx="247">
                  <c:v>0.0065243</c:v>
                </c:pt>
                <c:pt idx="248">
                  <c:v>0.0069083</c:v>
                </c:pt>
                <c:pt idx="249">
                  <c:v>0.0082165</c:v>
                </c:pt>
                <c:pt idx="250">
                  <c:v>0.0062613</c:v>
                </c:pt>
                <c:pt idx="251">
                  <c:v>0.0072802</c:v>
                </c:pt>
                <c:pt idx="252">
                  <c:v>0.0062629</c:v>
                </c:pt>
                <c:pt idx="253">
                  <c:v>0.0068352</c:v>
                </c:pt>
                <c:pt idx="254">
                  <c:v>0.0070745</c:v>
                </c:pt>
                <c:pt idx="255">
                  <c:v>0.0069872</c:v>
                </c:pt>
                <c:pt idx="256">
                  <c:v>0.0095359</c:v>
                </c:pt>
                <c:pt idx="257">
                  <c:v>0.0071385</c:v>
                </c:pt>
                <c:pt idx="258">
                  <c:v>0.0120222</c:v>
                </c:pt>
                <c:pt idx="259">
                  <c:v>0.0088469</c:v>
                </c:pt>
                <c:pt idx="260">
                  <c:v>0.0073654</c:v>
                </c:pt>
                <c:pt idx="261">
                  <c:v>0.006656</c:v>
                </c:pt>
                <c:pt idx="262">
                  <c:v>0.0096282</c:v>
                </c:pt>
                <c:pt idx="263">
                  <c:v>0.0073625</c:v>
                </c:pt>
                <c:pt idx="264">
                  <c:v>0.0127046</c:v>
                </c:pt>
                <c:pt idx="265">
                  <c:v>0.0104493</c:v>
                </c:pt>
                <c:pt idx="266">
                  <c:v>0.0082439</c:v>
                </c:pt>
                <c:pt idx="267">
                  <c:v>0.0075686</c:v>
                </c:pt>
                <c:pt idx="268">
                  <c:v>0.0085336</c:v>
                </c:pt>
                <c:pt idx="269">
                  <c:v>0.0099161</c:v>
                </c:pt>
                <c:pt idx="270">
                  <c:v>0.006971</c:v>
                </c:pt>
                <c:pt idx="271">
                  <c:v>0.0076438</c:v>
                </c:pt>
                <c:pt idx="272">
                  <c:v>0.0106637</c:v>
                </c:pt>
                <c:pt idx="273">
                  <c:v>0.0104032</c:v>
                </c:pt>
                <c:pt idx="274">
                  <c:v>0.0087879</c:v>
                </c:pt>
                <c:pt idx="275">
                  <c:v>0.0087098</c:v>
                </c:pt>
                <c:pt idx="276">
                  <c:v>0.0161434</c:v>
                </c:pt>
                <c:pt idx="277">
                  <c:v>0.0120638</c:v>
                </c:pt>
                <c:pt idx="278">
                  <c:v>0.0076247</c:v>
                </c:pt>
                <c:pt idx="279">
                  <c:v>0.008192</c:v>
                </c:pt>
                <c:pt idx="280">
                  <c:v>0.0113228</c:v>
                </c:pt>
                <c:pt idx="281">
                  <c:v>0.0108944</c:v>
                </c:pt>
                <c:pt idx="282">
                  <c:v>0.0092392</c:v>
                </c:pt>
                <c:pt idx="283">
                  <c:v>0.0084787</c:v>
                </c:pt>
                <c:pt idx="284">
                  <c:v>0.0083532</c:v>
                </c:pt>
                <c:pt idx="285">
                  <c:v>0.0118336</c:v>
                </c:pt>
                <c:pt idx="286">
                  <c:v>0.009016</c:v>
                </c:pt>
                <c:pt idx="287">
                  <c:v>0.009166</c:v>
                </c:pt>
                <c:pt idx="288">
                  <c:v>0.0105137</c:v>
                </c:pt>
                <c:pt idx="289">
                  <c:v>0.0136541</c:v>
                </c:pt>
                <c:pt idx="290">
                  <c:v>0.0171665</c:v>
                </c:pt>
                <c:pt idx="291">
                  <c:v>0.0094594</c:v>
                </c:pt>
                <c:pt idx="292">
                  <c:v>0.009368</c:v>
                </c:pt>
                <c:pt idx="293">
                  <c:v>0.0082996</c:v>
                </c:pt>
                <c:pt idx="294">
                  <c:v>0.0108175</c:v>
                </c:pt>
                <c:pt idx="295">
                  <c:v>0.008984</c:v>
                </c:pt>
                <c:pt idx="296">
                  <c:v>0.0127511</c:v>
                </c:pt>
                <c:pt idx="297">
                  <c:v>0.0095874</c:v>
                </c:pt>
                <c:pt idx="298">
                  <c:v>0.0118277</c:v>
                </c:pt>
                <c:pt idx="299">
                  <c:v>0.0092276</c:v>
                </c:pt>
                <c:pt idx="300">
                  <c:v>0.011743</c:v>
                </c:pt>
                <c:pt idx="301">
                  <c:v>0.0093988</c:v>
                </c:pt>
                <c:pt idx="302">
                  <c:v>0.0126726</c:v>
                </c:pt>
                <c:pt idx="303">
                  <c:v>0.0106051</c:v>
                </c:pt>
                <c:pt idx="304">
                  <c:v>0.014334</c:v>
                </c:pt>
                <c:pt idx="305">
                  <c:v>0.0120866</c:v>
                </c:pt>
                <c:pt idx="306">
                  <c:v>0.0096651</c:v>
                </c:pt>
                <c:pt idx="307">
                  <c:v>0.0129531</c:v>
                </c:pt>
                <c:pt idx="308">
                  <c:v>0.0095201</c:v>
                </c:pt>
                <c:pt idx="309">
                  <c:v>0.0100013</c:v>
                </c:pt>
                <c:pt idx="310">
                  <c:v>0.0109472</c:v>
                </c:pt>
                <c:pt idx="311">
                  <c:v>0.0106218</c:v>
                </c:pt>
                <c:pt idx="312">
                  <c:v>0.0107813</c:v>
                </c:pt>
                <c:pt idx="313">
                  <c:v>0.0172625</c:v>
                </c:pt>
                <c:pt idx="314">
                  <c:v>0.0139072</c:v>
                </c:pt>
                <c:pt idx="315">
                  <c:v>0.0129876</c:v>
                </c:pt>
                <c:pt idx="316">
                  <c:v>0.0126738</c:v>
                </c:pt>
                <c:pt idx="317">
                  <c:v>0.010832</c:v>
                </c:pt>
                <c:pt idx="318">
                  <c:v>0.0103957</c:v>
                </c:pt>
                <c:pt idx="319">
                  <c:v>0.0105461</c:v>
                </c:pt>
                <c:pt idx="320">
                  <c:v>0.0155886</c:v>
                </c:pt>
                <c:pt idx="321">
                  <c:v>0.0117962</c:v>
                </c:pt>
                <c:pt idx="322">
                  <c:v>0.0111703</c:v>
                </c:pt>
                <c:pt idx="323">
                  <c:v>0.0161459</c:v>
                </c:pt>
                <c:pt idx="324">
                  <c:v>0.0150309</c:v>
                </c:pt>
                <c:pt idx="325">
                  <c:v>0.0112514</c:v>
                </c:pt>
                <c:pt idx="326">
                  <c:v>0.0155711</c:v>
                </c:pt>
                <c:pt idx="327">
                  <c:v>0.0115697</c:v>
                </c:pt>
                <c:pt idx="328">
                  <c:v>0.0113523</c:v>
                </c:pt>
                <c:pt idx="329">
                  <c:v>0.0113806</c:v>
                </c:pt>
                <c:pt idx="330">
                  <c:v>0.0118286</c:v>
                </c:pt>
                <c:pt idx="331">
                  <c:v>0.0100512</c:v>
                </c:pt>
                <c:pt idx="332">
                  <c:v>0.0102723</c:v>
                </c:pt>
                <c:pt idx="333">
                  <c:v>0.0116212</c:v>
                </c:pt>
                <c:pt idx="334">
                  <c:v>0.0120484</c:v>
                </c:pt>
                <c:pt idx="335">
                  <c:v>0.0112792</c:v>
                </c:pt>
                <c:pt idx="336">
                  <c:v>0.0159564</c:v>
                </c:pt>
                <c:pt idx="337">
                  <c:v>0.0120384</c:v>
                </c:pt>
                <c:pt idx="338">
                  <c:v>0.0124116</c:v>
                </c:pt>
                <c:pt idx="339">
                  <c:v>0.012705</c:v>
                </c:pt>
                <c:pt idx="340">
                  <c:v>0.0129531</c:v>
                </c:pt>
                <c:pt idx="341">
                  <c:v>0.0174084</c:v>
                </c:pt>
                <c:pt idx="342">
                  <c:v>0.0123829</c:v>
                </c:pt>
                <c:pt idx="343">
                  <c:v>0.0162277</c:v>
                </c:pt>
                <c:pt idx="344">
                  <c:v>0.0134239</c:v>
                </c:pt>
                <c:pt idx="345">
                  <c:v>0.0128147</c:v>
                </c:pt>
                <c:pt idx="346">
                  <c:v>0.0122313</c:v>
                </c:pt>
                <c:pt idx="347">
                  <c:v>0.0207017</c:v>
                </c:pt>
                <c:pt idx="348">
                  <c:v>0.0170235</c:v>
                </c:pt>
                <c:pt idx="349">
                  <c:v>0.0148909</c:v>
                </c:pt>
                <c:pt idx="350">
                  <c:v>0.0194529</c:v>
                </c:pt>
                <c:pt idx="351">
                  <c:v>0.0149707</c:v>
                </c:pt>
                <c:pt idx="352">
                  <c:v>0.0175974</c:v>
                </c:pt>
                <c:pt idx="353">
                  <c:v>0.0141989</c:v>
                </c:pt>
                <c:pt idx="354">
                  <c:v>0.0130038</c:v>
                </c:pt>
                <c:pt idx="355">
                  <c:v>0.0135631</c:v>
                </c:pt>
                <c:pt idx="356">
                  <c:v>0.0167813</c:v>
                </c:pt>
                <c:pt idx="357">
                  <c:v>0.0144707</c:v>
                </c:pt>
                <c:pt idx="358">
                  <c:v>0.0138337</c:v>
                </c:pt>
                <c:pt idx="359">
                  <c:v>0.0133375</c:v>
                </c:pt>
                <c:pt idx="360">
                  <c:v>0.0151689</c:v>
                </c:pt>
                <c:pt idx="361">
                  <c:v>0.0140277</c:v>
                </c:pt>
                <c:pt idx="362">
                  <c:v>0.0135191</c:v>
                </c:pt>
                <c:pt idx="363">
                  <c:v>0.0129884</c:v>
                </c:pt>
                <c:pt idx="364">
                  <c:v>0.0163162</c:v>
                </c:pt>
                <c:pt idx="365">
                  <c:v>0.0176128</c:v>
                </c:pt>
                <c:pt idx="366">
                  <c:v>0.0144416</c:v>
                </c:pt>
                <c:pt idx="367">
                  <c:v>0.0194114</c:v>
                </c:pt>
                <c:pt idx="368">
                  <c:v>0.0139159</c:v>
                </c:pt>
                <c:pt idx="369">
                  <c:v>0.0154087</c:v>
                </c:pt>
                <c:pt idx="370">
                  <c:v>0.0147828</c:v>
                </c:pt>
                <c:pt idx="371">
                  <c:v>0.0135681</c:v>
                </c:pt>
                <c:pt idx="372">
                  <c:v>0.0215058</c:v>
                </c:pt>
                <c:pt idx="373">
                  <c:v>0.0230048</c:v>
                </c:pt>
                <c:pt idx="374">
                  <c:v>0.0156056</c:v>
                </c:pt>
                <c:pt idx="375">
                  <c:v>0.0140448</c:v>
                </c:pt>
                <c:pt idx="376">
                  <c:v>0.0138856</c:v>
                </c:pt>
                <c:pt idx="377">
                  <c:v>0.0192501</c:v>
                </c:pt>
                <c:pt idx="378">
                  <c:v>0.0209731</c:v>
                </c:pt>
                <c:pt idx="379">
                  <c:v>0.0207482</c:v>
                </c:pt>
                <c:pt idx="380">
                  <c:v>0.0160054</c:v>
                </c:pt>
                <c:pt idx="381">
                  <c:v>0.0197384</c:v>
                </c:pt>
                <c:pt idx="382">
                  <c:v>0.0277376</c:v>
                </c:pt>
                <c:pt idx="383">
                  <c:v>0.0158458</c:v>
                </c:pt>
                <c:pt idx="384">
                  <c:v>0.0152919</c:v>
                </c:pt>
                <c:pt idx="385">
                  <c:v>0.0154639</c:v>
                </c:pt>
                <c:pt idx="386">
                  <c:v>0.01536</c:v>
                </c:pt>
                <c:pt idx="387">
                  <c:v>0.017912</c:v>
                </c:pt>
                <c:pt idx="388">
                  <c:v>0.0239414</c:v>
                </c:pt>
                <c:pt idx="389">
                  <c:v>0.027743</c:v>
                </c:pt>
                <c:pt idx="390">
                  <c:v>0.0160407</c:v>
                </c:pt>
                <c:pt idx="391">
                  <c:v>0.0171199</c:v>
                </c:pt>
                <c:pt idx="392">
                  <c:v>0.0152886</c:v>
                </c:pt>
                <c:pt idx="393">
                  <c:v>0.0274018</c:v>
                </c:pt>
                <c:pt idx="394">
                  <c:v>0.016822</c:v>
                </c:pt>
                <c:pt idx="395">
                  <c:v>0.0171839</c:v>
                </c:pt>
                <c:pt idx="396">
                  <c:v>0.0929999</c:v>
                </c:pt>
                <c:pt idx="397">
                  <c:v>0.0208064</c:v>
                </c:pt>
                <c:pt idx="398">
                  <c:v>0.017058</c:v>
                </c:pt>
                <c:pt idx="399">
                  <c:v>0.0168665</c:v>
                </c:pt>
                <c:pt idx="400">
                  <c:v>0.0166578</c:v>
                </c:pt>
                <c:pt idx="401">
                  <c:v>0.0243956</c:v>
                </c:pt>
                <c:pt idx="402">
                  <c:v>0.0279018</c:v>
                </c:pt>
                <c:pt idx="403">
                  <c:v>0.0248224</c:v>
                </c:pt>
                <c:pt idx="404">
                  <c:v>0.0194691</c:v>
                </c:pt>
                <c:pt idx="405">
                  <c:v>0.0159805</c:v>
                </c:pt>
                <c:pt idx="406">
                  <c:v>0.0183937</c:v>
                </c:pt>
                <c:pt idx="407">
                  <c:v>0.0170821</c:v>
                </c:pt>
                <c:pt idx="408">
                  <c:v>0.02104</c:v>
                </c:pt>
                <c:pt idx="409">
                  <c:v>0.0179149</c:v>
                </c:pt>
                <c:pt idx="410">
                  <c:v>0.0243587</c:v>
                </c:pt>
                <c:pt idx="411">
                  <c:v>0.0231062</c:v>
                </c:pt>
                <c:pt idx="412">
                  <c:v>0.0182578</c:v>
                </c:pt>
                <c:pt idx="413">
                  <c:v>0.02023</c:v>
                </c:pt>
                <c:pt idx="414">
                  <c:v>0.0188146</c:v>
                </c:pt>
                <c:pt idx="415">
                  <c:v>0.0214946</c:v>
                </c:pt>
                <c:pt idx="416">
                  <c:v>0.0221009</c:v>
                </c:pt>
                <c:pt idx="417">
                  <c:v>0.0228793</c:v>
                </c:pt>
                <c:pt idx="418">
                  <c:v>0.0191271</c:v>
                </c:pt>
                <c:pt idx="419">
                  <c:v>0.0201432</c:v>
                </c:pt>
                <c:pt idx="420">
                  <c:v>0.0196374</c:v>
                </c:pt>
                <c:pt idx="421">
                  <c:v>0.018441</c:v>
                </c:pt>
                <c:pt idx="422">
                  <c:v>0.0219143</c:v>
                </c:pt>
                <c:pt idx="423">
                  <c:v>0.0200655</c:v>
                </c:pt>
                <c:pt idx="424">
                  <c:v>0.0223278</c:v>
                </c:pt>
                <c:pt idx="425">
                  <c:v>0.0204029</c:v>
                </c:pt>
                <c:pt idx="426">
                  <c:v>0.019502</c:v>
                </c:pt>
                <c:pt idx="427">
                  <c:v>0.0246263</c:v>
                </c:pt>
                <c:pt idx="428">
                  <c:v>0.0274459</c:v>
                </c:pt>
                <c:pt idx="429">
                  <c:v>0.0819758</c:v>
                </c:pt>
                <c:pt idx="430">
                  <c:v>0.0286789</c:v>
                </c:pt>
                <c:pt idx="431">
                  <c:v>0.0201087</c:v>
                </c:pt>
                <c:pt idx="432">
                  <c:v>0.0254159</c:v>
                </c:pt>
                <c:pt idx="433">
                  <c:v>0.026771</c:v>
                </c:pt>
                <c:pt idx="434">
                  <c:v>0.0302692</c:v>
                </c:pt>
                <c:pt idx="435">
                  <c:v>0.0210824</c:v>
                </c:pt>
                <c:pt idx="436">
                  <c:v>0.0228892</c:v>
                </c:pt>
                <c:pt idx="437">
                  <c:v>0.0214684</c:v>
                </c:pt>
                <c:pt idx="438">
                  <c:v>0.0235005</c:v>
                </c:pt>
                <c:pt idx="439">
                  <c:v>0.019989</c:v>
                </c:pt>
                <c:pt idx="440">
                  <c:v>0.0248698</c:v>
                </c:pt>
                <c:pt idx="441">
                  <c:v>0.0277118</c:v>
                </c:pt>
                <c:pt idx="442">
                  <c:v>0.0252771</c:v>
                </c:pt>
                <c:pt idx="443">
                  <c:v>0.0195959</c:v>
                </c:pt>
                <c:pt idx="444">
                  <c:v>0.022019</c:v>
                </c:pt>
                <c:pt idx="445">
                  <c:v>0.026884</c:v>
                </c:pt>
                <c:pt idx="446">
                  <c:v>0.0263484</c:v>
                </c:pt>
                <c:pt idx="447">
                  <c:v>0.0234344</c:v>
                </c:pt>
                <c:pt idx="448">
                  <c:v>0.0336997</c:v>
                </c:pt>
                <c:pt idx="449">
                  <c:v>0.0292158</c:v>
                </c:pt>
                <c:pt idx="450">
                  <c:v>0.0249446</c:v>
                </c:pt>
                <c:pt idx="451">
                  <c:v>0.0223099</c:v>
                </c:pt>
                <c:pt idx="452">
                  <c:v>0.025787</c:v>
                </c:pt>
                <c:pt idx="453">
                  <c:v>0.0332821</c:v>
                </c:pt>
                <c:pt idx="454">
                  <c:v>0.0332688</c:v>
                </c:pt>
                <c:pt idx="455">
                  <c:v>0.0219122</c:v>
                </c:pt>
                <c:pt idx="456">
                  <c:v>0.0297922</c:v>
                </c:pt>
                <c:pt idx="457">
                  <c:v>0.0322199</c:v>
                </c:pt>
                <c:pt idx="458">
                  <c:v>0.0222725</c:v>
                </c:pt>
                <c:pt idx="459">
                  <c:v>0.0356699</c:v>
                </c:pt>
                <c:pt idx="460">
                  <c:v>0.024148</c:v>
                </c:pt>
                <c:pt idx="461">
                  <c:v>0.0266384</c:v>
                </c:pt>
                <c:pt idx="462">
                  <c:v>0.0275082</c:v>
                </c:pt>
                <c:pt idx="463">
                  <c:v>0.0221649</c:v>
                </c:pt>
                <c:pt idx="464">
                  <c:v>0.0267935</c:v>
                </c:pt>
                <c:pt idx="465">
                  <c:v>0.0229009</c:v>
                </c:pt>
                <c:pt idx="466">
                  <c:v>0.0310497</c:v>
                </c:pt>
                <c:pt idx="467">
                  <c:v>0.0218819</c:v>
                </c:pt>
                <c:pt idx="468">
                  <c:v>0.0347419</c:v>
                </c:pt>
                <c:pt idx="469">
                  <c:v>0.0254678</c:v>
                </c:pt>
                <c:pt idx="470">
                  <c:v>0.0364653</c:v>
                </c:pt>
                <c:pt idx="471">
                  <c:v>0.0286315</c:v>
                </c:pt>
                <c:pt idx="472">
                  <c:v>0.0333344</c:v>
                </c:pt>
                <c:pt idx="473">
                  <c:v>0.0243736</c:v>
                </c:pt>
                <c:pt idx="474">
                  <c:v>0.0291069</c:v>
                </c:pt>
                <c:pt idx="475">
                  <c:v>0.0330386</c:v>
                </c:pt>
                <c:pt idx="476">
                  <c:v>0.0292012</c:v>
                </c:pt>
                <c:pt idx="477">
                  <c:v>0.0282778</c:v>
                </c:pt>
                <c:pt idx="478">
                  <c:v>0.0298487</c:v>
                </c:pt>
                <c:pt idx="479">
                  <c:v>0.0243819</c:v>
                </c:pt>
                <c:pt idx="480">
                  <c:v>0.0293891</c:v>
                </c:pt>
                <c:pt idx="481">
                  <c:v>0.0288713</c:v>
                </c:pt>
                <c:pt idx="482">
                  <c:v>0.0272572</c:v>
                </c:pt>
                <c:pt idx="483">
                  <c:v>0.0264199</c:v>
                </c:pt>
                <c:pt idx="484">
                  <c:v>0.0281627</c:v>
                </c:pt>
                <c:pt idx="485">
                  <c:v>0.0329284</c:v>
                </c:pt>
                <c:pt idx="486">
                  <c:v>0.0349447</c:v>
                </c:pt>
                <c:pt idx="487">
                  <c:v>0.0312404</c:v>
                </c:pt>
                <c:pt idx="488">
                  <c:v>0.0266322</c:v>
                </c:pt>
                <c:pt idx="489">
                  <c:v>0.0284628</c:v>
                </c:pt>
                <c:pt idx="490">
                  <c:v>0.0461101</c:v>
                </c:pt>
                <c:pt idx="491">
                  <c:v>0.0424232</c:v>
                </c:pt>
                <c:pt idx="492">
                  <c:v>0.0317877</c:v>
                </c:pt>
                <c:pt idx="493">
                  <c:v>0.0249504</c:v>
                </c:pt>
                <c:pt idx="494">
                  <c:v>0.0328603</c:v>
                </c:pt>
                <c:pt idx="495">
                  <c:v>0.0350254</c:v>
                </c:pt>
                <c:pt idx="496">
                  <c:v>0.0326126</c:v>
                </c:pt>
                <c:pt idx="497">
                  <c:v>0.0368123</c:v>
                </c:pt>
                <c:pt idx="498">
                  <c:v>0.0262345</c:v>
                </c:pt>
                <c:pt idx="499">
                  <c:v>0.039208</c:v>
                </c:pt>
              </c:numCache>
            </c:numRef>
          </c:val>
        </c:ser>
        <c:ser>
          <c:idx val="1"/>
          <c:order val="1"/>
          <c:tx>
            <c:v>3</c:v>
          </c:tx>
          <c:cat>
            <c:numRef>
              <c:f>'[Черновик для семена2.xlsx]Лист1'!$C$1:$C$500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cat>
          <c:val>
            <c:numRef>
              <c:f>'[Черновик для семена2.xlsx]Лист1'!$E$1:$E$500</c:f>
              <c:numCache>
                <c:formatCode>General</c:formatCode>
                <c:ptCount val="500"/>
                <c:pt idx="0">
                  <c:v>0.0022149</c:v>
                </c:pt>
                <c:pt idx="1">
                  <c:v>1.49E-5</c:v>
                </c:pt>
                <c:pt idx="2">
                  <c:v>2.86E-5</c:v>
                </c:pt>
                <c:pt idx="3">
                  <c:v>2.03E-5</c:v>
                </c:pt>
                <c:pt idx="4">
                  <c:v>2.0E-6</c:v>
                </c:pt>
                <c:pt idx="5">
                  <c:v>3.44E-5</c:v>
                </c:pt>
                <c:pt idx="6">
                  <c:v>4.11E-5</c:v>
                </c:pt>
                <c:pt idx="7">
                  <c:v>4.4E-5</c:v>
                </c:pt>
                <c:pt idx="8">
                  <c:v>4.94E-5</c:v>
                </c:pt>
                <c:pt idx="9">
                  <c:v>0.0001961</c:v>
                </c:pt>
                <c:pt idx="10">
                  <c:v>5.31E-5</c:v>
                </c:pt>
                <c:pt idx="11">
                  <c:v>6.31E-5</c:v>
                </c:pt>
                <c:pt idx="12">
                  <c:v>6.31E-5</c:v>
                </c:pt>
                <c:pt idx="13">
                  <c:v>7.27E-5</c:v>
                </c:pt>
                <c:pt idx="14">
                  <c:v>0.0001504</c:v>
                </c:pt>
                <c:pt idx="15">
                  <c:v>0.0001903</c:v>
                </c:pt>
                <c:pt idx="16">
                  <c:v>9.72E-5</c:v>
                </c:pt>
                <c:pt idx="17">
                  <c:v>0.0001005</c:v>
                </c:pt>
                <c:pt idx="18">
                  <c:v>0.0002314</c:v>
                </c:pt>
                <c:pt idx="19">
                  <c:v>0.0001068</c:v>
                </c:pt>
                <c:pt idx="20">
                  <c:v>0.0001313</c:v>
                </c:pt>
                <c:pt idx="21">
                  <c:v>0.0001446</c:v>
                </c:pt>
                <c:pt idx="22">
                  <c:v>0.0001633</c:v>
                </c:pt>
                <c:pt idx="23">
                  <c:v>0.0002293</c:v>
                </c:pt>
                <c:pt idx="24">
                  <c:v>0.0001886</c:v>
                </c:pt>
                <c:pt idx="25">
                  <c:v>0.0003391</c:v>
                </c:pt>
                <c:pt idx="26">
                  <c:v>0.0007791</c:v>
                </c:pt>
                <c:pt idx="27">
                  <c:v>0.0004143</c:v>
                </c:pt>
                <c:pt idx="28">
                  <c:v>0.0001982</c:v>
                </c:pt>
                <c:pt idx="29">
                  <c:v>0.0002277</c:v>
                </c:pt>
                <c:pt idx="30">
                  <c:v>0.0004396</c:v>
                </c:pt>
                <c:pt idx="31">
                  <c:v>0.0003943</c:v>
                </c:pt>
                <c:pt idx="32">
                  <c:v>0.0003897</c:v>
                </c:pt>
                <c:pt idx="33">
                  <c:v>0.0004429</c:v>
                </c:pt>
                <c:pt idx="34">
                  <c:v>0.0006096</c:v>
                </c:pt>
                <c:pt idx="35">
                  <c:v>0.0005913</c:v>
                </c:pt>
                <c:pt idx="36">
                  <c:v>0.0003415</c:v>
                </c:pt>
                <c:pt idx="37">
                  <c:v>0.0004267</c:v>
                </c:pt>
                <c:pt idx="38">
                  <c:v>0.000568</c:v>
                </c:pt>
                <c:pt idx="39">
                  <c:v>0.0004982</c:v>
                </c:pt>
                <c:pt idx="40">
                  <c:v>0.0005452</c:v>
                </c:pt>
                <c:pt idx="41">
                  <c:v>0.0002921</c:v>
                </c:pt>
                <c:pt idx="42">
                  <c:v>0.0006179</c:v>
                </c:pt>
                <c:pt idx="43">
                  <c:v>0.0004999</c:v>
                </c:pt>
                <c:pt idx="44">
                  <c:v>0.000984</c:v>
                </c:pt>
                <c:pt idx="45">
                  <c:v>0.0006491</c:v>
                </c:pt>
                <c:pt idx="46">
                  <c:v>0.0005572</c:v>
                </c:pt>
                <c:pt idx="47">
                  <c:v>0.0009765</c:v>
                </c:pt>
                <c:pt idx="48">
                  <c:v>0.0009653</c:v>
                </c:pt>
                <c:pt idx="49">
                  <c:v>0.0005165</c:v>
                </c:pt>
                <c:pt idx="50">
                  <c:v>0.0012429</c:v>
                </c:pt>
                <c:pt idx="51">
                  <c:v>0.0007172</c:v>
                </c:pt>
                <c:pt idx="52">
                  <c:v>0.0011004</c:v>
                </c:pt>
                <c:pt idx="53">
                  <c:v>0.0004288</c:v>
                </c:pt>
                <c:pt idx="54">
                  <c:v>0.0003756</c:v>
                </c:pt>
                <c:pt idx="55">
                  <c:v>0.00154</c:v>
                </c:pt>
                <c:pt idx="56">
                  <c:v>0.0006761</c:v>
                </c:pt>
                <c:pt idx="57">
                  <c:v>0.0014773</c:v>
                </c:pt>
                <c:pt idx="58">
                  <c:v>0.0006773</c:v>
                </c:pt>
                <c:pt idx="59">
                  <c:v>0.00077</c:v>
                </c:pt>
                <c:pt idx="60">
                  <c:v>0.0007122</c:v>
                </c:pt>
                <c:pt idx="61">
                  <c:v>0.0011473</c:v>
                </c:pt>
                <c:pt idx="62">
                  <c:v>0.0008257</c:v>
                </c:pt>
                <c:pt idx="63">
                  <c:v>0.0014719</c:v>
                </c:pt>
                <c:pt idx="64">
                  <c:v>0.0008012</c:v>
                </c:pt>
                <c:pt idx="65">
                  <c:v>0.0009761</c:v>
                </c:pt>
                <c:pt idx="66">
                  <c:v>0.0011149</c:v>
                </c:pt>
                <c:pt idx="67">
                  <c:v>0.001722</c:v>
                </c:pt>
                <c:pt idx="68">
                  <c:v>0.001439</c:v>
                </c:pt>
                <c:pt idx="69">
                  <c:v>0.0003648</c:v>
                </c:pt>
                <c:pt idx="70">
                  <c:v>0.0011353</c:v>
                </c:pt>
                <c:pt idx="71">
                  <c:v>0.0009661</c:v>
                </c:pt>
                <c:pt idx="72">
                  <c:v>0.0009707</c:v>
                </c:pt>
                <c:pt idx="73">
                  <c:v>0.0019826</c:v>
                </c:pt>
                <c:pt idx="74">
                  <c:v>0.0012092</c:v>
                </c:pt>
                <c:pt idx="75">
                  <c:v>0.0002435</c:v>
                </c:pt>
                <c:pt idx="76">
                  <c:v>0.0010734</c:v>
                </c:pt>
                <c:pt idx="77">
                  <c:v>0.0017171</c:v>
                </c:pt>
                <c:pt idx="78">
                  <c:v>0.0019527</c:v>
                </c:pt>
                <c:pt idx="79">
                  <c:v>0.0010152</c:v>
                </c:pt>
                <c:pt idx="80">
                  <c:v>0.0013651</c:v>
                </c:pt>
                <c:pt idx="81">
                  <c:v>0.0021954</c:v>
                </c:pt>
                <c:pt idx="82">
                  <c:v>0.0023882</c:v>
                </c:pt>
                <c:pt idx="83">
                  <c:v>0.0044818</c:v>
                </c:pt>
                <c:pt idx="84">
                  <c:v>0.0028262</c:v>
                </c:pt>
                <c:pt idx="85">
                  <c:v>0.0014345</c:v>
                </c:pt>
                <c:pt idx="86">
                  <c:v>0.0024231</c:v>
                </c:pt>
                <c:pt idx="87">
                  <c:v>0.0031765</c:v>
                </c:pt>
                <c:pt idx="88">
                  <c:v>0.0018363</c:v>
                </c:pt>
                <c:pt idx="89">
                  <c:v>0.002229</c:v>
                </c:pt>
                <c:pt idx="90">
                  <c:v>0.0010634</c:v>
                </c:pt>
                <c:pt idx="91">
                  <c:v>0.0011984</c:v>
                </c:pt>
                <c:pt idx="92">
                  <c:v>0.0027784</c:v>
                </c:pt>
                <c:pt idx="93">
                  <c:v>0.0012628</c:v>
                </c:pt>
                <c:pt idx="94">
                  <c:v>0.0016805</c:v>
                </c:pt>
                <c:pt idx="95">
                  <c:v>0.0014756</c:v>
                </c:pt>
                <c:pt idx="96">
                  <c:v>0.0017407</c:v>
                </c:pt>
                <c:pt idx="97">
                  <c:v>0.0009258</c:v>
                </c:pt>
                <c:pt idx="98">
                  <c:v>0.001592</c:v>
                </c:pt>
                <c:pt idx="99">
                  <c:v>0.0018247</c:v>
                </c:pt>
                <c:pt idx="100">
                  <c:v>0.0017815</c:v>
                </c:pt>
                <c:pt idx="101">
                  <c:v>0.0009931</c:v>
                </c:pt>
                <c:pt idx="102">
                  <c:v>0.0019269</c:v>
                </c:pt>
                <c:pt idx="103">
                  <c:v>0.0017154</c:v>
                </c:pt>
                <c:pt idx="104">
                  <c:v>0.0019282</c:v>
                </c:pt>
                <c:pt idx="105">
                  <c:v>0.002859</c:v>
                </c:pt>
                <c:pt idx="106">
                  <c:v>0.0041822</c:v>
                </c:pt>
                <c:pt idx="107">
                  <c:v>0.001641</c:v>
                </c:pt>
                <c:pt idx="108">
                  <c:v>0.003327</c:v>
                </c:pt>
                <c:pt idx="109">
                  <c:v>0.0019722</c:v>
                </c:pt>
                <c:pt idx="110">
                  <c:v>0.0024306</c:v>
                </c:pt>
                <c:pt idx="111">
                  <c:v>0.0034487</c:v>
                </c:pt>
                <c:pt idx="112">
                  <c:v>0.0062288</c:v>
                </c:pt>
                <c:pt idx="113">
                  <c:v>0.0020695</c:v>
                </c:pt>
                <c:pt idx="114">
                  <c:v>0.0049285</c:v>
                </c:pt>
                <c:pt idx="115">
                  <c:v>0.0038468</c:v>
                </c:pt>
                <c:pt idx="116">
                  <c:v>0.0018513</c:v>
                </c:pt>
                <c:pt idx="117">
                  <c:v>0.0025868</c:v>
                </c:pt>
                <c:pt idx="118">
                  <c:v>0.002377</c:v>
                </c:pt>
                <c:pt idx="119">
                  <c:v>0.003066</c:v>
                </c:pt>
                <c:pt idx="120">
                  <c:v>0.0026949</c:v>
                </c:pt>
                <c:pt idx="121">
                  <c:v>0.0230937</c:v>
                </c:pt>
                <c:pt idx="122">
                  <c:v>0.0035638</c:v>
                </c:pt>
                <c:pt idx="123">
                  <c:v>0.0040783</c:v>
                </c:pt>
                <c:pt idx="124">
                  <c:v>0.0027443</c:v>
                </c:pt>
                <c:pt idx="125">
                  <c:v>0.0039233</c:v>
                </c:pt>
                <c:pt idx="126">
                  <c:v>0.0030693</c:v>
                </c:pt>
                <c:pt idx="127">
                  <c:v>0.0045471</c:v>
                </c:pt>
                <c:pt idx="128">
                  <c:v>0.0035597</c:v>
                </c:pt>
                <c:pt idx="129">
                  <c:v>0.0024709</c:v>
                </c:pt>
                <c:pt idx="130">
                  <c:v>0.0038435</c:v>
                </c:pt>
                <c:pt idx="131">
                  <c:v>0.0028931</c:v>
                </c:pt>
                <c:pt idx="132">
                  <c:v>0.003199</c:v>
                </c:pt>
                <c:pt idx="133">
                  <c:v>0.0043999</c:v>
                </c:pt>
                <c:pt idx="134">
                  <c:v>0.0029293</c:v>
                </c:pt>
                <c:pt idx="135">
                  <c:v>0.0029949</c:v>
                </c:pt>
                <c:pt idx="136">
                  <c:v>0.0020233</c:v>
                </c:pt>
                <c:pt idx="137">
                  <c:v>0.0036366</c:v>
                </c:pt>
                <c:pt idx="138">
                  <c:v>0.0024148</c:v>
                </c:pt>
                <c:pt idx="139">
                  <c:v>0.0038481</c:v>
                </c:pt>
                <c:pt idx="140">
                  <c:v>0.0027186</c:v>
                </c:pt>
                <c:pt idx="141">
                  <c:v>0.0034633</c:v>
                </c:pt>
                <c:pt idx="142">
                  <c:v>0.0050337</c:v>
                </c:pt>
                <c:pt idx="143">
                  <c:v>0.0042134</c:v>
                </c:pt>
                <c:pt idx="144">
                  <c:v>0.0037824</c:v>
                </c:pt>
                <c:pt idx="145">
                  <c:v>0.0081014</c:v>
                </c:pt>
                <c:pt idx="146">
                  <c:v>0.0038182</c:v>
                </c:pt>
                <c:pt idx="147">
                  <c:v>0.0036224</c:v>
                </c:pt>
                <c:pt idx="148">
                  <c:v>0.0055166</c:v>
                </c:pt>
                <c:pt idx="149">
                  <c:v>0.0039133</c:v>
                </c:pt>
                <c:pt idx="150">
                  <c:v>0.0056475</c:v>
                </c:pt>
                <c:pt idx="151">
                  <c:v>0.0168864</c:v>
                </c:pt>
                <c:pt idx="152">
                  <c:v>0.0042175</c:v>
                </c:pt>
                <c:pt idx="153">
                  <c:v>0.0048296</c:v>
                </c:pt>
                <c:pt idx="154">
                  <c:v>0.0055797</c:v>
                </c:pt>
                <c:pt idx="155">
                  <c:v>0.0041219</c:v>
                </c:pt>
                <c:pt idx="156">
                  <c:v>0.0060248</c:v>
                </c:pt>
                <c:pt idx="157">
                  <c:v>0.0064009</c:v>
                </c:pt>
                <c:pt idx="158">
                  <c:v>0.0053765</c:v>
                </c:pt>
                <c:pt idx="159">
                  <c:v>0.0050008</c:v>
                </c:pt>
                <c:pt idx="160">
                  <c:v>0.0044078</c:v>
                </c:pt>
                <c:pt idx="161">
                  <c:v>0.0043039</c:v>
                </c:pt>
                <c:pt idx="162">
                  <c:v>0.0044394</c:v>
                </c:pt>
                <c:pt idx="163">
                  <c:v>0.0041618</c:v>
                </c:pt>
                <c:pt idx="164">
                  <c:v>0.0052531</c:v>
                </c:pt>
                <c:pt idx="165">
                  <c:v>0.0070866</c:v>
                </c:pt>
                <c:pt idx="166">
                  <c:v>0.0035485</c:v>
                </c:pt>
                <c:pt idx="167">
                  <c:v>0.0046721</c:v>
                </c:pt>
                <c:pt idx="168">
                  <c:v>0.0071086</c:v>
                </c:pt>
                <c:pt idx="169">
                  <c:v>0.0039761</c:v>
                </c:pt>
                <c:pt idx="170">
                  <c:v>0.0066378</c:v>
                </c:pt>
                <c:pt idx="171">
                  <c:v>0.0073002</c:v>
                </c:pt>
                <c:pt idx="172">
                  <c:v>0.0070276</c:v>
                </c:pt>
                <c:pt idx="173">
                  <c:v>0.00612</c:v>
                </c:pt>
                <c:pt idx="174">
                  <c:v>0.005298</c:v>
                </c:pt>
                <c:pt idx="175">
                  <c:v>0.0048712</c:v>
                </c:pt>
                <c:pt idx="176">
                  <c:v>0.0059371</c:v>
                </c:pt>
                <c:pt idx="177">
                  <c:v>0.0051517</c:v>
                </c:pt>
                <c:pt idx="178">
                  <c:v>0.0047436</c:v>
                </c:pt>
                <c:pt idx="179">
                  <c:v>0.0060684</c:v>
                </c:pt>
                <c:pt idx="180">
                  <c:v>0.005374</c:v>
                </c:pt>
                <c:pt idx="181">
                  <c:v>0.0082248</c:v>
                </c:pt>
                <c:pt idx="182">
                  <c:v>0.0053267</c:v>
                </c:pt>
                <c:pt idx="183">
                  <c:v>0.0261182</c:v>
                </c:pt>
                <c:pt idx="184">
                  <c:v>0.0227691</c:v>
                </c:pt>
                <c:pt idx="185">
                  <c:v>0.0058781</c:v>
                </c:pt>
                <c:pt idx="186">
                  <c:v>0.0063901</c:v>
                </c:pt>
                <c:pt idx="187">
                  <c:v>0.0063701</c:v>
                </c:pt>
                <c:pt idx="188">
                  <c:v>0.0038992</c:v>
                </c:pt>
                <c:pt idx="189">
                  <c:v>0.0042603</c:v>
                </c:pt>
                <c:pt idx="190">
                  <c:v>0.0084895</c:v>
                </c:pt>
                <c:pt idx="191">
                  <c:v>0.0064204</c:v>
                </c:pt>
                <c:pt idx="192">
                  <c:v>0.0085074</c:v>
                </c:pt>
                <c:pt idx="193">
                  <c:v>0.0297086</c:v>
                </c:pt>
                <c:pt idx="194">
                  <c:v>0.0064096</c:v>
                </c:pt>
                <c:pt idx="195">
                  <c:v>0.0094058</c:v>
                </c:pt>
                <c:pt idx="196">
                  <c:v>0.0061054</c:v>
                </c:pt>
                <c:pt idx="197">
                  <c:v>0.00469</c:v>
                </c:pt>
                <c:pt idx="198">
                  <c:v>0.0057684</c:v>
                </c:pt>
                <c:pt idx="199">
                  <c:v>0.0224113</c:v>
                </c:pt>
                <c:pt idx="200">
                  <c:v>0.007247</c:v>
                </c:pt>
                <c:pt idx="201">
                  <c:v>0.0079584</c:v>
                </c:pt>
                <c:pt idx="202">
                  <c:v>0.0072898</c:v>
                </c:pt>
                <c:pt idx="203">
                  <c:v>0.0041257</c:v>
                </c:pt>
                <c:pt idx="204">
                  <c:v>0.0060406</c:v>
                </c:pt>
                <c:pt idx="205">
                  <c:v>0.0046875</c:v>
                </c:pt>
                <c:pt idx="206">
                  <c:v>0.0088781</c:v>
                </c:pt>
                <c:pt idx="207">
                  <c:v>0.0059425</c:v>
                </c:pt>
                <c:pt idx="208">
                  <c:v>0.0088461</c:v>
                </c:pt>
                <c:pt idx="209">
                  <c:v>0.0070305</c:v>
                </c:pt>
                <c:pt idx="210">
                  <c:v>0.0083087</c:v>
                </c:pt>
                <c:pt idx="211">
                  <c:v>0.0071838</c:v>
                </c:pt>
                <c:pt idx="212">
                  <c:v>0.0060518</c:v>
                </c:pt>
                <c:pt idx="213">
                  <c:v>0.0058586</c:v>
                </c:pt>
                <c:pt idx="214">
                  <c:v>0.0073937</c:v>
                </c:pt>
                <c:pt idx="215">
                  <c:v>0.008044</c:v>
                </c:pt>
                <c:pt idx="216">
                  <c:v>0.0069694</c:v>
                </c:pt>
                <c:pt idx="217">
                  <c:v>0.0056313</c:v>
                </c:pt>
                <c:pt idx="218">
                  <c:v>0.0061407</c:v>
                </c:pt>
                <c:pt idx="219">
                  <c:v>0.0082888</c:v>
                </c:pt>
                <c:pt idx="220">
                  <c:v>0.0092467</c:v>
                </c:pt>
                <c:pt idx="221">
                  <c:v>0.0081733</c:v>
                </c:pt>
                <c:pt idx="222">
                  <c:v>0.008583</c:v>
                </c:pt>
                <c:pt idx="223">
                  <c:v>0.0090131</c:v>
                </c:pt>
                <c:pt idx="224">
                  <c:v>0.007857</c:v>
                </c:pt>
                <c:pt idx="225">
                  <c:v>0.0119553</c:v>
                </c:pt>
                <c:pt idx="226">
                  <c:v>0.0090131</c:v>
                </c:pt>
                <c:pt idx="227">
                  <c:v>0.009117</c:v>
                </c:pt>
                <c:pt idx="228">
                  <c:v>0.0099402</c:v>
                </c:pt>
                <c:pt idx="229">
                  <c:v>0.009169</c:v>
                </c:pt>
                <c:pt idx="230">
                  <c:v>0.0238326</c:v>
                </c:pt>
                <c:pt idx="231">
                  <c:v>0.009474</c:v>
                </c:pt>
                <c:pt idx="232">
                  <c:v>0.030492</c:v>
                </c:pt>
                <c:pt idx="233">
                  <c:v>0.0249089</c:v>
                </c:pt>
                <c:pt idx="234">
                  <c:v>0.0100267</c:v>
                </c:pt>
                <c:pt idx="235">
                  <c:v>0.0094303</c:v>
                </c:pt>
                <c:pt idx="236">
                  <c:v>0.0128243</c:v>
                </c:pt>
                <c:pt idx="237">
                  <c:v>0.0068264</c:v>
                </c:pt>
                <c:pt idx="238">
                  <c:v>0.0068347</c:v>
                </c:pt>
                <c:pt idx="239">
                  <c:v>0.0292931</c:v>
                </c:pt>
                <c:pt idx="240">
                  <c:v>0.0096494</c:v>
                </c:pt>
                <c:pt idx="241">
                  <c:v>0.0101231</c:v>
                </c:pt>
                <c:pt idx="242">
                  <c:v>0.0107311</c:v>
                </c:pt>
                <c:pt idx="243">
                  <c:v>0.0094727</c:v>
                </c:pt>
                <c:pt idx="244">
                  <c:v>0.0103151</c:v>
                </c:pt>
                <c:pt idx="245">
                  <c:v>0.0327406</c:v>
                </c:pt>
                <c:pt idx="246">
                  <c:v>0.0099552</c:v>
                </c:pt>
                <c:pt idx="247">
                  <c:v>0.0091735</c:v>
                </c:pt>
                <c:pt idx="248">
                  <c:v>0.0279117</c:v>
                </c:pt>
                <c:pt idx="249">
                  <c:v>0.0126522</c:v>
                </c:pt>
                <c:pt idx="250">
                  <c:v>0.0109201</c:v>
                </c:pt>
                <c:pt idx="251">
                  <c:v>0.0076413</c:v>
                </c:pt>
                <c:pt idx="252">
                  <c:v>0.0138249</c:v>
                </c:pt>
                <c:pt idx="253">
                  <c:v>0.0108117</c:v>
                </c:pt>
                <c:pt idx="254">
                  <c:v>0.0094137</c:v>
                </c:pt>
                <c:pt idx="255">
                  <c:v>0.0270935</c:v>
                </c:pt>
                <c:pt idx="256">
                  <c:v>0.0105017</c:v>
                </c:pt>
                <c:pt idx="257">
                  <c:v>0.0078063</c:v>
                </c:pt>
                <c:pt idx="258">
                  <c:v>0.03392</c:v>
                </c:pt>
                <c:pt idx="259">
                  <c:v>0.0150654</c:v>
                </c:pt>
                <c:pt idx="260">
                  <c:v>0.0139205</c:v>
                </c:pt>
                <c:pt idx="261">
                  <c:v>0.0091216</c:v>
                </c:pt>
                <c:pt idx="262">
                  <c:v>0.0113075</c:v>
                </c:pt>
                <c:pt idx="263">
                  <c:v>0.0115742</c:v>
                </c:pt>
                <c:pt idx="264">
                  <c:v>0.0110332</c:v>
                </c:pt>
                <c:pt idx="265">
                  <c:v>0.0302871</c:v>
                </c:pt>
                <c:pt idx="266">
                  <c:v>0.0122433</c:v>
                </c:pt>
                <c:pt idx="267">
                  <c:v>0.0114226</c:v>
                </c:pt>
                <c:pt idx="268">
                  <c:v>0.0115161</c:v>
                </c:pt>
                <c:pt idx="269">
                  <c:v>0.0100192</c:v>
                </c:pt>
                <c:pt idx="270">
                  <c:v>0.0180716</c:v>
                </c:pt>
                <c:pt idx="271">
                  <c:v>0.0255418</c:v>
                </c:pt>
                <c:pt idx="272">
                  <c:v>0.0139479</c:v>
                </c:pt>
                <c:pt idx="273">
                  <c:v>0.0104053</c:v>
                </c:pt>
                <c:pt idx="274">
                  <c:v>0.0118298</c:v>
                </c:pt>
                <c:pt idx="275">
                  <c:v>0.0121357</c:v>
                </c:pt>
                <c:pt idx="276">
                  <c:v>0.0114529</c:v>
                </c:pt>
                <c:pt idx="277">
                  <c:v>0.0130096</c:v>
                </c:pt>
                <c:pt idx="278">
                  <c:v>0.0194105</c:v>
                </c:pt>
                <c:pt idx="279">
                  <c:v>0.0171486</c:v>
                </c:pt>
                <c:pt idx="280">
                  <c:v>0.013576</c:v>
                </c:pt>
                <c:pt idx="281">
                  <c:v>0.0136217</c:v>
                </c:pt>
                <c:pt idx="282">
                  <c:v>0.0145505</c:v>
                </c:pt>
                <c:pt idx="283">
                  <c:v>0.0165336</c:v>
                </c:pt>
                <c:pt idx="284">
                  <c:v>0.0132257</c:v>
                </c:pt>
                <c:pt idx="285">
                  <c:v>0.0185117</c:v>
                </c:pt>
                <c:pt idx="286">
                  <c:v>0.0208891</c:v>
                </c:pt>
                <c:pt idx="287">
                  <c:v>0.013997</c:v>
                </c:pt>
                <c:pt idx="288">
                  <c:v>0.0144379</c:v>
                </c:pt>
                <c:pt idx="289">
                  <c:v>0.0145405</c:v>
                </c:pt>
                <c:pt idx="290">
                  <c:v>0.0214489</c:v>
                </c:pt>
                <c:pt idx="291">
                  <c:v>0.0259366</c:v>
                </c:pt>
                <c:pt idx="292">
                  <c:v>0.0138299</c:v>
                </c:pt>
                <c:pt idx="293">
                  <c:v>0.0134638</c:v>
                </c:pt>
                <c:pt idx="294">
                  <c:v>0.0174516</c:v>
                </c:pt>
                <c:pt idx="295">
                  <c:v>0.0250481</c:v>
                </c:pt>
                <c:pt idx="296">
                  <c:v>0.0177263</c:v>
                </c:pt>
                <c:pt idx="297">
                  <c:v>0.0150405</c:v>
                </c:pt>
                <c:pt idx="298">
                  <c:v>0.0218898</c:v>
                </c:pt>
                <c:pt idx="299">
                  <c:v>0.015899</c:v>
                </c:pt>
                <c:pt idx="300">
                  <c:v>0.0204245</c:v>
                </c:pt>
                <c:pt idx="301">
                  <c:v>0.0236559</c:v>
                </c:pt>
                <c:pt idx="302">
                  <c:v>0.022991</c:v>
                </c:pt>
                <c:pt idx="303">
                  <c:v>0.0160121</c:v>
                </c:pt>
                <c:pt idx="304">
                  <c:v>0.0120783</c:v>
                </c:pt>
                <c:pt idx="305">
                  <c:v>0.0187951</c:v>
                </c:pt>
                <c:pt idx="306">
                  <c:v>0.0161047</c:v>
                </c:pt>
                <c:pt idx="307">
                  <c:v>0.0149985</c:v>
                </c:pt>
                <c:pt idx="308">
                  <c:v>0.0166088</c:v>
                </c:pt>
                <c:pt idx="309">
                  <c:v>0.040276</c:v>
                </c:pt>
                <c:pt idx="310">
                  <c:v>0.0169296</c:v>
                </c:pt>
                <c:pt idx="311">
                  <c:v>0.0394802</c:v>
                </c:pt>
                <c:pt idx="312">
                  <c:v>0.0127349</c:v>
                </c:pt>
                <c:pt idx="313">
                  <c:v>0.0410685</c:v>
                </c:pt>
                <c:pt idx="314">
                  <c:v>0.0105997</c:v>
                </c:pt>
                <c:pt idx="315">
                  <c:v>0.0177026</c:v>
                </c:pt>
                <c:pt idx="316">
                  <c:v>0.0221001</c:v>
                </c:pt>
                <c:pt idx="317">
                  <c:v>0.0163482</c:v>
                </c:pt>
                <c:pt idx="318">
                  <c:v>0.0164958</c:v>
                </c:pt>
                <c:pt idx="319">
                  <c:v>0.0167904</c:v>
                </c:pt>
                <c:pt idx="320">
                  <c:v>0.0285006</c:v>
                </c:pt>
                <c:pt idx="321">
                  <c:v>0.026744</c:v>
                </c:pt>
                <c:pt idx="322">
                  <c:v>0.0195007</c:v>
                </c:pt>
                <c:pt idx="323">
                  <c:v>0.0184955</c:v>
                </c:pt>
                <c:pt idx="324">
                  <c:v>0.0182731</c:v>
                </c:pt>
                <c:pt idx="325">
                  <c:v>0.0241181</c:v>
                </c:pt>
                <c:pt idx="326">
                  <c:v>0.0176286</c:v>
                </c:pt>
                <c:pt idx="327">
                  <c:v>0.0218757</c:v>
                </c:pt>
                <c:pt idx="328">
                  <c:v>0.0187207</c:v>
                </c:pt>
                <c:pt idx="329">
                  <c:v>0.0207137</c:v>
                </c:pt>
                <c:pt idx="330">
                  <c:v>0.0176373</c:v>
                </c:pt>
                <c:pt idx="331">
                  <c:v>0.0187506</c:v>
                </c:pt>
                <c:pt idx="332">
                  <c:v>0.041184</c:v>
                </c:pt>
                <c:pt idx="333">
                  <c:v>0.0247992</c:v>
                </c:pt>
                <c:pt idx="334">
                  <c:v>0.0188042</c:v>
                </c:pt>
                <c:pt idx="335">
                  <c:v>0.0187672</c:v>
                </c:pt>
                <c:pt idx="336">
                  <c:v>0.0266871</c:v>
                </c:pt>
                <c:pt idx="337">
                  <c:v>0.0176282</c:v>
                </c:pt>
                <c:pt idx="338">
                  <c:v>0.0194583</c:v>
                </c:pt>
                <c:pt idx="339">
                  <c:v>0.0188466</c:v>
                </c:pt>
                <c:pt idx="340">
                  <c:v>0.0190266</c:v>
                </c:pt>
                <c:pt idx="341">
                  <c:v>0.022787</c:v>
                </c:pt>
                <c:pt idx="342">
                  <c:v>0.0252446</c:v>
                </c:pt>
                <c:pt idx="343">
                  <c:v>0.0161421</c:v>
                </c:pt>
                <c:pt idx="344">
                  <c:v>0.0197712</c:v>
                </c:pt>
                <c:pt idx="345">
                  <c:v>0.0292773</c:v>
                </c:pt>
                <c:pt idx="346">
                  <c:v>0.0192152</c:v>
                </c:pt>
                <c:pt idx="347">
                  <c:v>0.0199682</c:v>
                </c:pt>
                <c:pt idx="348">
                  <c:v>0.021143</c:v>
                </c:pt>
                <c:pt idx="349">
                  <c:v>0.0206136</c:v>
                </c:pt>
                <c:pt idx="350">
                  <c:v>0.0427071</c:v>
                </c:pt>
                <c:pt idx="351">
                  <c:v>0.0265686</c:v>
                </c:pt>
                <c:pt idx="352">
                  <c:v>0.0204386</c:v>
                </c:pt>
                <c:pt idx="353">
                  <c:v>0.01869</c:v>
                </c:pt>
                <c:pt idx="354">
                  <c:v>0.016448</c:v>
                </c:pt>
                <c:pt idx="355">
                  <c:v>0.0194313</c:v>
                </c:pt>
                <c:pt idx="356">
                  <c:v>0.0164696</c:v>
                </c:pt>
                <c:pt idx="357">
                  <c:v>0.0188196</c:v>
                </c:pt>
                <c:pt idx="358">
                  <c:v>0.0365397</c:v>
                </c:pt>
                <c:pt idx="359">
                  <c:v>0.0219825</c:v>
                </c:pt>
                <c:pt idx="360">
                  <c:v>0.0200754</c:v>
                </c:pt>
                <c:pt idx="361">
                  <c:v>0.0400695</c:v>
                </c:pt>
                <c:pt idx="362">
                  <c:v>0.0263135</c:v>
                </c:pt>
                <c:pt idx="363">
                  <c:v>0.0431122</c:v>
                </c:pt>
                <c:pt idx="364">
                  <c:v>0.0203102</c:v>
                </c:pt>
                <c:pt idx="365">
                  <c:v>0.0365521</c:v>
                </c:pt>
                <c:pt idx="366">
                  <c:v>0.0227816</c:v>
                </c:pt>
                <c:pt idx="367">
                  <c:v>0.0174815</c:v>
                </c:pt>
                <c:pt idx="368">
                  <c:v>0.025725</c:v>
                </c:pt>
                <c:pt idx="369">
                  <c:v>0.0375466</c:v>
                </c:pt>
                <c:pt idx="370">
                  <c:v>0.0392891</c:v>
                </c:pt>
                <c:pt idx="371">
                  <c:v>0.0505824</c:v>
                </c:pt>
                <c:pt idx="372">
                  <c:v>0.0196279</c:v>
                </c:pt>
                <c:pt idx="373">
                  <c:v>0.0219949</c:v>
                </c:pt>
                <c:pt idx="374">
                  <c:v>0.0380806</c:v>
                </c:pt>
                <c:pt idx="375">
                  <c:v>0.0252679</c:v>
                </c:pt>
                <c:pt idx="376">
                  <c:v>0.0338526</c:v>
                </c:pt>
                <c:pt idx="377">
                  <c:v>0.0361075</c:v>
                </c:pt>
                <c:pt idx="378">
                  <c:v>0.0245315</c:v>
                </c:pt>
                <c:pt idx="379">
                  <c:v>0.045776</c:v>
                </c:pt>
                <c:pt idx="380">
                  <c:v>0.0406392</c:v>
                </c:pt>
                <c:pt idx="381">
                  <c:v>0.0252197</c:v>
                </c:pt>
                <c:pt idx="382">
                  <c:v>0.025174</c:v>
                </c:pt>
                <c:pt idx="383">
                  <c:v>0.0396855</c:v>
                </c:pt>
                <c:pt idx="384">
                  <c:v>0.0417666</c:v>
                </c:pt>
                <c:pt idx="385">
                  <c:v>0.0237046</c:v>
                </c:pt>
                <c:pt idx="386">
                  <c:v>0.0245544</c:v>
                </c:pt>
                <c:pt idx="387">
                  <c:v>0.0256112</c:v>
                </c:pt>
                <c:pt idx="388">
                  <c:v>0.045599</c:v>
                </c:pt>
                <c:pt idx="389">
                  <c:v>0.0452715</c:v>
                </c:pt>
                <c:pt idx="390">
                  <c:v>0.0236086</c:v>
                </c:pt>
                <c:pt idx="391">
                  <c:v>0.0468116</c:v>
                </c:pt>
                <c:pt idx="392">
                  <c:v>0.0443988</c:v>
                </c:pt>
                <c:pt idx="393">
                  <c:v>0.0223469</c:v>
                </c:pt>
                <c:pt idx="394">
                  <c:v>0.0204947</c:v>
                </c:pt>
                <c:pt idx="395">
                  <c:v>0.0217755</c:v>
                </c:pt>
                <c:pt idx="396">
                  <c:v>0.0304446</c:v>
                </c:pt>
                <c:pt idx="397">
                  <c:v>0.0255908</c:v>
                </c:pt>
                <c:pt idx="398">
                  <c:v>0.0256881</c:v>
                </c:pt>
                <c:pt idx="399">
                  <c:v>0.0221458</c:v>
                </c:pt>
                <c:pt idx="400">
                  <c:v>0.0258052</c:v>
                </c:pt>
                <c:pt idx="401">
                  <c:v>0.0264531</c:v>
                </c:pt>
                <c:pt idx="402">
                  <c:v>0.0315558</c:v>
                </c:pt>
                <c:pt idx="403">
                  <c:v>0.0477753</c:v>
                </c:pt>
                <c:pt idx="404">
                  <c:v>0.0235105</c:v>
                </c:pt>
                <c:pt idx="405">
                  <c:v>0.0237199</c:v>
                </c:pt>
                <c:pt idx="406">
                  <c:v>0.0271932</c:v>
                </c:pt>
                <c:pt idx="407">
                  <c:v>0.0248461</c:v>
                </c:pt>
                <c:pt idx="408">
                  <c:v>0.022964</c:v>
                </c:pt>
                <c:pt idx="409">
                  <c:v>0.0237054</c:v>
                </c:pt>
                <c:pt idx="410">
                  <c:v>0.0265117</c:v>
                </c:pt>
                <c:pt idx="411">
                  <c:v>0.0218632</c:v>
                </c:pt>
                <c:pt idx="412">
                  <c:v>0.025644</c:v>
                </c:pt>
                <c:pt idx="413">
                  <c:v>0.0267295</c:v>
                </c:pt>
                <c:pt idx="414">
                  <c:v>0.025752</c:v>
                </c:pt>
                <c:pt idx="415">
                  <c:v>0.0248112</c:v>
                </c:pt>
                <c:pt idx="416">
                  <c:v>0.022263</c:v>
                </c:pt>
                <c:pt idx="417">
                  <c:v>0.0292972</c:v>
                </c:pt>
                <c:pt idx="418">
                  <c:v>0.0521329</c:v>
                </c:pt>
                <c:pt idx="419">
                  <c:v>0.0263729</c:v>
                </c:pt>
                <c:pt idx="420">
                  <c:v>0.0269892</c:v>
                </c:pt>
                <c:pt idx="421">
                  <c:v>0.0466641</c:v>
                </c:pt>
                <c:pt idx="422">
                  <c:v>0.0294502</c:v>
                </c:pt>
                <c:pt idx="423">
                  <c:v>0.048655</c:v>
                </c:pt>
                <c:pt idx="424">
                  <c:v>0.0300236</c:v>
                </c:pt>
                <c:pt idx="425">
                  <c:v>0.033137</c:v>
                </c:pt>
                <c:pt idx="426">
                  <c:v>0.0253419</c:v>
                </c:pt>
                <c:pt idx="427">
                  <c:v>0.0443008</c:v>
                </c:pt>
                <c:pt idx="428">
                  <c:v>0.0294456</c:v>
                </c:pt>
                <c:pt idx="429">
                  <c:v>0.052494</c:v>
                </c:pt>
                <c:pt idx="430">
                  <c:v>0.0386686</c:v>
                </c:pt>
                <c:pt idx="431">
                  <c:v>0.028238</c:v>
                </c:pt>
                <c:pt idx="432">
                  <c:v>0.029035</c:v>
                </c:pt>
                <c:pt idx="433">
                  <c:v>0.0419865</c:v>
                </c:pt>
                <c:pt idx="434">
                  <c:v>0.0347353</c:v>
                </c:pt>
                <c:pt idx="435">
                  <c:v>0.043736</c:v>
                </c:pt>
                <c:pt idx="436">
                  <c:v>0.0338705</c:v>
                </c:pt>
                <c:pt idx="437">
                  <c:v>0.049753</c:v>
                </c:pt>
                <c:pt idx="438">
                  <c:v>0.0348475</c:v>
                </c:pt>
                <c:pt idx="439">
                  <c:v>0.0478272</c:v>
                </c:pt>
                <c:pt idx="440">
                  <c:v>0.0370994</c:v>
                </c:pt>
                <c:pt idx="441">
                  <c:v>0.0494201</c:v>
                </c:pt>
                <c:pt idx="442">
                  <c:v>0.0637396</c:v>
                </c:pt>
                <c:pt idx="443">
                  <c:v>0.0323362</c:v>
                </c:pt>
                <c:pt idx="444">
                  <c:v>0.0285226</c:v>
                </c:pt>
                <c:pt idx="445">
                  <c:v>0.0487922</c:v>
                </c:pt>
                <c:pt idx="446">
                  <c:v>0.034771</c:v>
                </c:pt>
                <c:pt idx="447">
                  <c:v>0.0341373</c:v>
                </c:pt>
                <c:pt idx="448">
                  <c:v>0.047986</c:v>
                </c:pt>
                <c:pt idx="449">
                  <c:v>0.0478289</c:v>
                </c:pt>
                <c:pt idx="450">
                  <c:v>0.0505055</c:v>
                </c:pt>
                <c:pt idx="451">
                  <c:v>0.0341751</c:v>
                </c:pt>
                <c:pt idx="452">
                  <c:v>0.0539988</c:v>
                </c:pt>
                <c:pt idx="453">
                  <c:v>0.0460798</c:v>
                </c:pt>
                <c:pt idx="454">
                  <c:v>0.0479507</c:v>
                </c:pt>
                <c:pt idx="455">
                  <c:v>0.0524612</c:v>
                </c:pt>
                <c:pt idx="456">
                  <c:v>0.0539593</c:v>
                </c:pt>
                <c:pt idx="457">
                  <c:v>0.0330809</c:v>
                </c:pt>
                <c:pt idx="458">
                  <c:v>0.0341726</c:v>
                </c:pt>
                <c:pt idx="459">
                  <c:v>0.0476003</c:v>
                </c:pt>
                <c:pt idx="460">
                  <c:v>0.054876</c:v>
                </c:pt>
                <c:pt idx="461">
                  <c:v>0.0488221</c:v>
                </c:pt>
                <c:pt idx="462">
                  <c:v>0.0317939</c:v>
                </c:pt>
                <c:pt idx="463">
                  <c:v>0.0292295</c:v>
                </c:pt>
                <c:pt idx="464">
                  <c:v>0.0319394</c:v>
                </c:pt>
                <c:pt idx="465">
                  <c:v>0.0357854</c:v>
                </c:pt>
                <c:pt idx="466">
                  <c:v>0.0608481</c:v>
                </c:pt>
                <c:pt idx="467">
                  <c:v>0.0312354</c:v>
                </c:pt>
                <c:pt idx="468">
                  <c:v>0.0333344</c:v>
                </c:pt>
                <c:pt idx="469">
                  <c:v>0.0508754</c:v>
                </c:pt>
                <c:pt idx="470">
                  <c:v>0.0499441</c:v>
                </c:pt>
                <c:pt idx="471">
                  <c:v>0.0333195</c:v>
                </c:pt>
                <c:pt idx="472">
                  <c:v>0.0628761</c:v>
                </c:pt>
                <c:pt idx="473">
                  <c:v>0.0357788</c:v>
                </c:pt>
                <c:pt idx="474">
                  <c:v>0.0355182</c:v>
                </c:pt>
                <c:pt idx="475">
                  <c:v>0.0321588</c:v>
                </c:pt>
                <c:pt idx="476">
                  <c:v>0.034771</c:v>
                </c:pt>
                <c:pt idx="477">
                  <c:v>0.062662</c:v>
                </c:pt>
                <c:pt idx="478">
                  <c:v>0.0570927</c:v>
                </c:pt>
                <c:pt idx="479">
                  <c:v>0.0322224</c:v>
                </c:pt>
                <c:pt idx="480">
                  <c:v>0.034294</c:v>
                </c:pt>
                <c:pt idx="481">
                  <c:v>0.0328008</c:v>
                </c:pt>
                <c:pt idx="482">
                  <c:v>0.032938</c:v>
                </c:pt>
                <c:pt idx="483">
                  <c:v>0.0576096</c:v>
                </c:pt>
                <c:pt idx="484">
                  <c:v>0.0524201</c:v>
                </c:pt>
                <c:pt idx="485">
                  <c:v>0.0784236</c:v>
                </c:pt>
                <c:pt idx="486">
                  <c:v>0.0658906</c:v>
                </c:pt>
                <c:pt idx="487">
                  <c:v>0.034924</c:v>
                </c:pt>
                <c:pt idx="488">
                  <c:v>0.0378026</c:v>
                </c:pt>
                <c:pt idx="489">
                  <c:v>0.0387812</c:v>
                </c:pt>
                <c:pt idx="490">
                  <c:v>0.0567498</c:v>
                </c:pt>
                <c:pt idx="491">
                  <c:v>0.0596858</c:v>
                </c:pt>
                <c:pt idx="492">
                  <c:v>0.0472321</c:v>
                </c:pt>
                <c:pt idx="493">
                  <c:v>0.0535184</c:v>
                </c:pt>
                <c:pt idx="494">
                  <c:v>0.0396124</c:v>
                </c:pt>
                <c:pt idx="495">
                  <c:v>0.050422</c:v>
                </c:pt>
                <c:pt idx="496">
                  <c:v>0.047112</c:v>
                </c:pt>
                <c:pt idx="497">
                  <c:v>0.0538114</c:v>
                </c:pt>
                <c:pt idx="498">
                  <c:v>0.0488354</c:v>
                </c:pt>
                <c:pt idx="499">
                  <c:v>0.0407851</c:v>
                </c:pt>
              </c:numCache>
            </c:numRef>
          </c:val>
        </c:ser>
        <c:ser>
          <c:idx val="2"/>
          <c:order val="2"/>
          <c:tx>
            <c:v>4</c:v>
          </c:tx>
          <c:cat>
            <c:numRef>
              <c:f>'[Черновик для семена2.xlsx]Лист1'!$C$1:$C$500</c:f>
              <c:numCache>
                <c:formatCode>General</c:formatCode>
                <c:ptCount val="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</c:numCache>
            </c:numRef>
          </c:cat>
          <c:val>
            <c:numRef>
              <c:f>'[Черновик для семена2.xlsx]Лист1'!$F$1:$F$500</c:f>
              <c:numCache>
                <c:formatCode>General</c:formatCode>
                <c:ptCount val="500"/>
                <c:pt idx="0">
                  <c:v>0.0028362</c:v>
                </c:pt>
                <c:pt idx="1">
                  <c:v>2.07E-5</c:v>
                </c:pt>
                <c:pt idx="2">
                  <c:v>2.9E-5</c:v>
                </c:pt>
                <c:pt idx="3">
                  <c:v>0.0001088</c:v>
                </c:pt>
                <c:pt idx="4">
                  <c:v>4.11E-5</c:v>
                </c:pt>
                <c:pt idx="5">
                  <c:v>4.98E-5</c:v>
                </c:pt>
                <c:pt idx="6">
                  <c:v>2.41E-5</c:v>
                </c:pt>
                <c:pt idx="7">
                  <c:v>6.35E-5</c:v>
                </c:pt>
                <c:pt idx="8">
                  <c:v>0.0001907</c:v>
                </c:pt>
                <c:pt idx="9">
                  <c:v>0.0001396</c:v>
                </c:pt>
                <c:pt idx="10">
                  <c:v>0.0001188</c:v>
                </c:pt>
                <c:pt idx="11">
                  <c:v>0.0001267</c:v>
                </c:pt>
                <c:pt idx="12">
                  <c:v>0.0002455</c:v>
                </c:pt>
                <c:pt idx="13">
                  <c:v>0.0002684</c:v>
                </c:pt>
                <c:pt idx="14">
                  <c:v>0.00014</c:v>
                </c:pt>
                <c:pt idx="15">
                  <c:v>0.0001678</c:v>
                </c:pt>
                <c:pt idx="16">
                  <c:v>0.0002036</c:v>
                </c:pt>
                <c:pt idx="17">
                  <c:v>0.0001899</c:v>
                </c:pt>
                <c:pt idx="18">
                  <c:v>0.0002347</c:v>
                </c:pt>
                <c:pt idx="19">
                  <c:v>0.0003391</c:v>
                </c:pt>
                <c:pt idx="20">
                  <c:v>0.000155</c:v>
                </c:pt>
                <c:pt idx="21">
                  <c:v>0.000268</c:v>
                </c:pt>
                <c:pt idx="22">
                  <c:v>0.0002555</c:v>
                </c:pt>
                <c:pt idx="23">
                  <c:v>0.0001446</c:v>
                </c:pt>
                <c:pt idx="24">
                  <c:v>8.31E-5</c:v>
                </c:pt>
                <c:pt idx="25">
                  <c:v>0.0002896</c:v>
                </c:pt>
                <c:pt idx="26">
                  <c:v>0.0002065</c:v>
                </c:pt>
                <c:pt idx="27">
                  <c:v>0.0005813</c:v>
                </c:pt>
                <c:pt idx="28">
                  <c:v>0.0003794</c:v>
                </c:pt>
                <c:pt idx="29">
                  <c:v>0.0004321</c:v>
                </c:pt>
                <c:pt idx="30">
                  <c:v>0.0003095</c:v>
                </c:pt>
                <c:pt idx="31">
                  <c:v>0.0005107</c:v>
                </c:pt>
                <c:pt idx="32">
                  <c:v>0.0001354</c:v>
                </c:pt>
                <c:pt idx="33">
                  <c:v>0.00046</c:v>
                </c:pt>
                <c:pt idx="34">
                  <c:v>0.0005892</c:v>
                </c:pt>
                <c:pt idx="35">
                  <c:v>0.0004625</c:v>
                </c:pt>
                <c:pt idx="36">
                  <c:v>0.0003864</c:v>
                </c:pt>
                <c:pt idx="37">
                  <c:v>0.0050773</c:v>
                </c:pt>
                <c:pt idx="38">
                  <c:v>5.15E-5</c:v>
                </c:pt>
                <c:pt idx="39">
                  <c:v>0.0001824</c:v>
                </c:pt>
                <c:pt idx="40">
                  <c:v>0.0004292</c:v>
                </c:pt>
                <c:pt idx="41">
                  <c:v>0.000728</c:v>
                </c:pt>
                <c:pt idx="42">
                  <c:v>0.000871</c:v>
                </c:pt>
                <c:pt idx="43">
                  <c:v>0.000322</c:v>
                </c:pt>
                <c:pt idx="44">
                  <c:v>0.0006308</c:v>
                </c:pt>
                <c:pt idx="45">
                  <c:v>0.0006736</c:v>
                </c:pt>
                <c:pt idx="46">
                  <c:v>0.0005285</c:v>
                </c:pt>
                <c:pt idx="47">
                  <c:v>0.0010152</c:v>
                </c:pt>
                <c:pt idx="48">
                  <c:v>0.0006067</c:v>
                </c:pt>
                <c:pt idx="49">
                  <c:v>0.0006237</c:v>
                </c:pt>
                <c:pt idx="50">
                  <c:v>0.0007164</c:v>
                </c:pt>
                <c:pt idx="51">
                  <c:v>0.0005452</c:v>
                </c:pt>
                <c:pt idx="52">
                  <c:v>0.0006142</c:v>
                </c:pt>
                <c:pt idx="53">
                  <c:v>0.0005057</c:v>
                </c:pt>
                <c:pt idx="54">
                  <c:v>0.0006191</c:v>
                </c:pt>
                <c:pt idx="55">
                  <c:v>0.0006511</c:v>
                </c:pt>
                <c:pt idx="56">
                  <c:v>0.0010842</c:v>
                </c:pt>
                <c:pt idx="57">
                  <c:v>0.0011436</c:v>
                </c:pt>
                <c:pt idx="58">
                  <c:v>0.0009724</c:v>
                </c:pt>
                <c:pt idx="59">
                  <c:v>0.0012354</c:v>
                </c:pt>
                <c:pt idx="60">
                  <c:v>0.0012512</c:v>
                </c:pt>
                <c:pt idx="61">
                  <c:v>0.0046796</c:v>
                </c:pt>
                <c:pt idx="62">
                  <c:v>0.0073579</c:v>
                </c:pt>
                <c:pt idx="63">
                  <c:v>0.0043039</c:v>
                </c:pt>
                <c:pt idx="64">
                  <c:v>0.0008032</c:v>
                </c:pt>
                <c:pt idx="65">
                  <c:v>0.0015114</c:v>
                </c:pt>
                <c:pt idx="66">
                  <c:v>0.0028765</c:v>
                </c:pt>
                <c:pt idx="67">
                  <c:v>0.0020395</c:v>
                </c:pt>
                <c:pt idx="68">
                  <c:v>0.002143</c:v>
                </c:pt>
                <c:pt idx="69">
                  <c:v>0.0009429</c:v>
                </c:pt>
                <c:pt idx="70">
                  <c:v>0.0011415</c:v>
                </c:pt>
                <c:pt idx="71">
                  <c:v>0.001439</c:v>
                </c:pt>
                <c:pt idx="72">
                  <c:v>0.0028981</c:v>
                </c:pt>
                <c:pt idx="73">
                  <c:v>0.0024904</c:v>
                </c:pt>
                <c:pt idx="74">
                  <c:v>0.0012184</c:v>
                </c:pt>
                <c:pt idx="75">
                  <c:v>0.0019967</c:v>
                </c:pt>
                <c:pt idx="76">
                  <c:v>0.0025054</c:v>
                </c:pt>
                <c:pt idx="77">
                  <c:v>0.00251</c:v>
                </c:pt>
                <c:pt idx="78">
                  <c:v>0.001304</c:v>
                </c:pt>
                <c:pt idx="79">
                  <c:v>0.0017432</c:v>
                </c:pt>
                <c:pt idx="80">
                  <c:v>0.0015301</c:v>
                </c:pt>
                <c:pt idx="81">
                  <c:v>0.0027019</c:v>
                </c:pt>
                <c:pt idx="82">
                  <c:v>0.0021729</c:v>
                </c:pt>
                <c:pt idx="83">
                  <c:v>0.0041602</c:v>
                </c:pt>
                <c:pt idx="84">
                  <c:v>0.0013717</c:v>
                </c:pt>
                <c:pt idx="85">
                  <c:v>0.0026616</c:v>
                </c:pt>
                <c:pt idx="86">
                  <c:v>0.0019519</c:v>
                </c:pt>
                <c:pt idx="87">
                  <c:v>0.0230671</c:v>
                </c:pt>
                <c:pt idx="88">
                  <c:v>0.002672</c:v>
                </c:pt>
                <c:pt idx="89">
                  <c:v>0.001865</c:v>
                </c:pt>
                <c:pt idx="90">
                  <c:v>0.0013734</c:v>
                </c:pt>
                <c:pt idx="91">
                  <c:v>0.0027984</c:v>
                </c:pt>
                <c:pt idx="92">
                  <c:v>0.0036544</c:v>
                </c:pt>
                <c:pt idx="93">
                  <c:v>0.002165</c:v>
                </c:pt>
                <c:pt idx="94">
                  <c:v>0.0018687</c:v>
                </c:pt>
                <c:pt idx="95">
                  <c:v>0.0034155</c:v>
                </c:pt>
                <c:pt idx="96">
                  <c:v>0.0032335</c:v>
                </c:pt>
                <c:pt idx="97">
                  <c:v>0.0045616</c:v>
                </c:pt>
                <c:pt idx="98">
                  <c:v>0.0047382</c:v>
                </c:pt>
                <c:pt idx="99">
                  <c:v>0.0021509</c:v>
                </c:pt>
                <c:pt idx="100">
                  <c:v>0.0109197</c:v>
                </c:pt>
                <c:pt idx="101">
                  <c:v>0.0024958</c:v>
                </c:pt>
                <c:pt idx="102">
                  <c:v>0.0033066</c:v>
                </c:pt>
                <c:pt idx="103">
                  <c:v>0.0045304</c:v>
                </c:pt>
                <c:pt idx="104">
                  <c:v>0.0037849</c:v>
                </c:pt>
                <c:pt idx="105">
                  <c:v>0.011125</c:v>
                </c:pt>
                <c:pt idx="106">
                  <c:v>0.0040538</c:v>
                </c:pt>
                <c:pt idx="107">
                  <c:v>0.0112127</c:v>
                </c:pt>
                <c:pt idx="108">
                  <c:v>0.0029293</c:v>
                </c:pt>
                <c:pt idx="109">
                  <c:v>0.0023392</c:v>
                </c:pt>
                <c:pt idx="110">
                  <c:v>0.0040787</c:v>
                </c:pt>
                <c:pt idx="111">
                  <c:v>0.0035032</c:v>
                </c:pt>
                <c:pt idx="112">
                  <c:v>0.0036607</c:v>
                </c:pt>
                <c:pt idx="113">
                  <c:v>0.0035647</c:v>
                </c:pt>
                <c:pt idx="114">
                  <c:v>0.003162</c:v>
                </c:pt>
                <c:pt idx="115">
                  <c:v>0.0040617</c:v>
                </c:pt>
                <c:pt idx="116">
                  <c:v>0.0048168</c:v>
                </c:pt>
                <c:pt idx="117">
                  <c:v>0.0052988</c:v>
                </c:pt>
                <c:pt idx="118">
                  <c:v>0.0026837</c:v>
                </c:pt>
                <c:pt idx="119">
                  <c:v>0.0035194</c:v>
                </c:pt>
                <c:pt idx="120">
                  <c:v>0.0029883</c:v>
                </c:pt>
                <c:pt idx="121">
                  <c:v>0.0046597</c:v>
                </c:pt>
                <c:pt idx="122">
                  <c:v>0.0034333</c:v>
                </c:pt>
                <c:pt idx="123">
                  <c:v>0.0031969</c:v>
                </c:pt>
                <c:pt idx="124">
                  <c:v>0.0062675</c:v>
                </c:pt>
                <c:pt idx="125">
                  <c:v>0.0036748</c:v>
                </c:pt>
                <c:pt idx="126">
                  <c:v>0.0035792</c:v>
                </c:pt>
                <c:pt idx="127">
                  <c:v>0.0056791</c:v>
                </c:pt>
                <c:pt idx="128">
                  <c:v>0.0039304</c:v>
                </c:pt>
                <c:pt idx="129">
                  <c:v>0.004759</c:v>
                </c:pt>
                <c:pt idx="130">
                  <c:v>0.00641</c:v>
                </c:pt>
                <c:pt idx="131">
                  <c:v>0.0065002</c:v>
                </c:pt>
                <c:pt idx="132">
                  <c:v>0.0049788</c:v>
                </c:pt>
                <c:pt idx="133">
                  <c:v>0.0034495</c:v>
                </c:pt>
                <c:pt idx="134">
                  <c:v>0.0057734</c:v>
                </c:pt>
                <c:pt idx="135">
                  <c:v>0.0064524</c:v>
                </c:pt>
                <c:pt idx="136">
                  <c:v>0.0040451</c:v>
                </c:pt>
                <c:pt idx="137">
                  <c:v>0.0109438</c:v>
                </c:pt>
                <c:pt idx="138">
                  <c:v>0.0069922</c:v>
                </c:pt>
                <c:pt idx="139">
                  <c:v>0.0060148</c:v>
                </c:pt>
                <c:pt idx="140">
                  <c:v>0.0065247</c:v>
                </c:pt>
                <c:pt idx="141">
                  <c:v>0.0044718</c:v>
                </c:pt>
                <c:pt idx="142">
                  <c:v>0.006014</c:v>
                </c:pt>
                <c:pt idx="143">
                  <c:v>0.0042657</c:v>
                </c:pt>
                <c:pt idx="144">
                  <c:v>0.0055855</c:v>
                </c:pt>
                <c:pt idx="145">
                  <c:v>0.0158022</c:v>
                </c:pt>
                <c:pt idx="146">
                  <c:v>0.004269</c:v>
                </c:pt>
                <c:pt idx="147">
                  <c:v>0.0051746</c:v>
                </c:pt>
                <c:pt idx="148">
                  <c:v>0.0070113</c:v>
                </c:pt>
                <c:pt idx="149">
                  <c:v>0.0056475</c:v>
                </c:pt>
                <c:pt idx="150">
                  <c:v>0.0042034</c:v>
                </c:pt>
                <c:pt idx="151">
                  <c:v>0.0053321</c:v>
                </c:pt>
                <c:pt idx="152">
                  <c:v>0.0043833</c:v>
                </c:pt>
                <c:pt idx="153">
                  <c:v>0.0049069</c:v>
                </c:pt>
                <c:pt idx="154">
                  <c:v>0.0059097</c:v>
                </c:pt>
                <c:pt idx="155">
                  <c:v>0.0074901</c:v>
                </c:pt>
                <c:pt idx="156">
                  <c:v>0.0090102</c:v>
                </c:pt>
                <c:pt idx="157">
                  <c:v>0.0072549</c:v>
                </c:pt>
                <c:pt idx="158">
                  <c:v>0.0053902</c:v>
                </c:pt>
                <c:pt idx="159">
                  <c:v>0.0198448</c:v>
                </c:pt>
                <c:pt idx="160">
                  <c:v>0.0057493</c:v>
                </c:pt>
                <c:pt idx="161">
                  <c:v>0.0113083</c:v>
                </c:pt>
                <c:pt idx="162">
                  <c:v>0.018552</c:v>
                </c:pt>
                <c:pt idx="163">
                  <c:v>0.013726</c:v>
                </c:pt>
                <c:pt idx="164">
                  <c:v>0.0080457</c:v>
                </c:pt>
                <c:pt idx="165">
                  <c:v>0.0052228</c:v>
                </c:pt>
                <c:pt idx="166">
                  <c:v>0.0098862</c:v>
                </c:pt>
                <c:pt idx="167">
                  <c:v>0.007631</c:v>
                </c:pt>
                <c:pt idx="168">
                  <c:v>0.0083594</c:v>
                </c:pt>
                <c:pt idx="169">
                  <c:v>0.0112464</c:v>
                </c:pt>
                <c:pt idx="170">
                  <c:v>0.0088523</c:v>
                </c:pt>
                <c:pt idx="171">
                  <c:v>0.0101584</c:v>
                </c:pt>
                <c:pt idx="172">
                  <c:v>0.0066573</c:v>
                </c:pt>
                <c:pt idx="173">
                  <c:v>0.0098314</c:v>
                </c:pt>
                <c:pt idx="174">
                  <c:v>0.0063959</c:v>
                </c:pt>
                <c:pt idx="175">
                  <c:v>0.0063747</c:v>
                </c:pt>
                <c:pt idx="176">
                  <c:v>0.0113232</c:v>
                </c:pt>
                <c:pt idx="177">
                  <c:v>0.0068352</c:v>
                </c:pt>
                <c:pt idx="178">
                  <c:v>0.0088112</c:v>
                </c:pt>
                <c:pt idx="179">
                  <c:v>0.0067811</c:v>
                </c:pt>
                <c:pt idx="180">
                  <c:v>0.0110851</c:v>
                </c:pt>
                <c:pt idx="181">
                  <c:v>0.0109326</c:v>
                </c:pt>
                <c:pt idx="182">
                  <c:v>0.0072806</c:v>
                </c:pt>
                <c:pt idx="183">
                  <c:v>0.013746</c:v>
                </c:pt>
                <c:pt idx="184">
                  <c:v>0.0100703</c:v>
                </c:pt>
                <c:pt idx="185">
                  <c:v>0.012124</c:v>
                </c:pt>
                <c:pt idx="186">
                  <c:v>0.0196096</c:v>
                </c:pt>
                <c:pt idx="187">
                  <c:v>0.0193814</c:v>
                </c:pt>
                <c:pt idx="188">
                  <c:v>0.0073978</c:v>
                </c:pt>
                <c:pt idx="189">
                  <c:v>0.0078936</c:v>
                </c:pt>
                <c:pt idx="190">
                  <c:v>0.0076397</c:v>
                </c:pt>
                <c:pt idx="191">
                  <c:v>0.0202674</c:v>
                </c:pt>
                <c:pt idx="192">
                  <c:v>0.0112318</c:v>
                </c:pt>
                <c:pt idx="193">
                  <c:v>0.0067982</c:v>
                </c:pt>
                <c:pt idx="194">
                  <c:v>0.0130217</c:v>
                </c:pt>
                <c:pt idx="195">
                  <c:v>0.0139517</c:v>
                </c:pt>
                <c:pt idx="196">
                  <c:v>0.0080124</c:v>
                </c:pt>
                <c:pt idx="197">
                  <c:v>0.011868</c:v>
                </c:pt>
                <c:pt idx="198">
                  <c:v>0.0085984</c:v>
                </c:pt>
                <c:pt idx="199">
                  <c:v>0.0208983</c:v>
                </c:pt>
                <c:pt idx="200">
                  <c:v>0.0155242</c:v>
                </c:pt>
                <c:pt idx="201">
                  <c:v>0.0247194</c:v>
                </c:pt>
                <c:pt idx="202">
                  <c:v>0.0116233</c:v>
                </c:pt>
                <c:pt idx="203">
                  <c:v>0.0084962</c:v>
                </c:pt>
                <c:pt idx="204">
                  <c:v>0.0105075</c:v>
                </c:pt>
                <c:pt idx="205">
                  <c:v>0.0079929</c:v>
                </c:pt>
                <c:pt idx="206">
                  <c:v>0.010628</c:v>
                </c:pt>
                <c:pt idx="207">
                  <c:v>0.0082576</c:v>
                </c:pt>
                <c:pt idx="208">
                  <c:v>0.0141965</c:v>
                </c:pt>
                <c:pt idx="209">
                  <c:v>0.0236298</c:v>
                </c:pt>
                <c:pt idx="210">
                  <c:v>0.0093834</c:v>
                </c:pt>
                <c:pt idx="211">
                  <c:v>0.0113365</c:v>
                </c:pt>
                <c:pt idx="212">
                  <c:v>0.0119636</c:v>
                </c:pt>
                <c:pt idx="213">
                  <c:v>0.0079688</c:v>
                </c:pt>
                <c:pt idx="214">
                  <c:v>0.0103454</c:v>
                </c:pt>
                <c:pt idx="215">
                  <c:v>0.0100084</c:v>
                </c:pt>
                <c:pt idx="216">
                  <c:v>0.0107564</c:v>
                </c:pt>
                <c:pt idx="217">
                  <c:v>0.02448</c:v>
                </c:pt>
                <c:pt idx="218">
                  <c:v>0.0125267</c:v>
                </c:pt>
                <c:pt idx="219">
                  <c:v>0.0125467</c:v>
                </c:pt>
                <c:pt idx="220">
                  <c:v>0.0240083</c:v>
                </c:pt>
                <c:pt idx="221">
                  <c:v>0.0131609</c:v>
                </c:pt>
                <c:pt idx="222">
                  <c:v>0.0119532</c:v>
                </c:pt>
                <c:pt idx="223">
                  <c:v>0.0151759</c:v>
                </c:pt>
                <c:pt idx="224">
                  <c:v>0.0103629</c:v>
                </c:pt>
                <c:pt idx="225">
                  <c:v>0.0133159</c:v>
                </c:pt>
                <c:pt idx="226">
                  <c:v>0.0208417</c:v>
                </c:pt>
                <c:pt idx="227">
                  <c:v>0.0231502</c:v>
                </c:pt>
                <c:pt idx="228">
                  <c:v>0.0114957</c:v>
                </c:pt>
                <c:pt idx="229">
                  <c:v>0.0144811</c:v>
                </c:pt>
                <c:pt idx="230">
                  <c:v>0.0157224</c:v>
                </c:pt>
                <c:pt idx="231">
                  <c:v>0.0217963</c:v>
                </c:pt>
                <c:pt idx="232">
                  <c:v>0.0119462</c:v>
                </c:pt>
                <c:pt idx="233">
                  <c:v>0.0140065</c:v>
                </c:pt>
                <c:pt idx="234">
                  <c:v>0.0114866</c:v>
                </c:pt>
                <c:pt idx="235">
                  <c:v>0.0112372</c:v>
                </c:pt>
                <c:pt idx="236">
                  <c:v>0.0291792</c:v>
                </c:pt>
                <c:pt idx="237">
                  <c:v>0.0135872</c:v>
                </c:pt>
                <c:pt idx="238">
                  <c:v>0.0131949</c:v>
                </c:pt>
                <c:pt idx="239">
                  <c:v>0.0113606</c:v>
                </c:pt>
                <c:pt idx="240">
                  <c:v>0.0157353</c:v>
                </c:pt>
                <c:pt idx="241">
                  <c:v>0.0199171</c:v>
                </c:pt>
                <c:pt idx="242">
                  <c:v>0.0201739</c:v>
                </c:pt>
                <c:pt idx="243">
                  <c:v>0.0118631</c:v>
                </c:pt>
                <c:pt idx="244">
                  <c:v>0.0185852</c:v>
                </c:pt>
                <c:pt idx="245">
                  <c:v>0.0209506</c:v>
                </c:pt>
                <c:pt idx="246">
                  <c:v>0.0127736</c:v>
                </c:pt>
                <c:pt idx="247">
                  <c:v>0.0189455</c:v>
                </c:pt>
                <c:pt idx="248">
                  <c:v>0.0198373</c:v>
                </c:pt>
                <c:pt idx="249">
                  <c:v>0.0205849</c:v>
                </c:pt>
                <c:pt idx="250">
                  <c:v>0.0190997</c:v>
                </c:pt>
                <c:pt idx="251">
                  <c:v>0.0189817</c:v>
                </c:pt>
                <c:pt idx="252">
                  <c:v>0.0246309</c:v>
                </c:pt>
                <c:pt idx="253">
                  <c:v>0.0169525</c:v>
                </c:pt>
                <c:pt idx="254">
                  <c:v>0.0129306</c:v>
                </c:pt>
                <c:pt idx="255">
                  <c:v>0.0133736</c:v>
                </c:pt>
                <c:pt idx="256">
                  <c:v>0.0236293</c:v>
                </c:pt>
                <c:pt idx="257">
                  <c:v>0.0176926</c:v>
                </c:pt>
                <c:pt idx="258">
                  <c:v>0.0141225</c:v>
                </c:pt>
                <c:pt idx="259">
                  <c:v>0.0149054</c:v>
                </c:pt>
                <c:pt idx="260">
                  <c:v>0.014905</c:v>
                </c:pt>
                <c:pt idx="261">
                  <c:v>0.0145048</c:v>
                </c:pt>
                <c:pt idx="262">
                  <c:v>0.015904</c:v>
                </c:pt>
                <c:pt idx="263">
                  <c:v>0.0145281</c:v>
                </c:pt>
                <c:pt idx="264">
                  <c:v>0.0259071</c:v>
                </c:pt>
                <c:pt idx="265">
                  <c:v>0.0141844</c:v>
                </c:pt>
                <c:pt idx="266">
                  <c:v>0.0145775</c:v>
                </c:pt>
                <c:pt idx="267">
                  <c:v>0.0281735</c:v>
                </c:pt>
                <c:pt idx="268">
                  <c:v>0.0249334</c:v>
                </c:pt>
                <c:pt idx="269">
                  <c:v>0.0153172</c:v>
                </c:pt>
                <c:pt idx="270">
                  <c:v>0.0298591</c:v>
                </c:pt>
                <c:pt idx="271">
                  <c:v>0.0274476</c:v>
                </c:pt>
                <c:pt idx="272">
                  <c:v>0.015055</c:v>
                </c:pt>
                <c:pt idx="273">
                  <c:v>0.0310426</c:v>
                </c:pt>
                <c:pt idx="274">
                  <c:v>0.0249259</c:v>
                </c:pt>
                <c:pt idx="275">
                  <c:v>0.0211069</c:v>
                </c:pt>
                <c:pt idx="276">
                  <c:v>0.0199815</c:v>
                </c:pt>
                <c:pt idx="277">
                  <c:v>0.0283448</c:v>
                </c:pt>
                <c:pt idx="278">
                  <c:v>0.0293845</c:v>
                </c:pt>
                <c:pt idx="279">
                  <c:v>0.0209228</c:v>
                </c:pt>
                <c:pt idx="280">
                  <c:v>0.016332</c:v>
                </c:pt>
                <c:pt idx="281">
                  <c:v>0.026008</c:v>
                </c:pt>
                <c:pt idx="282">
                  <c:v>0.0191093</c:v>
                </c:pt>
                <c:pt idx="283">
                  <c:v>0.0160611</c:v>
                </c:pt>
                <c:pt idx="284">
                  <c:v>0.0239751</c:v>
                </c:pt>
                <c:pt idx="285">
                  <c:v>0.0247252</c:v>
                </c:pt>
                <c:pt idx="286">
                  <c:v>0.0298499</c:v>
                </c:pt>
                <c:pt idx="287">
                  <c:v>0.0280314</c:v>
                </c:pt>
                <c:pt idx="288">
                  <c:v>0.0294842</c:v>
                </c:pt>
                <c:pt idx="289">
                  <c:v>0.0245108</c:v>
                </c:pt>
                <c:pt idx="290">
                  <c:v>0.0267843</c:v>
                </c:pt>
                <c:pt idx="291">
                  <c:v>0.0180442</c:v>
                </c:pt>
                <c:pt idx="292">
                  <c:v>0.018798</c:v>
                </c:pt>
                <c:pt idx="293">
                  <c:v>0.0346954</c:v>
                </c:pt>
                <c:pt idx="294">
                  <c:v>0.0236044</c:v>
                </c:pt>
                <c:pt idx="295">
                  <c:v>0.0266779</c:v>
                </c:pt>
                <c:pt idx="296">
                  <c:v>0.0315849</c:v>
                </c:pt>
                <c:pt idx="297">
                  <c:v>0.0234079</c:v>
                </c:pt>
                <c:pt idx="298">
                  <c:v>0.0251869</c:v>
                </c:pt>
                <c:pt idx="299">
                  <c:v>0.0241309</c:v>
                </c:pt>
                <c:pt idx="300">
                  <c:v>0.0263638</c:v>
                </c:pt>
                <c:pt idx="301">
                  <c:v>0.0268504</c:v>
                </c:pt>
                <c:pt idx="302">
                  <c:v>0.0209992</c:v>
                </c:pt>
                <c:pt idx="303">
                  <c:v>0.0310829</c:v>
                </c:pt>
                <c:pt idx="304">
                  <c:v>0.0192913</c:v>
                </c:pt>
                <c:pt idx="305">
                  <c:v>0.0193341</c:v>
                </c:pt>
                <c:pt idx="306">
                  <c:v>0.0356969</c:v>
                </c:pt>
                <c:pt idx="307">
                  <c:v>0.0307841</c:v>
                </c:pt>
                <c:pt idx="308">
                  <c:v>0.0321289</c:v>
                </c:pt>
                <c:pt idx="309">
                  <c:v>0.0220523</c:v>
                </c:pt>
                <c:pt idx="310">
                  <c:v>0.0256295</c:v>
                </c:pt>
                <c:pt idx="311">
                  <c:v>0.0345421</c:v>
                </c:pt>
                <c:pt idx="312">
                  <c:v>0.0213483</c:v>
                </c:pt>
                <c:pt idx="313">
                  <c:v>0.0325482</c:v>
                </c:pt>
                <c:pt idx="314">
                  <c:v>0.0222725</c:v>
                </c:pt>
                <c:pt idx="315">
                  <c:v>0.0314349</c:v>
                </c:pt>
                <c:pt idx="316">
                  <c:v>0.0349942</c:v>
                </c:pt>
                <c:pt idx="317">
                  <c:v>0.032352</c:v>
                </c:pt>
                <c:pt idx="318">
                  <c:v>0.037697</c:v>
                </c:pt>
                <c:pt idx="319">
                  <c:v>0.0211393</c:v>
                </c:pt>
                <c:pt idx="320">
                  <c:v>0.027576</c:v>
                </c:pt>
                <c:pt idx="321">
                  <c:v>0.0418444</c:v>
                </c:pt>
                <c:pt idx="322">
                  <c:v>0.0352622</c:v>
                </c:pt>
                <c:pt idx="323">
                  <c:v>0.0358922</c:v>
                </c:pt>
                <c:pt idx="324">
                  <c:v>0.0271001</c:v>
                </c:pt>
                <c:pt idx="325">
                  <c:v>0.0239294</c:v>
                </c:pt>
                <c:pt idx="326">
                  <c:v>0.0411529</c:v>
                </c:pt>
                <c:pt idx="327">
                  <c:v>0.0376139</c:v>
                </c:pt>
                <c:pt idx="328">
                  <c:v>0.0341751</c:v>
                </c:pt>
                <c:pt idx="329">
                  <c:v>0.0315163</c:v>
                </c:pt>
                <c:pt idx="330">
                  <c:v>0.030701</c:v>
                </c:pt>
                <c:pt idx="331">
                  <c:v>0.0407277</c:v>
                </c:pt>
                <c:pt idx="332">
                  <c:v>0.0399124</c:v>
                </c:pt>
                <c:pt idx="333">
                  <c:v>0.0271417</c:v>
                </c:pt>
                <c:pt idx="334">
                  <c:v>0.0375628</c:v>
                </c:pt>
                <c:pt idx="335">
                  <c:v>0.0341298</c:v>
                </c:pt>
                <c:pt idx="336">
                  <c:v>0.0341701</c:v>
                </c:pt>
                <c:pt idx="337">
                  <c:v>0.0414051</c:v>
                </c:pt>
                <c:pt idx="338">
                  <c:v>0.0236418</c:v>
                </c:pt>
                <c:pt idx="339">
                  <c:v>0.0399918</c:v>
                </c:pt>
                <c:pt idx="340">
                  <c:v>0.0363103</c:v>
                </c:pt>
                <c:pt idx="341">
                  <c:v>0.0289573</c:v>
                </c:pt>
                <c:pt idx="342">
                  <c:v>0.0313048</c:v>
                </c:pt>
                <c:pt idx="343">
                  <c:v>0.0329895</c:v>
                </c:pt>
                <c:pt idx="344">
                  <c:v>0.0334483</c:v>
                </c:pt>
                <c:pt idx="345">
                  <c:v>0.0366627</c:v>
                </c:pt>
                <c:pt idx="346">
                  <c:v>0.0270669</c:v>
                </c:pt>
                <c:pt idx="347">
                  <c:v>0.0376218</c:v>
                </c:pt>
                <c:pt idx="348">
                  <c:v>0.0382651</c:v>
                </c:pt>
                <c:pt idx="349">
                  <c:v>0.0275789</c:v>
                </c:pt>
                <c:pt idx="350">
                  <c:v>0.0352298</c:v>
                </c:pt>
                <c:pt idx="351">
                  <c:v>0.0316797</c:v>
                </c:pt>
                <c:pt idx="352">
                  <c:v>0.028363</c:v>
                </c:pt>
                <c:pt idx="353">
                  <c:v>0.0356516</c:v>
                </c:pt>
                <c:pt idx="354">
                  <c:v>0.0344432</c:v>
                </c:pt>
                <c:pt idx="355">
                  <c:v>0.0367786</c:v>
                </c:pt>
                <c:pt idx="356">
                  <c:v>0.0391291</c:v>
                </c:pt>
                <c:pt idx="357">
                  <c:v>0.0432727</c:v>
                </c:pt>
                <c:pt idx="358">
                  <c:v>0.0315093</c:v>
                </c:pt>
                <c:pt idx="359">
                  <c:v>0.0345836</c:v>
                </c:pt>
                <c:pt idx="360">
                  <c:v>0.0354497</c:v>
                </c:pt>
                <c:pt idx="361">
                  <c:v>0.0294988</c:v>
                </c:pt>
                <c:pt idx="362">
                  <c:v>0.0358411</c:v>
                </c:pt>
                <c:pt idx="363">
                  <c:v>0.0378558</c:v>
                </c:pt>
                <c:pt idx="364">
                  <c:v>0.0438952</c:v>
                </c:pt>
                <c:pt idx="365">
                  <c:v>0.0499545</c:v>
                </c:pt>
                <c:pt idx="366">
                  <c:v>0.0397603</c:v>
                </c:pt>
                <c:pt idx="367">
                  <c:v>0.040244</c:v>
                </c:pt>
                <c:pt idx="368">
                  <c:v>0.028464</c:v>
                </c:pt>
                <c:pt idx="369">
                  <c:v>0.0330419</c:v>
                </c:pt>
                <c:pt idx="370">
                  <c:v>0.0483259</c:v>
                </c:pt>
                <c:pt idx="371">
                  <c:v>0.052135</c:v>
                </c:pt>
                <c:pt idx="372">
                  <c:v>0.0350927</c:v>
                </c:pt>
                <c:pt idx="373">
                  <c:v>0.0293675</c:v>
                </c:pt>
                <c:pt idx="374">
                  <c:v>0.0359018</c:v>
                </c:pt>
                <c:pt idx="375">
                  <c:v>0.0315886</c:v>
                </c:pt>
                <c:pt idx="376">
                  <c:v>0.0284029</c:v>
                </c:pt>
                <c:pt idx="377">
                  <c:v>0.0446644</c:v>
                </c:pt>
                <c:pt idx="378">
                  <c:v>0.031161</c:v>
                </c:pt>
                <c:pt idx="379">
                  <c:v>0.0344831</c:v>
                </c:pt>
                <c:pt idx="380">
                  <c:v>0.0286136</c:v>
                </c:pt>
                <c:pt idx="381">
                  <c:v>0.0343966</c:v>
                </c:pt>
                <c:pt idx="382">
                  <c:v>0.0400994</c:v>
                </c:pt>
                <c:pt idx="383">
                  <c:v>0.0308244</c:v>
                </c:pt>
                <c:pt idx="384">
                  <c:v>0.0341232</c:v>
                </c:pt>
                <c:pt idx="385">
                  <c:v>0.0436778</c:v>
                </c:pt>
                <c:pt idx="386">
                  <c:v>0.0302759</c:v>
                </c:pt>
                <c:pt idx="387">
                  <c:v>0.0455553</c:v>
                </c:pt>
                <c:pt idx="388">
                  <c:v>0.0360788</c:v>
                </c:pt>
                <c:pt idx="389">
                  <c:v>0.0441802</c:v>
                </c:pt>
                <c:pt idx="390">
                  <c:v>0.0319286</c:v>
                </c:pt>
                <c:pt idx="391">
                  <c:v>0.0452964</c:v>
                </c:pt>
                <c:pt idx="392">
                  <c:v>0.0555272</c:v>
                </c:pt>
                <c:pt idx="393">
                  <c:v>0.0293396</c:v>
                </c:pt>
                <c:pt idx="394">
                  <c:v>0.051547</c:v>
                </c:pt>
                <c:pt idx="395">
                  <c:v>0.0470855</c:v>
                </c:pt>
                <c:pt idx="396">
                  <c:v>0.0402469</c:v>
                </c:pt>
                <c:pt idx="397">
                  <c:v>0.0442305</c:v>
                </c:pt>
                <c:pt idx="398">
                  <c:v>0.0476348</c:v>
                </c:pt>
                <c:pt idx="399">
                  <c:v>0.0318434</c:v>
                </c:pt>
                <c:pt idx="400">
                  <c:v>0.0391814</c:v>
                </c:pt>
                <c:pt idx="401">
                  <c:v>0.0495709</c:v>
                </c:pt>
                <c:pt idx="402">
                  <c:v>0.0495153</c:v>
                </c:pt>
                <c:pt idx="403">
                  <c:v>0.0421332</c:v>
                </c:pt>
                <c:pt idx="404">
                  <c:v>0.0576096</c:v>
                </c:pt>
                <c:pt idx="405">
                  <c:v>0.0545955</c:v>
                </c:pt>
                <c:pt idx="406">
                  <c:v>0.0497978</c:v>
                </c:pt>
                <c:pt idx="407">
                  <c:v>0.0416141</c:v>
                </c:pt>
                <c:pt idx="408">
                  <c:v>0.0373317</c:v>
                </c:pt>
                <c:pt idx="409">
                  <c:v>0.0473946</c:v>
                </c:pt>
                <c:pt idx="410">
                  <c:v>0.0519621</c:v>
                </c:pt>
                <c:pt idx="411">
                  <c:v>0.0508712</c:v>
                </c:pt>
                <c:pt idx="412">
                  <c:v>0.0597481</c:v>
                </c:pt>
                <c:pt idx="413">
                  <c:v>0.0354787</c:v>
                </c:pt>
                <c:pt idx="414">
                  <c:v>0.0468685</c:v>
                </c:pt>
                <c:pt idx="415">
                  <c:v>0.0570922</c:v>
                </c:pt>
                <c:pt idx="416">
                  <c:v>0.0493179</c:v>
                </c:pt>
                <c:pt idx="417">
                  <c:v>0.0406766</c:v>
                </c:pt>
                <c:pt idx="418">
                  <c:v>0.0418119</c:v>
                </c:pt>
                <c:pt idx="419">
                  <c:v>0.0368547</c:v>
                </c:pt>
                <c:pt idx="420">
                  <c:v>0.0510994</c:v>
                </c:pt>
                <c:pt idx="421">
                  <c:v>0.0535329</c:v>
                </c:pt>
                <c:pt idx="422">
                  <c:v>0.0616846</c:v>
                </c:pt>
                <c:pt idx="423">
                  <c:v>0.0631009</c:v>
                </c:pt>
                <c:pt idx="424">
                  <c:v>0.050538</c:v>
                </c:pt>
                <c:pt idx="425">
                  <c:v>0.0493864</c:v>
                </c:pt>
                <c:pt idx="426">
                  <c:v>0.038268</c:v>
                </c:pt>
                <c:pt idx="427">
                  <c:v>0.0498049</c:v>
                </c:pt>
                <c:pt idx="428">
                  <c:v>0.05668</c:v>
                </c:pt>
                <c:pt idx="429">
                  <c:v>0.0642881</c:v>
                </c:pt>
                <c:pt idx="430">
                  <c:v>0.0628071</c:v>
                </c:pt>
                <c:pt idx="431">
                  <c:v>0.0511044</c:v>
                </c:pt>
                <c:pt idx="432">
                  <c:v>0.0653931</c:v>
                </c:pt>
                <c:pt idx="433">
                  <c:v>0.0511813</c:v>
                </c:pt>
                <c:pt idx="434">
                  <c:v>0.0528585</c:v>
                </c:pt>
                <c:pt idx="435">
                  <c:v>0.0633137</c:v>
                </c:pt>
                <c:pt idx="436">
                  <c:v>0.0669744</c:v>
                </c:pt>
                <c:pt idx="437">
                  <c:v>0.0484801</c:v>
                </c:pt>
                <c:pt idx="438">
                  <c:v>0.0572423</c:v>
                </c:pt>
                <c:pt idx="439">
                  <c:v>0.0593359</c:v>
                </c:pt>
                <c:pt idx="440">
                  <c:v>0.0505554</c:v>
                </c:pt>
                <c:pt idx="441">
                  <c:v>0.0493769</c:v>
                </c:pt>
                <c:pt idx="442">
                  <c:v>0.05699</c:v>
                </c:pt>
                <c:pt idx="443">
                  <c:v>0.0400815</c:v>
                </c:pt>
                <c:pt idx="444">
                  <c:v>0.0678117</c:v>
                </c:pt>
                <c:pt idx="445">
                  <c:v>0.0589752</c:v>
                </c:pt>
                <c:pt idx="446">
                  <c:v>0.0571907</c:v>
                </c:pt>
                <c:pt idx="447">
                  <c:v>0.0640932</c:v>
                </c:pt>
                <c:pt idx="448">
                  <c:v>0.0462901</c:v>
                </c:pt>
                <c:pt idx="449">
                  <c:v>0.0691079</c:v>
                </c:pt>
                <c:pt idx="450">
                  <c:v>0.061848</c:v>
                </c:pt>
                <c:pt idx="451">
                  <c:v>0.0688095</c:v>
                </c:pt>
                <c:pt idx="452">
                  <c:v>0.0604109</c:v>
                </c:pt>
                <c:pt idx="453">
                  <c:v>0.0699132</c:v>
                </c:pt>
                <c:pt idx="454">
                  <c:v>0.0640201</c:v>
                </c:pt>
                <c:pt idx="455">
                  <c:v>0.0680328</c:v>
                </c:pt>
                <c:pt idx="456">
                  <c:v>0.0711508</c:v>
                </c:pt>
                <c:pt idx="457">
                  <c:v>0.06941</c:v>
                </c:pt>
                <c:pt idx="458">
                  <c:v>0.0624917</c:v>
                </c:pt>
                <c:pt idx="459">
                  <c:v>0.0690264</c:v>
                </c:pt>
                <c:pt idx="460">
                  <c:v>0.0755632</c:v>
                </c:pt>
                <c:pt idx="461">
                  <c:v>0.0565882</c:v>
                </c:pt>
                <c:pt idx="462">
                  <c:v>0.0693269</c:v>
                </c:pt>
                <c:pt idx="463">
                  <c:v>0.0699884</c:v>
                </c:pt>
                <c:pt idx="464">
                  <c:v>0.0523606</c:v>
                </c:pt>
                <c:pt idx="465">
                  <c:v>0.0598823</c:v>
                </c:pt>
                <c:pt idx="466">
                  <c:v>0.050567</c:v>
                </c:pt>
                <c:pt idx="467">
                  <c:v>0.0685149</c:v>
                </c:pt>
                <c:pt idx="468">
                  <c:v>0.061966</c:v>
                </c:pt>
                <c:pt idx="469">
                  <c:v>0.0640899</c:v>
                </c:pt>
                <c:pt idx="470">
                  <c:v>0.0628815</c:v>
                </c:pt>
                <c:pt idx="471">
                  <c:v>0.0666427</c:v>
                </c:pt>
                <c:pt idx="472">
                  <c:v>0.0708549</c:v>
                </c:pt>
                <c:pt idx="473">
                  <c:v>0.0640355</c:v>
                </c:pt>
                <c:pt idx="474">
                  <c:v>0.08132</c:v>
                </c:pt>
                <c:pt idx="475">
                  <c:v>0.067894</c:v>
                </c:pt>
                <c:pt idx="476">
                  <c:v>0.0638364</c:v>
                </c:pt>
                <c:pt idx="477">
                  <c:v>0.0669881</c:v>
                </c:pt>
                <c:pt idx="478">
                  <c:v>0.0577576</c:v>
                </c:pt>
                <c:pt idx="479">
                  <c:v>0.064242</c:v>
                </c:pt>
                <c:pt idx="480">
                  <c:v>0.0521711</c:v>
                </c:pt>
                <c:pt idx="481">
                  <c:v>0.0755628</c:v>
                </c:pt>
                <c:pt idx="482">
                  <c:v>0.0519983</c:v>
                </c:pt>
                <c:pt idx="483">
                  <c:v>0.0745954</c:v>
                </c:pt>
                <c:pt idx="484">
                  <c:v>0.0586784</c:v>
                </c:pt>
                <c:pt idx="485">
                  <c:v>0.0698326</c:v>
                </c:pt>
                <c:pt idx="486">
                  <c:v>0.0620225</c:v>
                </c:pt>
                <c:pt idx="487">
                  <c:v>0.0769795</c:v>
                </c:pt>
                <c:pt idx="488">
                  <c:v>0.0525751</c:v>
                </c:pt>
                <c:pt idx="489">
                  <c:v>0.069624</c:v>
                </c:pt>
                <c:pt idx="490">
                  <c:v>0.0756422</c:v>
                </c:pt>
                <c:pt idx="491">
                  <c:v>0.0629047</c:v>
                </c:pt>
                <c:pt idx="492">
                  <c:v>0.0660427</c:v>
                </c:pt>
                <c:pt idx="493">
                  <c:v>0.0656961</c:v>
                </c:pt>
                <c:pt idx="494">
                  <c:v>0.0786376</c:v>
                </c:pt>
                <c:pt idx="495">
                  <c:v>0.0783787</c:v>
                </c:pt>
                <c:pt idx="496">
                  <c:v>0.0575947</c:v>
                </c:pt>
                <c:pt idx="497">
                  <c:v>0.0747591</c:v>
                </c:pt>
                <c:pt idx="498">
                  <c:v>0.0642936</c:v>
                </c:pt>
                <c:pt idx="499">
                  <c:v>0.0676567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74088"/>
        <c:axId val="2110279848"/>
      </c:areaChart>
      <c:catAx>
        <c:axId val="2110274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Количество</a:t>
                </a:r>
                <a:r>
                  <a:rPr lang="ru-RU" sz="2000" baseline="0"/>
                  <a:t> вершин</a:t>
                </a:r>
                <a:endParaRPr lang="ru-RU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2110279848"/>
        <c:crosses val="autoZero"/>
        <c:auto val="1"/>
        <c:lblAlgn val="ctr"/>
        <c:lblOffset val="100"/>
        <c:noMultiLvlLbl val="0"/>
      </c:catAx>
      <c:valAx>
        <c:axId val="2110279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ru-RU" sz="2000"/>
                  <a:t>Время</a:t>
                </a:r>
                <a:r>
                  <a:rPr lang="ru-RU" sz="2000" baseline="0"/>
                  <a:t> (сек)</a:t>
                </a:r>
                <a:endParaRPr lang="ru-RU" sz="2000"/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21102740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913959973753281"/>
          <c:y val="0.223638252325775"/>
          <c:w val="0.0735400262467191"/>
          <c:h val="0.304908662040943"/>
        </c:manualLayout>
      </c:layout>
      <c:overlay val="0"/>
      <c:txPr>
        <a:bodyPr/>
        <a:lstStyle/>
        <a:p>
          <a:pPr>
            <a:defRPr sz="2800"/>
          </a:pPr>
          <a:endParaRPr lang="ru-RU"/>
        </a:p>
      </c:txPr>
    </c:legend>
    <c:plotVisOnly val="1"/>
    <c:dispBlanksAs val="zero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0.75096</cdr:x>
      <cdr:y>0.26728</cdr:y>
    </cdr:from>
    <cdr:to>
      <cdr:x>1</cdr:x>
      <cdr:y>0.85547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66819" y="1518680"/>
          <a:ext cx="2277181" cy="33420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2000" dirty="0" smtClean="0"/>
            <a:t>Значения вычислены как средние арифметические результатов шести измерений с различными коэффициентами плотности графа</a:t>
          </a:r>
          <a:endParaRPr lang="ru-RU" sz="2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2CC30-B657-9544-B88A-5D1A7B4DA83F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9EE06-62C4-9545-8165-E67492E3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26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9EE06-62C4-9545-8165-E67492E3DB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9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0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21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0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75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10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23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15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1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1339-FC8A-D043-9B13-A76CF5816EA3}" type="datetimeFigureOut">
              <a:rPr lang="ru-RU" smtClean="0"/>
              <a:t>04.12.14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AB48-FA82-1243-9C66-7AA04A622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Вершинное покрытие графа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68114"/>
            <a:ext cx="6400800" cy="692333"/>
          </a:xfrm>
        </p:spPr>
        <p:txBody>
          <a:bodyPr/>
          <a:lstStyle/>
          <a:p>
            <a:r>
              <a:rPr lang="ru-RU" dirty="0" smtClean="0"/>
              <a:t>Никита Батов, 371 группа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3600450"/>
            <a:ext cx="6400800" cy="69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Финальный отчет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12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вершинное покрытие?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1802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Вершинное покрытие — это множество </a:t>
            </a:r>
            <a:r>
              <a:rPr lang="ru-RU" dirty="0" err="1" smtClean="0"/>
              <a:t>S</a:t>
            </a:r>
            <a:r>
              <a:rPr lang="ru-RU" dirty="0" smtClean="0"/>
              <a:t> </a:t>
            </a:r>
            <a:r>
              <a:rPr lang="ru-RU" dirty="0"/>
              <a:t>вершин графа, такое что, у каждого ребра графа хотя бы один из концов входит в </a:t>
            </a:r>
            <a:r>
              <a:rPr lang="ru-RU" dirty="0" err="1" smtClean="0"/>
              <a:t>S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905246" y="3832582"/>
            <a:ext cx="1058286" cy="99308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3</a:t>
            </a:r>
          </a:p>
        </p:txBody>
      </p:sp>
      <p:sp>
        <p:nvSpPr>
          <p:cNvPr id="5" name="Овал 4"/>
          <p:cNvSpPr/>
          <p:nvPr/>
        </p:nvSpPr>
        <p:spPr>
          <a:xfrm>
            <a:off x="7628514" y="3746982"/>
            <a:ext cx="1058286" cy="99308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4</a:t>
            </a:r>
          </a:p>
        </p:txBody>
      </p:sp>
      <p:sp>
        <p:nvSpPr>
          <p:cNvPr id="6" name="Овал 5"/>
          <p:cNvSpPr/>
          <p:nvPr/>
        </p:nvSpPr>
        <p:spPr>
          <a:xfrm>
            <a:off x="722247" y="3630019"/>
            <a:ext cx="1058286" cy="99308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6750272" y="5640613"/>
            <a:ext cx="1058286" cy="99308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5</a:t>
            </a:r>
          </a:p>
        </p:txBody>
      </p:sp>
      <p:cxnSp>
        <p:nvCxnSpPr>
          <p:cNvPr id="8" name="Прямая соединительная линия 7"/>
          <p:cNvCxnSpPr>
            <a:stCxn id="5" idx="4"/>
            <a:endCxn id="7" idx="7"/>
          </p:cNvCxnSpPr>
          <p:nvPr/>
        </p:nvCxnSpPr>
        <p:spPr>
          <a:xfrm flipH="1">
            <a:off x="7653576" y="4740068"/>
            <a:ext cx="504081" cy="1045979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5" idx="2"/>
            <a:endCxn id="4" idx="6"/>
          </p:cNvCxnSpPr>
          <p:nvPr/>
        </p:nvCxnSpPr>
        <p:spPr>
          <a:xfrm flipH="1">
            <a:off x="4963532" y="4243525"/>
            <a:ext cx="2664982" cy="85600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2"/>
            <a:endCxn id="4" idx="5"/>
          </p:cNvCxnSpPr>
          <p:nvPr/>
        </p:nvCxnSpPr>
        <p:spPr>
          <a:xfrm flipH="1" flipV="1">
            <a:off x="4808550" y="4680234"/>
            <a:ext cx="1941722" cy="1456922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4" idx="2"/>
            <a:endCxn id="6" idx="6"/>
          </p:cNvCxnSpPr>
          <p:nvPr/>
        </p:nvCxnSpPr>
        <p:spPr>
          <a:xfrm flipH="1" flipV="1">
            <a:off x="1780533" y="4126562"/>
            <a:ext cx="2124713" cy="202563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13" idx="1"/>
            <a:endCxn id="6" idx="5"/>
          </p:cNvCxnSpPr>
          <p:nvPr/>
        </p:nvCxnSpPr>
        <p:spPr>
          <a:xfrm flipH="1" flipV="1">
            <a:off x="1625551" y="4477671"/>
            <a:ext cx="1485016" cy="1100103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955585" y="5432340"/>
            <a:ext cx="1058286" cy="99308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1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2230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3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3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4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hu-HU" dirty="0"/>
              <a:t>Mihalis Yannakakis </a:t>
            </a:r>
            <a:r>
              <a:rPr lang="en-US" dirty="0" smtClean="0"/>
              <a:t>&amp; </a:t>
            </a:r>
            <a:r>
              <a:rPr lang="hu-HU" dirty="0" smtClean="0"/>
              <a:t>Fanica </a:t>
            </a:r>
            <a:r>
              <a:rPr lang="hu-HU" dirty="0"/>
              <a:t>Gavril </a:t>
            </a:r>
            <a:endParaRPr lang="hu-HU" dirty="0" smtClean="0"/>
          </a:p>
          <a:p>
            <a:r>
              <a:rPr lang="ru-RU" dirty="0" smtClean="0"/>
              <a:t>Оптимизированный алгоритм </a:t>
            </a:r>
          </a:p>
          <a:p>
            <a:r>
              <a:rPr lang="ru-RU" dirty="0" smtClean="0"/>
              <a:t>Полный перебор</a:t>
            </a:r>
            <a:endParaRPr lang="hu-HU" dirty="0"/>
          </a:p>
          <a:p>
            <a:endParaRPr lang="ru-RU" dirty="0"/>
          </a:p>
        </p:txBody>
      </p:sp>
      <p:pic>
        <p:nvPicPr>
          <p:cNvPr id="4" name="Изображение 3" descr="instr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16985">
            <a:off x="3727877" y="2081539"/>
            <a:ext cx="3637409" cy="5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по времени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239840"/>
              </p:ext>
            </p:extLst>
          </p:nvPr>
        </p:nvGraphicFramePr>
        <p:xfrm>
          <a:off x="0" y="1187450"/>
          <a:ext cx="91440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051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по размеру множества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90193" y="1986788"/>
            <a:ext cx="2426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baseline="30000" dirty="0"/>
              <a:t>2|T|&gt;=|</a:t>
            </a:r>
            <a:r>
              <a:rPr lang="ru-RU" sz="6000" b="1" baseline="30000" dirty="0" err="1"/>
              <a:t>S</a:t>
            </a:r>
            <a:r>
              <a:rPr lang="ru-RU" sz="6000" b="1" baseline="30000" dirty="0"/>
              <a:t>|</a:t>
            </a:r>
            <a:endParaRPr lang="ru-RU" sz="6000" b="1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911766"/>
              </p:ext>
            </p:extLst>
          </p:nvPr>
        </p:nvGraphicFramePr>
        <p:xfrm>
          <a:off x="0" y="1175993"/>
          <a:ext cx="9144000" cy="5682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357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Время работы приближенного алгоритма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450029"/>
              </p:ext>
            </p:extLst>
          </p:nvPr>
        </p:nvGraphicFramePr>
        <p:xfrm>
          <a:off x="0" y="1630710"/>
          <a:ext cx="9144000" cy="522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19348" y="1967117"/>
            <a:ext cx="1548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Коэффициент плотности графа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55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061339" cy="4525963"/>
          </a:xfrm>
        </p:spPr>
        <p:txBody>
          <a:bodyPr/>
          <a:lstStyle/>
          <a:p>
            <a:r>
              <a:rPr lang="en-US" dirty="0" smtClean="0"/>
              <a:t>.NET / C#</a:t>
            </a:r>
            <a:endParaRPr lang="ru-RU" dirty="0" smtClean="0"/>
          </a:p>
          <a:p>
            <a:r>
              <a:rPr lang="en-US" dirty="0" err="1" smtClean="0"/>
              <a:t>QuickGraph</a:t>
            </a:r>
            <a:endParaRPr lang="en-US" dirty="0" smtClean="0"/>
          </a:p>
          <a:p>
            <a:r>
              <a:rPr lang="ru-RU" dirty="0" smtClean="0"/>
              <a:t>Быстрый алгоритм для нахождения вершинного покрытия</a:t>
            </a:r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Изображение 3" descr="2000px-Schläfli_graph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43" y="2809243"/>
            <a:ext cx="4048758" cy="40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5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126911"/>
            <a:ext cx="7772400" cy="1470025"/>
          </a:xfrm>
        </p:spPr>
        <p:txBody>
          <a:bodyPr/>
          <a:lstStyle/>
          <a:p>
            <a:r>
              <a:rPr lang="ru-RU" dirty="0" smtClean="0"/>
              <a:t>Вершинное покрытие графа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470288"/>
            <a:ext cx="6400800" cy="692333"/>
          </a:xfrm>
        </p:spPr>
        <p:txBody>
          <a:bodyPr/>
          <a:lstStyle/>
          <a:p>
            <a:r>
              <a:rPr lang="ru-RU" dirty="0" smtClean="0"/>
              <a:t>Финальный отчет</a:t>
            </a: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3934030"/>
            <a:ext cx="6400800" cy="1830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 smtClean="0">
                <a:solidFill>
                  <a:schemeClr val="tx1"/>
                </a:solidFill>
              </a:rPr>
              <a:t>Никита Батов</a:t>
            </a:r>
          </a:p>
          <a:p>
            <a:r>
              <a:rPr lang="en-US" sz="4800" dirty="0" err="1" smtClean="0">
                <a:solidFill>
                  <a:schemeClr val="tx1"/>
                </a:solidFill>
              </a:rPr>
              <a:t>nikitabatov@gmail.com</a:t>
            </a:r>
            <a:endParaRPr lang="ru-RU" sz="4800" dirty="0" smtClean="0">
              <a:solidFill>
                <a:schemeClr val="tx1"/>
              </a:solidFill>
            </a:endParaRPr>
          </a:p>
          <a:p>
            <a:r>
              <a:rPr lang="ru-RU" sz="4800" dirty="0" smtClean="0">
                <a:solidFill>
                  <a:schemeClr val="tx1"/>
                </a:solidFill>
              </a:rPr>
              <a:t>371 групп</a:t>
            </a:r>
            <a:r>
              <a:rPr lang="ru-RU" sz="4800" dirty="0">
                <a:solidFill>
                  <a:schemeClr val="tx1"/>
                </a:solidFill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35941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134</Words>
  <Application>Microsoft Macintosh PowerPoint</Application>
  <PresentationFormat>Экран 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Вершинное покрытие графа</vt:lpstr>
      <vt:lpstr>Что такое вершинное покрытие? </vt:lpstr>
      <vt:lpstr>Алгоритмы</vt:lpstr>
      <vt:lpstr>Сравнение по времени</vt:lpstr>
      <vt:lpstr>Сравнение по размеру множества</vt:lpstr>
      <vt:lpstr>Время работы приближенного алгоритма</vt:lpstr>
      <vt:lpstr>Результаты</vt:lpstr>
      <vt:lpstr>Вершинное покрытие графа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N.B.</dc:creator>
  <cp:lastModifiedBy>N.B.</cp:lastModifiedBy>
  <cp:revision>13</cp:revision>
  <dcterms:created xsi:type="dcterms:W3CDTF">2014-11-25T14:48:42Z</dcterms:created>
  <dcterms:modified xsi:type="dcterms:W3CDTF">2014-12-04T19:48:53Z</dcterms:modified>
</cp:coreProperties>
</file>