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6" descr=""/>
          <p:cNvPicPr/>
          <p:nvPr/>
        </p:nvPicPr>
        <p:blipFill>
          <a:blip r:embed="rId1"/>
          <a:stretch/>
        </p:blipFill>
        <p:spPr>
          <a:xfrm>
            <a:off x="852480" y="0"/>
            <a:ext cx="10485360" cy="685620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46880" y="145080"/>
            <a:ext cx="6580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Part 4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24400" y="109440"/>
            <a:ext cx="11242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301" strike="noStrike">
                <a:solidFill>
                  <a:srgbClr val="262626"/>
                </a:solidFill>
                <a:latin typeface="굴림"/>
                <a:ea typeface="DejaVu Sans"/>
              </a:rPr>
              <a:t>ERD</a:t>
            </a:r>
            <a:endParaRPr b="0" lang="en-US" sz="4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123360"/>
            <a:ext cx="9405000" cy="16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나눔고딕"/>
              </a:rPr>
              <a:t> </a:t>
            </a:r>
            <a:endParaRPr b="0" lang="en-US" sz="1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나눔고딕"/>
              </a:rPr>
              <a:t>	</a:t>
            </a: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굴림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6960" y="52560"/>
            <a:ext cx="3526920" cy="23954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594880" y="52560"/>
            <a:ext cx="2085120" cy="20142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4619160" y="37800"/>
            <a:ext cx="2364840" cy="20862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4"/>
          <a:stretch/>
        </p:blipFill>
        <p:spPr>
          <a:xfrm>
            <a:off x="7511040" y="37800"/>
            <a:ext cx="2861640" cy="23022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5"/>
          <a:stretch/>
        </p:blipFill>
        <p:spPr>
          <a:xfrm>
            <a:off x="35280" y="2502000"/>
            <a:ext cx="2556720" cy="24660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6"/>
          <a:stretch/>
        </p:blipFill>
        <p:spPr>
          <a:xfrm>
            <a:off x="2759760" y="2806920"/>
            <a:ext cx="3288240" cy="16570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7"/>
          <a:stretch/>
        </p:blipFill>
        <p:spPr>
          <a:xfrm>
            <a:off x="6999480" y="2793960"/>
            <a:ext cx="3224520" cy="231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Trio_Office/6.2.8.2$Windows_x86 LibreOffice_project/</Application>
  <Words>185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2022-10-13T04:56:07Z</dcterms:created>
  <dc:creator>072</dc:creator>
  <dc:description/>
  <dc:language>ko-KR</dc:language>
  <cp:lastModifiedBy/>
  <dcterms:modified xsi:type="dcterms:W3CDTF">2023-04-16T16:30:31Z</dcterms:modified>
  <cp:revision>14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