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F64CA-374F-4394-9FB2-BAC4769AC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DCA7AE-0EDC-4ADB-9787-54540BCB4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785D72-CA17-4C74-A734-70B3E48C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90A0-457D-42B2-8685-84E62069EF91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516AD-0983-4426-9859-E63CB04D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F6730-3E2C-400A-831F-F09CE52B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3C64-9FB1-488E-AB5F-8E30A03503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377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7D6CF9-5B7E-41AC-B7CB-5C6B38BF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AE09A6-1081-45F7-9202-315B8FC30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E06067-5B0B-4B70-A660-8B0D96D4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90A0-457D-42B2-8685-84E62069EF91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C3ACF2-F096-4AA1-80CF-F988BAFC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5A26FC-30C6-4DF1-808C-18357E5F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3C64-9FB1-488E-AB5F-8E30A03503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506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EA3590-5695-438B-A467-E5BE2AD73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6FF489-6268-4777-8158-29D0AEAC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607BF2-7233-4F12-9D8D-D59A2DE3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90A0-457D-42B2-8685-84E62069EF91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49AEDF-7CB1-479C-8601-5F314F3A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7731E8-D04E-470E-9DC0-B370023D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3C64-9FB1-488E-AB5F-8E30A03503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342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DEEA8-0559-41E4-9706-0193AB01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D7970-5F83-407C-BA0A-58ABE18A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C39B91-D095-424D-85D8-A7D53E5D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90A0-457D-42B2-8685-84E62069EF91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0EEEF1-0FF3-449C-8B44-5AC47CF4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3FE946-5CB8-4D1D-9B8B-E230A90A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3C64-9FB1-488E-AB5F-8E30A03503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144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AA2FB-21FD-4BDF-9EB1-0FA070FD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F65D46-0400-4611-89CA-33B84F2EB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B66D87-6B28-4F4F-9F70-4B8F00CD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90A0-457D-42B2-8685-84E62069EF91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881963-E1B4-4B7D-9719-617C92EE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3ACACB-8E7B-43F4-A66D-B1C9E1B2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3C64-9FB1-488E-AB5F-8E30A03503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324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FC9A7-5EB8-4F40-A60D-BEF67C35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8E1CE-1E4E-4BEB-B1B9-F76A97338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2B13F8-995F-42B7-ADB7-9BE29378C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E64293-EF0A-441D-B3F5-C0E0F11D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90A0-457D-42B2-8685-84E62069EF91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21A7FC-06FD-442B-9F67-9406E4E8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B9587A-6778-40EC-9769-F26A2FC8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3C64-9FB1-488E-AB5F-8E30A03503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87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7D5DF-E586-410B-8A4E-32864525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860410-C33F-4A8E-B3C3-B6D11646A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5B20B9-66EE-416F-B554-7A54405B3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61D320-6506-43A2-A85B-3AB361CE9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47A7D7-202D-48C9-8C48-8E573B223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0097C-082F-4571-B4BE-DEC0D5DC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90A0-457D-42B2-8685-84E62069EF91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3B0DBA-DB5F-4299-BD7A-9039E108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4B506B-9372-4315-8BB4-457BF139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3C64-9FB1-488E-AB5F-8E30A03503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032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82722-4335-4BDE-ACE3-D1C2D44B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2B1D85-AA86-4E78-BE76-9C0FA23B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90A0-457D-42B2-8685-84E62069EF91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20127C-3805-4E03-9D88-BBAD41FD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ABD32C-D539-41F2-9485-3134AC2D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3C64-9FB1-488E-AB5F-8E30A03503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95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09651F-725B-4005-B30F-0B2C226C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90A0-457D-42B2-8685-84E62069EF91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35CE17-2151-4614-863A-981AC132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F1FCA4-E198-49F7-AC48-AE090B97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3C64-9FB1-488E-AB5F-8E30A03503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184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B3967-9442-4492-AFE7-99F4A9F7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EBA61-8892-4571-B4B8-6113D05E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01DB7A-E359-42F4-816F-D38BD4AE5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CB0F6F-2BD7-4DAD-A429-BD9DA8E2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90A0-457D-42B2-8685-84E62069EF91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4B117C-F3CA-4004-9BD8-0ADBB811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67A213-595E-46D1-B180-DFC4015E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3C64-9FB1-488E-AB5F-8E30A03503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337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16C29-3164-4D5F-8E08-46CF0305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3B41B9-65FB-4F91-8078-14D1BD321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07356C-3485-4C85-9B8F-8117CA83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53AB7B-E413-434F-ABCF-36C056ED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90A0-457D-42B2-8685-84E62069EF91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74EB01-63B8-4365-A268-2E6F2EFE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892C78-F70A-4A14-8575-D37166A6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3C64-9FB1-488E-AB5F-8E30A03503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285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332682-0910-4990-92F9-02563473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FA4DB2-E15A-419D-93DA-CFCC35726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B67474-BFD9-438B-8C07-22F9B435C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990A0-457D-42B2-8685-84E62069EF91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385CC8-EB4F-4D99-A8B6-15A937D11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31D05-62DF-4B9E-86F6-6FD93C071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3C64-9FB1-488E-AB5F-8E30A03503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925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CAE04-78B6-4E7B-A2AB-58A5FD1AF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Hallo das ist ein Test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4008F0-95D2-40B0-89EE-ED862EA96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510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76D63-B1D3-472D-87B7-9E785F79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E4F89-99AE-4D00-8AD6-93319A5FB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1999</a:t>
            </a:r>
          </a:p>
          <a:p>
            <a:r>
              <a:rPr lang="de-DE" dirty="0"/>
              <a:t>Karotte</a:t>
            </a:r>
          </a:p>
          <a:p>
            <a:r>
              <a:rPr lang="de-DE" dirty="0"/>
              <a:t>Patrick</a:t>
            </a:r>
          </a:p>
          <a:p>
            <a:r>
              <a:rPr lang="de-DE" dirty="0"/>
              <a:t>Hallo </a:t>
            </a:r>
          </a:p>
          <a:p>
            <a:r>
              <a:rPr lang="de-DE" dirty="0"/>
              <a:t>Maulwurf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7799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EA7F1-4303-448D-871E-96E5A231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Mixed Reality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8D819-4B11-4D0F-B300-8022BF912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378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E5BA8-DD8E-4835-9508-7B80C8E5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FCA276-7D63-4A1B-AB9A-76DB7EF4C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macht keinen Spaß</a:t>
            </a:r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096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4E802-C99F-4B88-A2E2-AADC7592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534374-0284-4484-908D-98CEB2D4B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955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Hallo das ist ein Test</vt:lpstr>
      <vt:lpstr>AR</vt:lpstr>
      <vt:lpstr>Mixed Reality</vt:lpstr>
      <vt:lpstr>PowerPoint-Präsentation</vt:lpstr>
      <vt:lpstr>VR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 das ist ein Test</dc:title>
  <dc:creator>Daniela Hader</dc:creator>
  <cp:lastModifiedBy>Daniela Hader</cp:lastModifiedBy>
  <cp:revision>1</cp:revision>
  <dcterms:created xsi:type="dcterms:W3CDTF">2022-04-22T17:52:09Z</dcterms:created>
  <dcterms:modified xsi:type="dcterms:W3CDTF">2022-04-22T18:05:12Z</dcterms:modified>
</cp:coreProperties>
</file>