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26B"/>
    <a:srgbClr val="5A9EE1"/>
    <a:srgbClr val="A4684C"/>
    <a:srgbClr val="915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60" d="100"/>
          <a:sy n="60" d="100"/>
        </p:scale>
        <p:origin x="450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4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8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8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4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9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1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2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0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8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7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5009F-6EFA-4A5F-B6B0-6818161C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2C426B"/>
                </a:solidFill>
              </a:rPr>
              <a:t>developed by Team </a:t>
            </a:r>
            <a:r>
              <a:rPr lang="en-US" sz="5400" dirty="0" err="1">
                <a:solidFill>
                  <a:srgbClr val="2C426B"/>
                </a:solidFill>
              </a:rPr>
              <a:t>JavaLamps</a:t>
            </a:r>
            <a:endParaRPr lang="en-US" sz="5400" dirty="0">
              <a:solidFill>
                <a:srgbClr val="2C426B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EEBF8-A60B-4B16-A1D6-819EA2123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170BC"/>
                </a:solidFill>
              </a:rPr>
              <a:t>Qingyue (Kathryn) Li, Elly Meng, Rae Lee, Chun-hung (John) Lin</a:t>
            </a:r>
          </a:p>
        </p:txBody>
      </p:sp>
      <p:pic>
        <p:nvPicPr>
          <p:cNvPr id="6" name="图片 5" descr="图片包含 蓝色&#10;&#10;自动生成的说明">
            <a:extLst>
              <a:ext uri="{FF2B5EF4-FFF2-40B4-BE49-F238E27FC236}">
                <a16:creationId xmlns:a16="http://schemas.microsoft.com/office/drawing/2014/main" id="{E39BD9BD-65B2-423A-A382-F6AFB658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08" y="129656"/>
            <a:ext cx="8904784" cy="45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9C87B-265E-4432-A067-D1B80497A0AE}"/>
              </a:ext>
            </a:extLst>
          </p:cNvPr>
          <p:cNvCxnSpPr>
            <a:cxnSpLocks/>
          </p:cNvCxnSpPr>
          <p:nvPr/>
        </p:nvCxnSpPr>
        <p:spPr>
          <a:xfrm flipV="1">
            <a:off x="3530380" y="2107096"/>
            <a:ext cx="1908312" cy="20922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86983A-A644-4ADA-ABC3-BF0D17A320E0}"/>
              </a:ext>
            </a:extLst>
          </p:cNvPr>
          <p:cNvCxnSpPr>
            <a:cxnSpLocks/>
          </p:cNvCxnSpPr>
          <p:nvPr/>
        </p:nvCxnSpPr>
        <p:spPr>
          <a:xfrm>
            <a:off x="5931673" y="2515645"/>
            <a:ext cx="103367" cy="6326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85DF8-08CD-44EC-BEB9-8DCDDC76F073}"/>
              </a:ext>
            </a:extLst>
          </p:cNvPr>
          <p:cNvCxnSpPr>
            <a:cxnSpLocks/>
          </p:cNvCxnSpPr>
          <p:nvPr/>
        </p:nvCxnSpPr>
        <p:spPr>
          <a:xfrm flipV="1">
            <a:off x="5939626" y="4693833"/>
            <a:ext cx="163001" cy="8825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AC782-2D64-4EFE-A861-BE6B2224258B}"/>
              </a:ext>
            </a:extLst>
          </p:cNvPr>
          <p:cNvCxnSpPr>
            <a:cxnSpLocks/>
          </p:cNvCxnSpPr>
          <p:nvPr/>
        </p:nvCxnSpPr>
        <p:spPr>
          <a:xfrm>
            <a:off x="5882690" y="2052353"/>
            <a:ext cx="1930130" cy="137664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1ADC14-85D6-42B9-B8BB-E175CA5671E2}"/>
              </a:ext>
            </a:extLst>
          </p:cNvPr>
          <p:cNvCxnSpPr>
            <a:cxnSpLocks/>
          </p:cNvCxnSpPr>
          <p:nvPr/>
        </p:nvCxnSpPr>
        <p:spPr>
          <a:xfrm flipV="1">
            <a:off x="7787857" y="3592116"/>
            <a:ext cx="49926" cy="6151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D03ED6-8542-4743-B2A8-60C319AF8298}"/>
              </a:ext>
            </a:extLst>
          </p:cNvPr>
          <p:cNvCxnSpPr>
            <a:cxnSpLocks/>
          </p:cNvCxnSpPr>
          <p:nvPr/>
        </p:nvCxnSpPr>
        <p:spPr>
          <a:xfrm flipV="1">
            <a:off x="5931673" y="5288598"/>
            <a:ext cx="1906110" cy="4491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3ED6BD-CC9F-45CA-9096-0D4B98B0DCF1}"/>
              </a:ext>
            </a:extLst>
          </p:cNvPr>
          <p:cNvCxnSpPr>
            <a:cxnSpLocks/>
          </p:cNvCxnSpPr>
          <p:nvPr/>
        </p:nvCxnSpPr>
        <p:spPr>
          <a:xfrm flipH="1" flipV="1">
            <a:off x="7685823" y="4617639"/>
            <a:ext cx="126997" cy="517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蓝色&#10;&#10;自动生成的说明">
            <a:extLst>
              <a:ext uri="{FF2B5EF4-FFF2-40B4-BE49-F238E27FC236}">
                <a16:creationId xmlns:a16="http://schemas.microsoft.com/office/drawing/2014/main" id="{BB3F734C-C11E-41D1-A468-56FC50E0A8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552972"/>
            <a:ext cx="9182197" cy="4733090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FDF4AEC2-AD26-45DA-AE9E-B54C381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Support. Mentorship.</a:t>
            </a:r>
          </a:p>
        </p:txBody>
      </p:sp>
    </p:spTree>
    <p:extLst>
      <p:ext uri="{BB962C8B-B14F-4D97-AF65-F5344CB8AC3E}">
        <p14:creationId xmlns:p14="http://schemas.microsoft.com/office/powerpoint/2010/main" val="17361271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9C87B-265E-4432-A067-D1B80497A0AE}"/>
              </a:ext>
            </a:extLst>
          </p:cNvPr>
          <p:cNvCxnSpPr>
            <a:cxnSpLocks/>
          </p:cNvCxnSpPr>
          <p:nvPr/>
        </p:nvCxnSpPr>
        <p:spPr>
          <a:xfrm flipV="1">
            <a:off x="3530380" y="2107096"/>
            <a:ext cx="1908312" cy="20922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86983A-A644-4ADA-ABC3-BF0D17A320E0}"/>
              </a:ext>
            </a:extLst>
          </p:cNvPr>
          <p:cNvCxnSpPr>
            <a:cxnSpLocks/>
          </p:cNvCxnSpPr>
          <p:nvPr/>
        </p:nvCxnSpPr>
        <p:spPr>
          <a:xfrm>
            <a:off x="5931673" y="2515645"/>
            <a:ext cx="103367" cy="6326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85DF8-08CD-44EC-BEB9-8DCDDC76F073}"/>
              </a:ext>
            </a:extLst>
          </p:cNvPr>
          <p:cNvCxnSpPr>
            <a:cxnSpLocks/>
          </p:cNvCxnSpPr>
          <p:nvPr/>
        </p:nvCxnSpPr>
        <p:spPr>
          <a:xfrm flipV="1">
            <a:off x="5939626" y="4693833"/>
            <a:ext cx="163001" cy="8825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AC782-2D64-4EFE-A861-BE6B2224258B}"/>
              </a:ext>
            </a:extLst>
          </p:cNvPr>
          <p:cNvCxnSpPr>
            <a:cxnSpLocks/>
          </p:cNvCxnSpPr>
          <p:nvPr/>
        </p:nvCxnSpPr>
        <p:spPr>
          <a:xfrm>
            <a:off x="5882690" y="2052353"/>
            <a:ext cx="1930130" cy="137664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1ADC14-85D6-42B9-B8BB-E175CA5671E2}"/>
              </a:ext>
            </a:extLst>
          </p:cNvPr>
          <p:cNvCxnSpPr>
            <a:cxnSpLocks/>
          </p:cNvCxnSpPr>
          <p:nvPr/>
        </p:nvCxnSpPr>
        <p:spPr>
          <a:xfrm flipV="1">
            <a:off x="7787857" y="3592116"/>
            <a:ext cx="49926" cy="6151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D03ED6-8542-4743-B2A8-60C319AF8298}"/>
              </a:ext>
            </a:extLst>
          </p:cNvPr>
          <p:cNvCxnSpPr>
            <a:cxnSpLocks/>
          </p:cNvCxnSpPr>
          <p:nvPr/>
        </p:nvCxnSpPr>
        <p:spPr>
          <a:xfrm flipV="1">
            <a:off x="5931673" y="5288598"/>
            <a:ext cx="1906110" cy="4491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3ED6BD-CC9F-45CA-9096-0D4B98B0DCF1}"/>
              </a:ext>
            </a:extLst>
          </p:cNvPr>
          <p:cNvCxnSpPr>
            <a:cxnSpLocks/>
          </p:cNvCxnSpPr>
          <p:nvPr/>
        </p:nvCxnSpPr>
        <p:spPr>
          <a:xfrm flipH="1" flipV="1">
            <a:off x="7685823" y="4617639"/>
            <a:ext cx="126997" cy="517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蓝色&#10;&#10;自动生成的说明">
            <a:extLst>
              <a:ext uri="{FF2B5EF4-FFF2-40B4-BE49-F238E27FC236}">
                <a16:creationId xmlns:a16="http://schemas.microsoft.com/office/drawing/2014/main" id="{BB3F734C-C11E-41D1-A468-56FC50E0A8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552972"/>
            <a:ext cx="9182197" cy="4733090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FDF4AEC2-AD26-45DA-AE9E-B54C381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Support. Mentorship. Community.</a:t>
            </a:r>
          </a:p>
        </p:txBody>
      </p:sp>
    </p:spTree>
    <p:extLst>
      <p:ext uri="{BB962C8B-B14F-4D97-AF65-F5344CB8AC3E}">
        <p14:creationId xmlns:p14="http://schemas.microsoft.com/office/powerpoint/2010/main" val="160072908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D71-9133-42CF-A677-F7380DD3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Developed for Android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A8F3C2-6D02-4D35-B271-8409425C8F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2596" y="1825625"/>
            <a:ext cx="2152807" cy="4351338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29F3A-1D87-46F8-AAF3-740634F89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D71-9133-42CF-A677-F7380DD3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2C426B"/>
                </a:solidFill>
              </a:rPr>
              <a:t>Powered by Google Firebase</a:t>
            </a:r>
            <a:endParaRPr lang="en-US" dirty="0">
              <a:solidFill>
                <a:srgbClr val="2C426B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640D6-EFB8-48C8-9C9F-E9955514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C5F08D0-B55A-413F-9BB5-61A0751F83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8686" y="1825625"/>
            <a:ext cx="4548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9C2F1D4-F419-429B-B3C7-49C608096860}"/>
              </a:ext>
            </a:extLst>
          </p:cNvPr>
          <p:cNvSpPr/>
          <p:nvPr/>
        </p:nvSpPr>
        <p:spPr>
          <a:xfrm>
            <a:off x="0" y="0"/>
            <a:ext cx="12217019" cy="6858000"/>
          </a:xfrm>
          <a:prstGeom prst="rect">
            <a:avLst/>
          </a:prstGeom>
          <a:solidFill>
            <a:srgbClr val="2C426B"/>
          </a:solidFill>
          <a:ln>
            <a:solidFill>
              <a:srgbClr val="2C4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C426B"/>
              </a:solidFill>
            </a:endParaRPr>
          </a:p>
        </p:txBody>
      </p:sp>
      <p:pic>
        <p:nvPicPr>
          <p:cNvPr id="5" name="内容占位符 4" descr="图片包含 室内, 笔记本电脑, 人员, 工作&#10;&#10;自动生成的说明">
            <a:extLst>
              <a:ext uri="{FF2B5EF4-FFF2-40B4-BE49-F238E27FC236}">
                <a16:creationId xmlns:a16="http://schemas.microsoft.com/office/drawing/2014/main" id="{4955CB69-FE68-48FA-9903-57C9AF5D9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61" t="40109"/>
          <a:stretch/>
        </p:blipFill>
        <p:spPr>
          <a:xfrm>
            <a:off x="0" y="-1"/>
            <a:ext cx="6557677" cy="342896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C88F4C-335E-499C-9406-19CA36AFE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39" r="30179" b="20516"/>
          <a:stretch/>
        </p:blipFill>
        <p:spPr>
          <a:xfrm>
            <a:off x="5902656" y="3429037"/>
            <a:ext cx="6314363" cy="34289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E0E306-04D9-43B0-98F2-452506C81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07" y="3690964"/>
            <a:ext cx="4357661" cy="2905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BB5673-08BB-4021-88DF-23EA868BC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604" y="256325"/>
            <a:ext cx="4374465" cy="29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12" name="图形 11" descr="男人">
            <a:extLst>
              <a:ext uri="{FF2B5EF4-FFF2-40B4-BE49-F238E27FC236}">
                <a16:creationId xmlns:a16="http://schemas.microsoft.com/office/drawing/2014/main" id="{F9C7A3AE-A671-4895-8F53-5A38D24E9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1858553"/>
            <a:ext cx="914400" cy="914400"/>
          </a:xfrm>
          <a:prstGeom prst="rect">
            <a:avLst/>
          </a:prstGeom>
        </p:spPr>
      </p:pic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0C99D5FC-AA59-43CD-ADE6-C8C8F322F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185855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23" name="图形 22" descr="男人">
            <a:extLst>
              <a:ext uri="{FF2B5EF4-FFF2-40B4-BE49-F238E27FC236}">
                <a16:creationId xmlns:a16="http://schemas.microsoft.com/office/drawing/2014/main" id="{5C43198F-39F2-4E37-8FD4-3B793187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8904" y="2877796"/>
            <a:ext cx="914400" cy="914400"/>
          </a:xfrm>
          <a:prstGeom prst="rect">
            <a:avLst/>
          </a:prstGeom>
        </p:spPr>
      </p:pic>
      <p:pic>
        <p:nvPicPr>
          <p:cNvPr id="24" name="图形 23" descr="男人">
            <a:extLst>
              <a:ext uri="{FF2B5EF4-FFF2-40B4-BE49-F238E27FC236}">
                <a16:creationId xmlns:a16="http://schemas.microsoft.com/office/drawing/2014/main" id="{7773CE30-9777-4B4B-98E2-C66A742DF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1858553"/>
            <a:ext cx="914400" cy="914400"/>
          </a:xfrm>
          <a:prstGeom prst="rect">
            <a:avLst/>
          </a:prstGeom>
        </p:spPr>
      </p:pic>
      <p:pic>
        <p:nvPicPr>
          <p:cNvPr id="28" name="图形 27" descr="男人">
            <a:extLst>
              <a:ext uri="{FF2B5EF4-FFF2-40B4-BE49-F238E27FC236}">
                <a16:creationId xmlns:a16="http://schemas.microsoft.com/office/drawing/2014/main" id="{65E3EEE9-A3CA-4B1B-8F01-73BBF563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1858553"/>
            <a:ext cx="914400" cy="914400"/>
          </a:xfrm>
          <a:prstGeom prst="rect">
            <a:avLst/>
          </a:prstGeom>
        </p:spPr>
      </p:pic>
      <p:pic>
        <p:nvPicPr>
          <p:cNvPr id="32" name="图形 31" descr="男人">
            <a:extLst>
              <a:ext uri="{FF2B5EF4-FFF2-40B4-BE49-F238E27FC236}">
                <a16:creationId xmlns:a16="http://schemas.microsoft.com/office/drawing/2014/main" id="{BD758E07-50C6-41E4-A0F3-54B24F2AC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2878936"/>
            <a:ext cx="914400" cy="914400"/>
          </a:xfrm>
          <a:prstGeom prst="rect">
            <a:avLst/>
          </a:prstGeom>
        </p:spPr>
      </p:pic>
      <p:pic>
        <p:nvPicPr>
          <p:cNvPr id="36" name="图形 35" descr="男人">
            <a:extLst>
              <a:ext uri="{FF2B5EF4-FFF2-40B4-BE49-F238E27FC236}">
                <a16:creationId xmlns:a16="http://schemas.microsoft.com/office/drawing/2014/main" id="{F873479C-D936-4E9C-856A-3AC2F9F1E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6067" y="2878936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46" name="图形 45" descr="男人">
            <a:extLst>
              <a:ext uri="{FF2B5EF4-FFF2-40B4-BE49-F238E27FC236}">
                <a16:creationId xmlns:a16="http://schemas.microsoft.com/office/drawing/2014/main" id="{5EB48FED-F009-4947-9402-33A56B769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238" y="3919517"/>
            <a:ext cx="914400" cy="914400"/>
          </a:xfrm>
          <a:prstGeom prst="rect">
            <a:avLst/>
          </a:prstGeom>
        </p:spPr>
      </p:pic>
      <p:pic>
        <p:nvPicPr>
          <p:cNvPr id="49" name="图形 48" descr="男人">
            <a:extLst>
              <a:ext uri="{FF2B5EF4-FFF2-40B4-BE49-F238E27FC236}">
                <a16:creationId xmlns:a16="http://schemas.microsoft.com/office/drawing/2014/main" id="{71208B9B-E704-416B-900C-0F072CDE2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467" y="3883111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56" name="图形 55" descr="男人">
            <a:extLst>
              <a:ext uri="{FF2B5EF4-FFF2-40B4-BE49-F238E27FC236}">
                <a16:creationId xmlns:a16="http://schemas.microsoft.com/office/drawing/2014/main" id="{3B2212C0-8A81-4C7A-BAA0-D1F1F1E7B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4923692"/>
            <a:ext cx="914400" cy="914400"/>
          </a:xfrm>
          <a:prstGeom prst="rect">
            <a:avLst/>
          </a:prstGeom>
        </p:spPr>
      </p:pic>
      <p:pic>
        <p:nvPicPr>
          <p:cNvPr id="59" name="图形 58" descr="男人">
            <a:extLst>
              <a:ext uri="{FF2B5EF4-FFF2-40B4-BE49-F238E27FC236}">
                <a16:creationId xmlns:a16="http://schemas.microsoft.com/office/drawing/2014/main" id="{0140A313-189D-4AF9-88B0-8863ABDC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168" y="4925402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sp>
        <p:nvSpPr>
          <p:cNvPr id="62" name="标题 1">
            <a:extLst>
              <a:ext uri="{FF2B5EF4-FFF2-40B4-BE49-F238E27FC236}">
                <a16:creationId xmlns:a16="http://schemas.microsoft.com/office/drawing/2014/main" id="{08605FF4-A71F-4413-9341-0076BDD0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All Bachelor’s Degrees</a:t>
            </a:r>
          </a:p>
        </p:txBody>
      </p:sp>
      <p:pic>
        <p:nvPicPr>
          <p:cNvPr id="63" name="图形 62" descr="男人">
            <a:extLst>
              <a:ext uri="{FF2B5EF4-FFF2-40B4-BE49-F238E27FC236}">
                <a16:creationId xmlns:a16="http://schemas.microsoft.com/office/drawing/2014/main" id="{BF7DD0C3-72C7-4AE1-87D3-3C428BBD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2877796"/>
            <a:ext cx="914400" cy="914400"/>
          </a:xfrm>
          <a:prstGeom prst="rect">
            <a:avLst/>
          </a:prstGeom>
        </p:spPr>
      </p:pic>
      <p:pic>
        <p:nvPicPr>
          <p:cNvPr id="64" name="图形 63" descr="男人">
            <a:extLst>
              <a:ext uri="{FF2B5EF4-FFF2-40B4-BE49-F238E27FC236}">
                <a16:creationId xmlns:a16="http://schemas.microsoft.com/office/drawing/2014/main" id="{8DA5FA9B-CAAE-4374-A844-B03F2CFC2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2877796"/>
            <a:ext cx="914400" cy="914400"/>
          </a:xfrm>
          <a:prstGeom prst="rect">
            <a:avLst/>
          </a:prstGeom>
        </p:spPr>
      </p:pic>
      <p:pic>
        <p:nvPicPr>
          <p:cNvPr id="65" name="图形 64" descr="男人">
            <a:extLst>
              <a:ext uri="{FF2B5EF4-FFF2-40B4-BE49-F238E27FC236}">
                <a16:creationId xmlns:a16="http://schemas.microsoft.com/office/drawing/2014/main" id="{84DB5BC4-FE55-46A2-8A67-848FB9B7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3898749"/>
            <a:ext cx="914400" cy="914400"/>
          </a:xfrm>
          <a:prstGeom prst="rect">
            <a:avLst/>
          </a:prstGeom>
        </p:spPr>
      </p:pic>
      <p:pic>
        <p:nvPicPr>
          <p:cNvPr id="66" name="图形 65" descr="男人">
            <a:extLst>
              <a:ext uri="{FF2B5EF4-FFF2-40B4-BE49-F238E27FC236}">
                <a16:creationId xmlns:a16="http://schemas.microsoft.com/office/drawing/2014/main" id="{00787086-1CCD-468B-BD67-B44BDC0C7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3898749"/>
            <a:ext cx="914400" cy="914400"/>
          </a:xfrm>
          <a:prstGeom prst="rect">
            <a:avLst/>
          </a:prstGeom>
        </p:spPr>
      </p:pic>
      <p:pic>
        <p:nvPicPr>
          <p:cNvPr id="67" name="图形 66" descr="男人">
            <a:extLst>
              <a:ext uri="{FF2B5EF4-FFF2-40B4-BE49-F238E27FC236}">
                <a16:creationId xmlns:a16="http://schemas.microsoft.com/office/drawing/2014/main" id="{2AFD3930-B67F-4AE0-B2BE-4B32F825A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4905774"/>
            <a:ext cx="914400" cy="914400"/>
          </a:xfrm>
          <a:prstGeom prst="rect">
            <a:avLst/>
          </a:prstGeom>
        </p:spPr>
      </p:pic>
      <p:pic>
        <p:nvPicPr>
          <p:cNvPr id="61" name="图形 60" descr="男人">
            <a:extLst>
              <a:ext uri="{FF2B5EF4-FFF2-40B4-BE49-F238E27FC236}">
                <a16:creationId xmlns:a16="http://schemas.microsoft.com/office/drawing/2014/main" id="{D04FA6E3-1345-45BE-AE14-3AD216CA1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4905774"/>
            <a:ext cx="914400" cy="914400"/>
          </a:xfrm>
          <a:prstGeom prst="rect">
            <a:avLst/>
          </a:prstGeom>
        </p:spPr>
      </p:pic>
      <p:pic>
        <p:nvPicPr>
          <p:cNvPr id="69" name="图形 68" descr="男人">
            <a:extLst>
              <a:ext uri="{FF2B5EF4-FFF2-40B4-BE49-F238E27FC236}">
                <a16:creationId xmlns:a16="http://schemas.microsoft.com/office/drawing/2014/main" id="{B092036E-918E-4CD5-BFD7-CB58B6BE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3919517"/>
            <a:ext cx="914400" cy="914400"/>
          </a:xfrm>
          <a:prstGeom prst="rect">
            <a:avLst/>
          </a:prstGeom>
        </p:spPr>
      </p:pic>
      <p:pic>
        <p:nvPicPr>
          <p:cNvPr id="71" name="图形 70" descr="男人">
            <a:extLst>
              <a:ext uri="{FF2B5EF4-FFF2-40B4-BE49-F238E27FC236}">
                <a16:creationId xmlns:a16="http://schemas.microsoft.com/office/drawing/2014/main" id="{BEFE1B8A-31C5-47C4-B9B5-C0BFE522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867" y="1858553"/>
            <a:ext cx="914400" cy="914400"/>
          </a:xfrm>
          <a:prstGeom prst="rect">
            <a:avLst/>
          </a:prstGeom>
        </p:spPr>
      </p:pic>
      <p:pic>
        <p:nvPicPr>
          <p:cNvPr id="73" name="图形 72" descr="男人">
            <a:extLst>
              <a:ext uri="{FF2B5EF4-FFF2-40B4-BE49-F238E27FC236}">
                <a16:creationId xmlns:a16="http://schemas.microsoft.com/office/drawing/2014/main" id="{1E42402A-75A3-49ED-8F2F-6F8F813E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8780" y="4923692"/>
            <a:ext cx="914400" cy="914400"/>
          </a:xfrm>
          <a:prstGeom prst="rect">
            <a:avLst/>
          </a:prstGeom>
        </p:spPr>
      </p:pic>
      <p:sp>
        <p:nvSpPr>
          <p:cNvPr id="43" name="副标题 2">
            <a:extLst>
              <a:ext uri="{FF2B5EF4-FFF2-40B4-BE49-F238E27FC236}">
                <a16:creationId xmlns:a16="http://schemas.microsoft.com/office/drawing/2014/main" id="{47C2B96C-7D1B-46EE-AC2F-2C90254B4CC9}"/>
              </a:ext>
            </a:extLst>
          </p:cNvPr>
          <p:cNvSpPr txBox="1">
            <a:spLocks/>
          </p:cNvSpPr>
          <p:nvPr/>
        </p:nvSpPr>
        <p:spPr>
          <a:xfrm>
            <a:off x="6917634" y="6492875"/>
            <a:ext cx="5274366" cy="47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i="1" dirty="0">
                <a:solidFill>
                  <a:srgbClr val="5A9EE1"/>
                </a:solidFill>
              </a:rPr>
              <a:t>Source: National Center for Education Statistics</a:t>
            </a:r>
          </a:p>
        </p:txBody>
      </p:sp>
      <p:pic>
        <p:nvPicPr>
          <p:cNvPr id="48" name="图形 47" descr="女士">
            <a:extLst>
              <a:ext uri="{FF2B5EF4-FFF2-40B4-BE49-F238E27FC236}">
                <a16:creationId xmlns:a16="http://schemas.microsoft.com/office/drawing/2014/main" id="{E1E5CC39-1A71-47DD-89ED-31F15C77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4467" y="1872481"/>
            <a:ext cx="914400" cy="914400"/>
          </a:xfrm>
          <a:prstGeom prst="rect">
            <a:avLst/>
          </a:prstGeom>
        </p:spPr>
      </p:pic>
      <p:pic>
        <p:nvPicPr>
          <p:cNvPr id="53" name="图形 52" descr="女士">
            <a:extLst>
              <a:ext uri="{FF2B5EF4-FFF2-40B4-BE49-F238E27FC236}">
                <a16:creationId xmlns:a16="http://schemas.microsoft.com/office/drawing/2014/main" id="{02C08CBD-1857-4AD2-9571-9F63799B9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5267" y="1865517"/>
            <a:ext cx="914400" cy="914400"/>
          </a:xfrm>
          <a:prstGeom prst="rect">
            <a:avLst/>
          </a:prstGeom>
        </p:spPr>
      </p:pic>
      <p:pic>
        <p:nvPicPr>
          <p:cNvPr id="58" name="图形 57" descr="女士">
            <a:extLst>
              <a:ext uri="{FF2B5EF4-FFF2-40B4-BE49-F238E27FC236}">
                <a16:creationId xmlns:a16="http://schemas.microsoft.com/office/drawing/2014/main" id="{7529F512-335B-421B-8005-385457DC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147" y="2877796"/>
            <a:ext cx="914400" cy="914400"/>
          </a:xfrm>
          <a:prstGeom prst="rect">
            <a:avLst/>
          </a:prstGeom>
        </p:spPr>
      </p:pic>
      <p:pic>
        <p:nvPicPr>
          <p:cNvPr id="74" name="图形 73" descr="女士">
            <a:extLst>
              <a:ext uri="{FF2B5EF4-FFF2-40B4-BE49-F238E27FC236}">
                <a16:creationId xmlns:a16="http://schemas.microsoft.com/office/drawing/2014/main" id="{777493AF-2538-4224-8D5E-05897B52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1304" y="2877796"/>
            <a:ext cx="914400" cy="914400"/>
          </a:xfrm>
          <a:prstGeom prst="rect">
            <a:avLst/>
          </a:prstGeom>
        </p:spPr>
      </p:pic>
      <p:pic>
        <p:nvPicPr>
          <p:cNvPr id="75" name="图形 74" descr="女士">
            <a:extLst>
              <a:ext uri="{FF2B5EF4-FFF2-40B4-BE49-F238E27FC236}">
                <a16:creationId xmlns:a16="http://schemas.microsoft.com/office/drawing/2014/main" id="{326C1A7C-8027-4C17-A1AE-175D1787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725" y="3881401"/>
            <a:ext cx="914400" cy="914400"/>
          </a:xfrm>
          <a:prstGeom prst="rect">
            <a:avLst/>
          </a:prstGeom>
        </p:spPr>
      </p:pic>
      <p:pic>
        <p:nvPicPr>
          <p:cNvPr id="76" name="图形 75" descr="女士">
            <a:extLst>
              <a:ext uri="{FF2B5EF4-FFF2-40B4-BE49-F238E27FC236}">
                <a16:creationId xmlns:a16="http://schemas.microsoft.com/office/drawing/2014/main" id="{19EE4CC2-775E-423A-AE38-18C1E8FF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4809" y="3920197"/>
            <a:ext cx="914400" cy="914400"/>
          </a:xfrm>
          <a:prstGeom prst="rect">
            <a:avLst/>
          </a:prstGeom>
        </p:spPr>
      </p:pic>
      <p:pic>
        <p:nvPicPr>
          <p:cNvPr id="77" name="图形 76" descr="女士">
            <a:extLst>
              <a:ext uri="{FF2B5EF4-FFF2-40B4-BE49-F238E27FC236}">
                <a16:creationId xmlns:a16="http://schemas.microsoft.com/office/drawing/2014/main" id="{6E815D0E-075C-456B-A3FC-1568407C9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378" y="4925402"/>
            <a:ext cx="914400" cy="914400"/>
          </a:xfrm>
          <a:prstGeom prst="rect">
            <a:avLst/>
          </a:prstGeom>
        </p:spPr>
      </p:pic>
      <p:pic>
        <p:nvPicPr>
          <p:cNvPr id="78" name="图形 77" descr="女士">
            <a:extLst>
              <a:ext uri="{FF2B5EF4-FFF2-40B4-BE49-F238E27FC236}">
                <a16:creationId xmlns:a16="http://schemas.microsoft.com/office/drawing/2014/main" id="{27B0B1B7-983C-482A-A1A8-0A98F0A8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1812" y="4923692"/>
            <a:ext cx="914400" cy="914400"/>
          </a:xfrm>
          <a:prstGeom prst="rect">
            <a:avLst/>
          </a:prstGeom>
        </p:spPr>
      </p:pic>
      <p:pic>
        <p:nvPicPr>
          <p:cNvPr id="79" name="图形 78" descr="女士">
            <a:extLst>
              <a:ext uri="{FF2B5EF4-FFF2-40B4-BE49-F238E27FC236}">
                <a16:creationId xmlns:a16="http://schemas.microsoft.com/office/drawing/2014/main" id="{D7A93920-74AB-47EC-83D1-B69BAC2C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867" y="1861403"/>
            <a:ext cx="914400" cy="914400"/>
          </a:xfrm>
          <a:prstGeom prst="rect">
            <a:avLst/>
          </a:prstGeom>
        </p:spPr>
      </p:pic>
      <p:pic>
        <p:nvPicPr>
          <p:cNvPr id="80" name="图形 79" descr="女士">
            <a:extLst>
              <a:ext uri="{FF2B5EF4-FFF2-40B4-BE49-F238E27FC236}">
                <a16:creationId xmlns:a16="http://schemas.microsoft.com/office/drawing/2014/main" id="{CB580EEE-445B-4079-91CE-7F772C368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8096" y="3911545"/>
            <a:ext cx="914400" cy="914400"/>
          </a:xfrm>
          <a:prstGeom prst="rect">
            <a:avLst/>
          </a:prstGeom>
        </p:spPr>
      </p:pic>
      <p:pic>
        <p:nvPicPr>
          <p:cNvPr id="81" name="图形 80" descr="女士">
            <a:extLst>
              <a:ext uri="{FF2B5EF4-FFF2-40B4-BE49-F238E27FC236}">
                <a16:creationId xmlns:a16="http://schemas.microsoft.com/office/drawing/2014/main" id="{CAF62785-297F-4E6D-8661-5FEDB7ACC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729" y="4905774"/>
            <a:ext cx="914400" cy="914400"/>
          </a:xfrm>
          <a:prstGeom prst="rect">
            <a:avLst/>
          </a:prstGeom>
        </p:spPr>
      </p:pic>
      <p:pic>
        <p:nvPicPr>
          <p:cNvPr id="82" name="图形 81" descr="女士">
            <a:extLst>
              <a:ext uri="{FF2B5EF4-FFF2-40B4-BE49-F238E27FC236}">
                <a16:creationId xmlns:a16="http://schemas.microsoft.com/office/drawing/2014/main" id="{D2AAFF2F-7013-4925-A7A2-F06BACA95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378" y="28847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8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12" name="图形 11" descr="男人">
            <a:extLst>
              <a:ext uri="{FF2B5EF4-FFF2-40B4-BE49-F238E27FC236}">
                <a16:creationId xmlns:a16="http://schemas.microsoft.com/office/drawing/2014/main" id="{F9C7A3AE-A671-4895-8F53-5A38D24E9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1858553"/>
            <a:ext cx="914400" cy="914400"/>
          </a:xfrm>
          <a:prstGeom prst="rect">
            <a:avLst/>
          </a:prstGeom>
        </p:spPr>
      </p:pic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0C99D5FC-AA59-43CD-ADE6-C8C8F322F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185855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23" name="图形 22" descr="男人">
            <a:extLst>
              <a:ext uri="{FF2B5EF4-FFF2-40B4-BE49-F238E27FC236}">
                <a16:creationId xmlns:a16="http://schemas.microsoft.com/office/drawing/2014/main" id="{5C43198F-39F2-4E37-8FD4-3B793187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8904" y="2877796"/>
            <a:ext cx="914400" cy="914400"/>
          </a:xfrm>
          <a:prstGeom prst="rect">
            <a:avLst/>
          </a:prstGeom>
        </p:spPr>
      </p:pic>
      <p:pic>
        <p:nvPicPr>
          <p:cNvPr id="24" name="图形 23" descr="男人">
            <a:extLst>
              <a:ext uri="{FF2B5EF4-FFF2-40B4-BE49-F238E27FC236}">
                <a16:creationId xmlns:a16="http://schemas.microsoft.com/office/drawing/2014/main" id="{7773CE30-9777-4B4B-98E2-C66A742DF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1858553"/>
            <a:ext cx="914400" cy="914400"/>
          </a:xfrm>
          <a:prstGeom prst="rect">
            <a:avLst/>
          </a:prstGeom>
        </p:spPr>
      </p:pic>
      <p:pic>
        <p:nvPicPr>
          <p:cNvPr id="28" name="图形 27" descr="男人">
            <a:extLst>
              <a:ext uri="{FF2B5EF4-FFF2-40B4-BE49-F238E27FC236}">
                <a16:creationId xmlns:a16="http://schemas.microsoft.com/office/drawing/2014/main" id="{65E3EEE9-A3CA-4B1B-8F01-73BBF563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1858553"/>
            <a:ext cx="914400" cy="914400"/>
          </a:xfrm>
          <a:prstGeom prst="rect">
            <a:avLst/>
          </a:prstGeom>
        </p:spPr>
      </p:pic>
      <p:pic>
        <p:nvPicPr>
          <p:cNvPr id="32" name="图形 31" descr="男人">
            <a:extLst>
              <a:ext uri="{FF2B5EF4-FFF2-40B4-BE49-F238E27FC236}">
                <a16:creationId xmlns:a16="http://schemas.microsoft.com/office/drawing/2014/main" id="{BD758E07-50C6-41E4-A0F3-54B24F2AC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2878936"/>
            <a:ext cx="914400" cy="914400"/>
          </a:xfrm>
          <a:prstGeom prst="rect">
            <a:avLst/>
          </a:prstGeom>
        </p:spPr>
      </p:pic>
      <p:pic>
        <p:nvPicPr>
          <p:cNvPr id="35" name="图形 34" descr="男人">
            <a:extLst>
              <a:ext uri="{FF2B5EF4-FFF2-40B4-BE49-F238E27FC236}">
                <a16:creationId xmlns:a16="http://schemas.microsoft.com/office/drawing/2014/main" id="{EB69A6F3-5223-4E14-B4A8-C8A8D863B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2878936"/>
            <a:ext cx="914400" cy="914400"/>
          </a:xfrm>
          <a:prstGeom prst="rect">
            <a:avLst/>
          </a:prstGeom>
        </p:spPr>
      </p:pic>
      <p:pic>
        <p:nvPicPr>
          <p:cNvPr id="36" name="图形 35" descr="男人">
            <a:extLst>
              <a:ext uri="{FF2B5EF4-FFF2-40B4-BE49-F238E27FC236}">
                <a16:creationId xmlns:a16="http://schemas.microsoft.com/office/drawing/2014/main" id="{F873479C-D936-4E9C-856A-3AC2F9F1E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6067" y="2878936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2" name="图形 41" descr="男人">
            <a:extLst>
              <a:ext uri="{FF2B5EF4-FFF2-40B4-BE49-F238E27FC236}">
                <a16:creationId xmlns:a16="http://schemas.microsoft.com/office/drawing/2014/main" id="{BC41B56E-5D16-450A-8AC0-41DB7CE9A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3901599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46" name="图形 45" descr="男人">
            <a:extLst>
              <a:ext uri="{FF2B5EF4-FFF2-40B4-BE49-F238E27FC236}">
                <a16:creationId xmlns:a16="http://schemas.microsoft.com/office/drawing/2014/main" id="{5EB48FED-F009-4947-9402-33A56B769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238" y="3928476"/>
            <a:ext cx="914400" cy="914400"/>
          </a:xfrm>
          <a:prstGeom prst="rect">
            <a:avLst/>
          </a:prstGeom>
        </p:spPr>
      </p:pic>
      <p:pic>
        <p:nvPicPr>
          <p:cNvPr id="49" name="图形 48" descr="男人">
            <a:extLst>
              <a:ext uri="{FF2B5EF4-FFF2-40B4-BE49-F238E27FC236}">
                <a16:creationId xmlns:a16="http://schemas.microsoft.com/office/drawing/2014/main" id="{71208B9B-E704-416B-900C-0F072CDE2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467" y="3883111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2" name="图形 51" descr="男人">
            <a:extLst>
              <a:ext uri="{FF2B5EF4-FFF2-40B4-BE49-F238E27FC236}">
                <a16:creationId xmlns:a16="http://schemas.microsoft.com/office/drawing/2014/main" id="{42934B47-E918-42FC-955E-34427AE36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56" name="图形 55" descr="男人">
            <a:extLst>
              <a:ext uri="{FF2B5EF4-FFF2-40B4-BE49-F238E27FC236}">
                <a16:creationId xmlns:a16="http://schemas.microsoft.com/office/drawing/2014/main" id="{3B2212C0-8A81-4C7A-BAA0-D1F1F1E7B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4923692"/>
            <a:ext cx="914400" cy="914400"/>
          </a:xfrm>
          <a:prstGeom prst="rect">
            <a:avLst/>
          </a:prstGeom>
        </p:spPr>
      </p:pic>
      <p:pic>
        <p:nvPicPr>
          <p:cNvPr id="59" name="图形 58" descr="男人">
            <a:extLst>
              <a:ext uri="{FF2B5EF4-FFF2-40B4-BE49-F238E27FC236}">
                <a16:creationId xmlns:a16="http://schemas.microsoft.com/office/drawing/2014/main" id="{0140A313-189D-4AF9-88B0-8863ABDC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168" y="4925402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sp>
        <p:nvSpPr>
          <p:cNvPr id="62" name="标题 1">
            <a:extLst>
              <a:ext uri="{FF2B5EF4-FFF2-40B4-BE49-F238E27FC236}">
                <a16:creationId xmlns:a16="http://schemas.microsoft.com/office/drawing/2014/main" id="{08605FF4-A71F-4413-9341-0076BDD0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STEM Degrees</a:t>
            </a:r>
          </a:p>
        </p:txBody>
      </p:sp>
      <p:pic>
        <p:nvPicPr>
          <p:cNvPr id="63" name="图形 62" descr="男人">
            <a:extLst>
              <a:ext uri="{FF2B5EF4-FFF2-40B4-BE49-F238E27FC236}">
                <a16:creationId xmlns:a16="http://schemas.microsoft.com/office/drawing/2014/main" id="{BF7DD0C3-72C7-4AE1-87D3-3C428BBD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2877796"/>
            <a:ext cx="914400" cy="914400"/>
          </a:xfrm>
          <a:prstGeom prst="rect">
            <a:avLst/>
          </a:prstGeom>
        </p:spPr>
      </p:pic>
      <p:pic>
        <p:nvPicPr>
          <p:cNvPr id="64" name="图形 63" descr="男人">
            <a:extLst>
              <a:ext uri="{FF2B5EF4-FFF2-40B4-BE49-F238E27FC236}">
                <a16:creationId xmlns:a16="http://schemas.microsoft.com/office/drawing/2014/main" id="{8DA5FA9B-CAAE-4374-A844-B03F2CFC2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2877796"/>
            <a:ext cx="914400" cy="914400"/>
          </a:xfrm>
          <a:prstGeom prst="rect">
            <a:avLst/>
          </a:prstGeom>
        </p:spPr>
      </p:pic>
      <p:pic>
        <p:nvPicPr>
          <p:cNvPr id="65" name="图形 64" descr="男人">
            <a:extLst>
              <a:ext uri="{FF2B5EF4-FFF2-40B4-BE49-F238E27FC236}">
                <a16:creationId xmlns:a16="http://schemas.microsoft.com/office/drawing/2014/main" id="{84DB5BC4-FE55-46A2-8A67-848FB9B7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3898749"/>
            <a:ext cx="914400" cy="914400"/>
          </a:xfrm>
          <a:prstGeom prst="rect">
            <a:avLst/>
          </a:prstGeom>
        </p:spPr>
      </p:pic>
      <p:pic>
        <p:nvPicPr>
          <p:cNvPr id="66" name="图形 65" descr="男人">
            <a:extLst>
              <a:ext uri="{FF2B5EF4-FFF2-40B4-BE49-F238E27FC236}">
                <a16:creationId xmlns:a16="http://schemas.microsoft.com/office/drawing/2014/main" id="{00787086-1CCD-468B-BD67-B44BDC0C7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3898749"/>
            <a:ext cx="914400" cy="914400"/>
          </a:xfrm>
          <a:prstGeom prst="rect">
            <a:avLst/>
          </a:prstGeom>
        </p:spPr>
      </p:pic>
      <p:pic>
        <p:nvPicPr>
          <p:cNvPr id="67" name="图形 66" descr="男人">
            <a:extLst>
              <a:ext uri="{FF2B5EF4-FFF2-40B4-BE49-F238E27FC236}">
                <a16:creationId xmlns:a16="http://schemas.microsoft.com/office/drawing/2014/main" id="{2AFD3930-B67F-4AE0-B2BE-4B32F825A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4905774"/>
            <a:ext cx="914400" cy="914400"/>
          </a:xfrm>
          <a:prstGeom prst="rect">
            <a:avLst/>
          </a:prstGeom>
        </p:spPr>
      </p:pic>
      <p:pic>
        <p:nvPicPr>
          <p:cNvPr id="47" name="图形 46" descr="男人">
            <a:extLst>
              <a:ext uri="{FF2B5EF4-FFF2-40B4-BE49-F238E27FC236}">
                <a16:creationId xmlns:a16="http://schemas.microsoft.com/office/drawing/2014/main" id="{670665A5-6D65-43E1-BE2E-0FAA2A6E2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1853993"/>
            <a:ext cx="914400" cy="914400"/>
          </a:xfrm>
          <a:prstGeom prst="rect">
            <a:avLst/>
          </a:prstGeom>
        </p:spPr>
      </p:pic>
      <p:pic>
        <p:nvPicPr>
          <p:cNvPr id="61" name="图形 60" descr="男人">
            <a:extLst>
              <a:ext uri="{FF2B5EF4-FFF2-40B4-BE49-F238E27FC236}">
                <a16:creationId xmlns:a16="http://schemas.microsoft.com/office/drawing/2014/main" id="{D04FA6E3-1345-45BE-AE14-3AD216CA1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4905774"/>
            <a:ext cx="914400" cy="914400"/>
          </a:xfrm>
          <a:prstGeom prst="rect">
            <a:avLst/>
          </a:prstGeom>
        </p:spPr>
      </p:pic>
      <p:pic>
        <p:nvPicPr>
          <p:cNvPr id="69" name="图形 68" descr="男人">
            <a:extLst>
              <a:ext uri="{FF2B5EF4-FFF2-40B4-BE49-F238E27FC236}">
                <a16:creationId xmlns:a16="http://schemas.microsoft.com/office/drawing/2014/main" id="{B092036E-918E-4CD5-BFD7-CB58B6BE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3919517"/>
            <a:ext cx="914400" cy="914400"/>
          </a:xfrm>
          <a:prstGeom prst="rect">
            <a:avLst/>
          </a:prstGeom>
        </p:spPr>
      </p:pic>
      <p:pic>
        <p:nvPicPr>
          <p:cNvPr id="71" name="图形 70" descr="男人">
            <a:extLst>
              <a:ext uri="{FF2B5EF4-FFF2-40B4-BE49-F238E27FC236}">
                <a16:creationId xmlns:a16="http://schemas.microsoft.com/office/drawing/2014/main" id="{BEFE1B8A-31C5-47C4-B9B5-C0BFE522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867" y="1858553"/>
            <a:ext cx="914400" cy="914400"/>
          </a:xfrm>
          <a:prstGeom prst="rect">
            <a:avLst/>
          </a:prstGeom>
        </p:spPr>
      </p:pic>
      <p:pic>
        <p:nvPicPr>
          <p:cNvPr id="73" name="图形 72" descr="男人">
            <a:extLst>
              <a:ext uri="{FF2B5EF4-FFF2-40B4-BE49-F238E27FC236}">
                <a16:creationId xmlns:a16="http://schemas.microsoft.com/office/drawing/2014/main" id="{1E42402A-75A3-49ED-8F2F-6F8F813E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8780" y="4923692"/>
            <a:ext cx="914400" cy="914400"/>
          </a:xfrm>
          <a:prstGeom prst="rect">
            <a:avLst/>
          </a:prstGeom>
        </p:spPr>
      </p:pic>
      <p:sp>
        <p:nvSpPr>
          <p:cNvPr id="43" name="副标题 2">
            <a:extLst>
              <a:ext uri="{FF2B5EF4-FFF2-40B4-BE49-F238E27FC236}">
                <a16:creationId xmlns:a16="http://schemas.microsoft.com/office/drawing/2014/main" id="{47C2B96C-7D1B-46EE-AC2F-2C90254B4CC9}"/>
              </a:ext>
            </a:extLst>
          </p:cNvPr>
          <p:cNvSpPr txBox="1">
            <a:spLocks/>
          </p:cNvSpPr>
          <p:nvPr/>
        </p:nvSpPr>
        <p:spPr>
          <a:xfrm>
            <a:off x="6917634" y="6492875"/>
            <a:ext cx="5274366" cy="47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i="1" dirty="0">
                <a:solidFill>
                  <a:srgbClr val="5A9EE1"/>
                </a:solidFill>
              </a:rPr>
              <a:t>Source: National Center for Education Statistics</a:t>
            </a:r>
          </a:p>
        </p:txBody>
      </p:sp>
      <p:pic>
        <p:nvPicPr>
          <p:cNvPr id="48" name="图形 47" descr="女士">
            <a:extLst>
              <a:ext uri="{FF2B5EF4-FFF2-40B4-BE49-F238E27FC236}">
                <a16:creationId xmlns:a16="http://schemas.microsoft.com/office/drawing/2014/main" id="{E1E5CC39-1A71-47DD-89ED-31F15C77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4467" y="1872481"/>
            <a:ext cx="914400" cy="914400"/>
          </a:xfrm>
          <a:prstGeom prst="rect">
            <a:avLst/>
          </a:prstGeom>
        </p:spPr>
      </p:pic>
      <p:pic>
        <p:nvPicPr>
          <p:cNvPr id="53" name="图形 52" descr="女士">
            <a:extLst>
              <a:ext uri="{FF2B5EF4-FFF2-40B4-BE49-F238E27FC236}">
                <a16:creationId xmlns:a16="http://schemas.microsoft.com/office/drawing/2014/main" id="{02C08CBD-1857-4AD2-9571-9F63799B9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5267" y="1865517"/>
            <a:ext cx="914400" cy="914400"/>
          </a:xfrm>
          <a:prstGeom prst="rect">
            <a:avLst/>
          </a:prstGeom>
        </p:spPr>
      </p:pic>
      <p:pic>
        <p:nvPicPr>
          <p:cNvPr id="58" name="图形 57" descr="女士">
            <a:extLst>
              <a:ext uri="{FF2B5EF4-FFF2-40B4-BE49-F238E27FC236}">
                <a16:creationId xmlns:a16="http://schemas.microsoft.com/office/drawing/2014/main" id="{7529F512-335B-421B-8005-385457DC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6147" y="2877796"/>
            <a:ext cx="914400" cy="914400"/>
          </a:xfrm>
          <a:prstGeom prst="rect">
            <a:avLst/>
          </a:prstGeom>
        </p:spPr>
      </p:pic>
      <p:pic>
        <p:nvPicPr>
          <p:cNvPr id="74" name="图形 73" descr="女士">
            <a:extLst>
              <a:ext uri="{FF2B5EF4-FFF2-40B4-BE49-F238E27FC236}">
                <a16:creationId xmlns:a16="http://schemas.microsoft.com/office/drawing/2014/main" id="{777493AF-2538-4224-8D5E-05897B52B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1304" y="2877796"/>
            <a:ext cx="914400" cy="914400"/>
          </a:xfrm>
          <a:prstGeom prst="rect">
            <a:avLst/>
          </a:prstGeom>
        </p:spPr>
      </p:pic>
      <p:pic>
        <p:nvPicPr>
          <p:cNvPr id="75" name="图形 74" descr="女士">
            <a:extLst>
              <a:ext uri="{FF2B5EF4-FFF2-40B4-BE49-F238E27FC236}">
                <a16:creationId xmlns:a16="http://schemas.microsoft.com/office/drawing/2014/main" id="{326C1A7C-8027-4C17-A1AE-175D1787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725" y="3881401"/>
            <a:ext cx="914400" cy="914400"/>
          </a:xfrm>
          <a:prstGeom prst="rect">
            <a:avLst/>
          </a:prstGeom>
        </p:spPr>
      </p:pic>
      <p:pic>
        <p:nvPicPr>
          <p:cNvPr id="76" name="图形 75" descr="女士">
            <a:extLst>
              <a:ext uri="{FF2B5EF4-FFF2-40B4-BE49-F238E27FC236}">
                <a16:creationId xmlns:a16="http://schemas.microsoft.com/office/drawing/2014/main" id="{19EE4CC2-775E-423A-AE38-18C1E8FF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4809" y="3920197"/>
            <a:ext cx="914400" cy="914400"/>
          </a:xfrm>
          <a:prstGeom prst="rect">
            <a:avLst/>
          </a:prstGeom>
        </p:spPr>
      </p:pic>
      <p:pic>
        <p:nvPicPr>
          <p:cNvPr id="77" name="图形 76" descr="女士">
            <a:extLst>
              <a:ext uri="{FF2B5EF4-FFF2-40B4-BE49-F238E27FC236}">
                <a16:creationId xmlns:a16="http://schemas.microsoft.com/office/drawing/2014/main" id="{6E815D0E-075C-456B-A3FC-1568407C9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378" y="4925402"/>
            <a:ext cx="914400" cy="914400"/>
          </a:xfrm>
          <a:prstGeom prst="rect">
            <a:avLst/>
          </a:prstGeom>
        </p:spPr>
      </p:pic>
      <p:pic>
        <p:nvPicPr>
          <p:cNvPr id="78" name="图形 77" descr="女士">
            <a:extLst>
              <a:ext uri="{FF2B5EF4-FFF2-40B4-BE49-F238E27FC236}">
                <a16:creationId xmlns:a16="http://schemas.microsoft.com/office/drawing/2014/main" id="{27B0B1B7-983C-482A-A1A8-0A98F0A8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1812" y="4923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4040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12" name="图形 11" descr="男人">
            <a:extLst>
              <a:ext uri="{FF2B5EF4-FFF2-40B4-BE49-F238E27FC236}">
                <a16:creationId xmlns:a16="http://schemas.microsoft.com/office/drawing/2014/main" id="{F9C7A3AE-A671-4895-8F53-5A38D24E9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1858553"/>
            <a:ext cx="914400" cy="914400"/>
          </a:xfrm>
          <a:prstGeom prst="rect">
            <a:avLst/>
          </a:prstGeom>
        </p:spPr>
      </p:pic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0C99D5FC-AA59-43CD-ADE6-C8C8F322F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185855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23" name="图形 22" descr="男人">
            <a:extLst>
              <a:ext uri="{FF2B5EF4-FFF2-40B4-BE49-F238E27FC236}">
                <a16:creationId xmlns:a16="http://schemas.microsoft.com/office/drawing/2014/main" id="{5C43198F-39F2-4E37-8FD4-3B793187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8904" y="2877796"/>
            <a:ext cx="914400" cy="914400"/>
          </a:xfrm>
          <a:prstGeom prst="rect">
            <a:avLst/>
          </a:prstGeom>
        </p:spPr>
      </p:pic>
      <p:pic>
        <p:nvPicPr>
          <p:cNvPr id="24" name="图形 23" descr="男人">
            <a:extLst>
              <a:ext uri="{FF2B5EF4-FFF2-40B4-BE49-F238E27FC236}">
                <a16:creationId xmlns:a16="http://schemas.microsoft.com/office/drawing/2014/main" id="{7773CE30-9777-4B4B-98E2-C66A742DF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1858553"/>
            <a:ext cx="914400" cy="914400"/>
          </a:xfrm>
          <a:prstGeom prst="rect">
            <a:avLst/>
          </a:prstGeom>
        </p:spPr>
      </p:pic>
      <p:pic>
        <p:nvPicPr>
          <p:cNvPr id="28" name="图形 27" descr="男人">
            <a:extLst>
              <a:ext uri="{FF2B5EF4-FFF2-40B4-BE49-F238E27FC236}">
                <a16:creationId xmlns:a16="http://schemas.microsoft.com/office/drawing/2014/main" id="{65E3EEE9-A3CA-4B1B-8F01-73BBF563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1858553"/>
            <a:ext cx="914400" cy="914400"/>
          </a:xfrm>
          <a:prstGeom prst="rect">
            <a:avLst/>
          </a:prstGeom>
        </p:spPr>
      </p:pic>
      <p:pic>
        <p:nvPicPr>
          <p:cNvPr id="32" name="图形 31" descr="男人">
            <a:extLst>
              <a:ext uri="{FF2B5EF4-FFF2-40B4-BE49-F238E27FC236}">
                <a16:creationId xmlns:a16="http://schemas.microsoft.com/office/drawing/2014/main" id="{BD758E07-50C6-41E4-A0F3-54B24F2AC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2878936"/>
            <a:ext cx="914400" cy="914400"/>
          </a:xfrm>
          <a:prstGeom prst="rect">
            <a:avLst/>
          </a:prstGeom>
        </p:spPr>
      </p:pic>
      <p:pic>
        <p:nvPicPr>
          <p:cNvPr id="35" name="图形 34" descr="男人">
            <a:extLst>
              <a:ext uri="{FF2B5EF4-FFF2-40B4-BE49-F238E27FC236}">
                <a16:creationId xmlns:a16="http://schemas.microsoft.com/office/drawing/2014/main" id="{EB69A6F3-5223-4E14-B4A8-C8A8D863B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2878936"/>
            <a:ext cx="914400" cy="914400"/>
          </a:xfrm>
          <a:prstGeom prst="rect">
            <a:avLst/>
          </a:prstGeom>
        </p:spPr>
      </p:pic>
      <p:pic>
        <p:nvPicPr>
          <p:cNvPr id="36" name="图形 35" descr="男人">
            <a:extLst>
              <a:ext uri="{FF2B5EF4-FFF2-40B4-BE49-F238E27FC236}">
                <a16:creationId xmlns:a16="http://schemas.microsoft.com/office/drawing/2014/main" id="{F873479C-D936-4E9C-856A-3AC2F9F1E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6067" y="2878936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1" name="图形 40" descr="男人">
            <a:extLst>
              <a:ext uri="{FF2B5EF4-FFF2-40B4-BE49-F238E27FC236}">
                <a16:creationId xmlns:a16="http://schemas.microsoft.com/office/drawing/2014/main" id="{6B23BBEB-8135-49E7-86DE-F14C187C0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3901599"/>
            <a:ext cx="914400" cy="914400"/>
          </a:xfrm>
          <a:prstGeom prst="rect">
            <a:avLst/>
          </a:prstGeom>
        </p:spPr>
      </p:pic>
      <p:pic>
        <p:nvPicPr>
          <p:cNvPr id="42" name="图形 41" descr="男人">
            <a:extLst>
              <a:ext uri="{FF2B5EF4-FFF2-40B4-BE49-F238E27FC236}">
                <a16:creationId xmlns:a16="http://schemas.microsoft.com/office/drawing/2014/main" id="{BC41B56E-5D16-450A-8AC0-41DB7CE9A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3901599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46" name="图形 45" descr="男人">
            <a:extLst>
              <a:ext uri="{FF2B5EF4-FFF2-40B4-BE49-F238E27FC236}">
                <a16:creationId xmlns:a16="http://schemas.microsoft.com/office/drawing/2014/main" id="{5EB48FED-F009-4947-9402-33A56B769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6067" y="3919517"/>
            <a:ext cx="914400" cy="914400"/>
          </a:xfrm>
          <a:prstGeom prst="rect">
            <a:avLst/>
          </a:prstGeom>
        </p:spPr>
      </p:pic>
      <p:pic>
        <p:nvPicPr>
          <p:cNvPr id="49" name="图形 48" descr="男人">
            <a:extLst>
              <a:ext uri="{FF2B5EF4-FFF2-40B4-BE49-F238E27FC236}">
                <a16:creationId xmlns:a16="http://schemas.microsoft.com/office/drawing/2014/main" id="{71208B9B-E704-416B-900C-0F072CDE2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467" y="3883111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1" name="图形 50" descr="男人">
            <a:extLst>
              <a:ext uri="{FF2B5EF4-FFF2-40B4-BE49-F238E27FC236}">
                <a16:creationId xmlns:a16="http://schemas.microsoft.com/office/drawing/2014/main" id="{3DDD928B-2F8B-4A5D-9FE2-899964B6A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4923692"/>
            <a:ext cx="914400" cy="914400"/>
          </a:xfrm>
          <a:prstGeom prst="rect">
            <a:avLst/>
          </a:prstGeom>
        </p:spPr>
      </p:pic>
      <p:pic>
        <p:nvPicPr>
          <p:cNvPr id="52" name="图形 51" descr="男人">
            <a:extLst>
              <a:ext uri="{FF2B5EF4-FFF2-40B4-BE49-F238E27FC236}">
                <a16:creationId xmlns:a16="http://schemas.microsoft.com/office/drawing/2014/main" id="{42934B47-E918-42FC-955E-34427AE36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55" name="图形 54" descr="男人">
            <a:extLst>
              <a:ext uri="{FF2B5EF4-FFF2-40B4-BE49-F238E27FC236}">
                <a16:creationId xmlns:a16="http://schemas.microsoft.com/office/drawing/2014/main" id="{9924364B-6BF8-4386-8761-829F8663B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4923692"/>
            <a:ext cx="914400" cy="914400"/>
          </a:xfrm>
          <a:prstGeom prst="rect">
            <a:avLst/>
          </a:prstGeom>
        </p:spPr>
      </p:pic>
      <p:pic>
        <p:nvPicPr>
          <p:cNvPr id="56" name="图形 55" descr="男人">
            <a:extLst>
              <a:ext uri="{FF2B5EF4-FFF2-40B4-BE49-F238E27FC236}">
                <a16:creationId xmlns:a16="http://schemas.microsoft.com/office/drawing/2014/main" id="{3B2212C0-8A81-4C7A-BAA0-D1F1F1E7B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467" y="4923692"/>
            <a:ext cx="914400" cy="914400"/>
          </a:xfrm>
          <a:prstGeom prst="rect">
            <a:avLst/>
          </a:prstGeom>
        </p:spPr>
      </p:pic>
      <p:pic>
        <p:nvPicPr>
          <p:cNvPr id="59" name="图形 58" descr="男人">
            <a:extLst>
              <a:ext uri="{FF2B5EF4-FFF2-40B4-BE49-F238E27FC236}">
                <a16:creationId xmlns:a16="http://schemas.microsoft.com/office/drawing/2014/main" id="{0140A313-189D-4AF9-88B0-8863ABDC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168" y="4925402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sp>
        <p:nvSpPr>
          <p:cNvPr id="62" name="标题 1">
            <a:extLst>
              <a:ext uri="{FF2B5EF4-FFF2-40B4-BE49-F238E27FC236}">
                <a16:creationId xmlns:a16="http://schemas.microsoft.com/office/drawing/2014/main" id="{08605FF4-A71F-4413-9341-0076BDD0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Computer Science Degrees</a:t>
            </a:r>
          </a:p>
        </p:txBody>
      </p:sp>
      <p:pic>
        <p:nvPicPr>
          <p:cNvPr id="45" name="图形 44" descr="男人">
            <a:extLst>
              <a:ext uri="{FF2B5EF4-FFF2-40B4-BE49-F238E27FC236}">
                <a16:creationId xmlns:a16="http://schemas.microsoft.com/office/drawing/2014/main" id="{6DD26269-9781-483A-8FC6-C793EDBC2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1858553"/>
            <a:ext cx="914400" cy="914400"/>
          </a:xfrm>
          <a:prstGeom prst="rect">
            <a:avLst/>
          </a:prstGeom>
        </p:spPr>
      </p:pic>
      <p:pic>
        <p:nvPicPr>
          <p:cNvPr id="63" name="图形 62" descr="男人">
            <a:extLst>
              <a:ext uri="{FF2B5EF4-FFF2-40B4-BE49-F238E27FC236}">
                <a16:creationId xmlns:a16="http://schemas.microsoft.com/office/drawing/2014/main" id="{BF7DD0C3-72C7-4AE1-87D3-3C428BBD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2877796"/>
            <a:ext cx="914400" cy="914400"/>
          </a:xfrm>
          <a:prstGeom prst="rect">
            <a:avLst/>
          </a:prstGeom>
        </p:spPr>
      </p:pic>
      <p:pic>
        <p:nvPicPr>
          <p:cNvPr id="64" name="图形 63" descr="男人">
            <a:extLst>
              <a:ext uri="{FF2B5EF4-FFF2-40B4-BE49-F238E27FC236}">
                <a16:creationId xmlns:a16="http://schemas.microsoft.com/office/drawing/2014/main" id="{8DA5FA9B-CAAE-4374-A844-B03F2CFC2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2877796"/>
            <a:ext cx="914400" cy="914400"/>
          </a:xfrm>
          <a:prstGeom prst="rect">
            <a:avLst/>
          </a:prstGeom>
        </p:spPr>
      </p:pic>
      <p:pic>
        <p:nvPicPr>
          <p:cNvPr id="65" name="图形 64" descr="男人">
            <a:extLst>
              <a:ext uri="{FF2B5EF4-FFF2-40B4-BE49-F238E27FC236}">
                <a16:creationId xmlns:a16="http://schemas.microsoft.com/office/drawing/2014/main" id="{84DB5BC4-FE55-46A2-8A67-848FB9B7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5267" y="3898749"/>
            <a:ext cx="914400" cy="914400"/>
          </a:xfrm>
          <a:prstGeom prst="rect">
            <a:avLst/>
          </a:prstGeom>
        </p:spPr>
      </p:pic>
      <p:pic>
        <p:nvPicPr>
          <p:cNvPr id="66" name="图形 65" descr="男人">
            <a:extLst>
              <a:ext uri="{FF2B5EF4-FFF2-40B4-BE49-F238E27FC236}">
                <a16:creationId xmlns:a16="http://schemas.microsoft.com/office/drawing/2014/main" id="{00787086-1CCD-468B-BD67-B44BDC0C7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7667" y="3898749"/>
            <a:ext cx="914400" cy="914400"/>
          </a:xfrm>
          <a:prstGeom prst="rect">
            <a:avLst/>
          </a:prstGeom>
        </p:spPr>
      </p:pic>
      <p:pic>
        <p:nvPicPr>
          <p:cNvPr id="67" name="图形 66" descr="男人">
            <a:extLst>
              <a:ext uri="{FF2B5EF4-FFF2-40B4-BE49-F238E27FC236}">
                <a16:creationId xmlns:a16="http://schemas.microsoft.com/office/drawing/2014/main" id="{2AFD3930-B67F-4AE0-B2BE-4B32F825A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667" y="4905774"/>
            <a:ext cx="914400" cy="914400"/>
          </a:xfrm>
          <a:prstGeom prst="rect">
            <a:avLst/>
          </a:prstGeom>
        </p:spPr>
      </p:pic>
      <p:pic>
        <p:nvPicPr>
          <p:cNvPr id="47" name="图形 46" descr="男人">
            <a:extLst>
              <a:ext uri="{FF2B5EF4-FFF2-40B4-BE49-F238E27FC236}">
                <a16:creationId xmlns:a16="http://schemas.microsoft.com/office/drawing/2014/main" id="{670665A5-6D65-43E1-BE2E-0FAA2A6E2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1853993"/>
            <a:ext cx="914400" cy="914400"/>
          </a:xfrm>
          <a:prstGeom prst="rect">
            <a:avLst/>
          </a:prstGeom>
        </p:spPr>
      </p:pic>
      <p:pic>
        <p:nvPicPr>
          <p:cNvPr id="57" name="图形 56" descr="男人">
            <a:extLst>
              <a:ext uri="{FF2B5EF4-FFF2-40B4-BE49-F238E27FC236}">
                <a16:creationId xmlns:a16="http://schemas.microsoft.com/office/drawing/2014/main" id="{2FD05603-DF05-4EC4-83DA-2C9AC0B62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2877796"/>
            <a:ext cx="914400" cy="914400"/>
          </a:xfrm>
          <a:prstGeom prst="rect">
            <a:avLst/>
          </a:prstGeom>
        </p:spPr>
      </p:pic>
      <p:pic>
        <p:nvPicPr>
          <p:cNvPr id="61" name="图形 60" descr="男人">
            <a:extLst>
              <a:ext uri="{FF2B5EF4-FFF2-40B4-BE49-F238E27FC236}">
                <a16:creationId xmlns:a16="http://schemas.microsoft.com/office/drawing/2014/main" id="{D04FA6E3-1345-45BE-AE14-3AD216CA1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267" y="4905774"/>
            <a:ext cx="914400" cy="914400"/>
          </a:xfrm>
          <a:prstGeom prst="rect">
            <a:avLst/>
          </a:prstGeom>
        </p:spPr>
      </p:pic>
      <p:pic>
        <p:nvPicPr>
          <p:cNvPr id="68" name="图形 67" descr="男人">
            <a:extLst>
              <a:ext uri="{FF2B5EF4-FFF2-40B4-BE49-F238E27FC236}">
                <a16:creationId xmlns:a16="http://schemas.microsoft.com/office/drawing/2014/main" id="{75FDAD98-E4F8-41A4-A85C-1F5DBC1E0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0554" y="2849990"/>
            <a:ext cx="914400" cy="914400"/>
          </a:xfrm>
          <a:prstGeom prst="rect">
            <a:avLst/>
          </a:prstGeom>
        </p:spPr>
      </p:pic>
      <p:pic>
        <p:nvPicPr>
          <p:cNvPr id="69" name="图形 68" descr="男人">
            <a:extLst>
              <a:ext uri="{FF2B5EF4-FFF2-40B4-BE49-F238E27FC236}">
                <a16:creationId xmlns:a16="http://schemas.microsoft.com/office/drawing/2014/main" id="{B092036E-918E-4CD5-BFD7-CB58B6BE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6867" y="3919517"/>
            <a:ext cx="914400" cy="914400"/>
          </a:xfrm>
          <a:prstGeom prst="rect">
            <a:avLst/>
          </a:prstGeom>
        </p:spPr>
      </p:pic>
      <p:pic>
        <p:nvPicPr>
          <p:cNvPr id="70" name="图形 69" descr="男人">
            <a:extLst>
              <a:ext uri="{FF2B5EF4-FFF2-40B4-BE49-F238E27FC236}">
                <a16:creationId xmlns:a16="http://schemas.microsoft.com/office/drawing/2014/main" id="{824E4D60-83D7-41C9-B3D4-F66253FCA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467" y="1853993"/>
            <a:ext cx="914400" cy="914400"/>
          </a:xfrm>
          <a:prstGeom prst="rect">
            <a:avLst/>
          </a:prstGeom>
        </p:spPr>
      </p:pic>
      <p:pic>
        <p:nvPicPr>
          <p:cNvPr id="71" name="图形 70" descr="男人">
            <a:extLst>
              <a:ext uri="{FF2B5EF4-FFF2-40B4-BE49-F238E27FC236}">
                <a16:creationId xmlns:a16="http://schemas.microsoft.com/office/drawing/2014/main" id="{BEFE1B8A-31C5-47C4-B9B5-C0BFE522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867" y="1858553"/>
            <a:ext cx="914400" cy="914400"/>
          </a:xfrm>
          <a:prstGeom prst="rect">
            <a:avLst/>
          </a:prstGeom>
        </p:spPr>
      </p:pic>
      <p:pic>
        <p:nvPicPr>
          <p:cNvPr id="72" name="图形 71" descr="男人">
            <a:extLst>
              <a:ext uri="{FF2B5EF4-FFF2-40B4-BE49-F238E27FC236}">
                <a16:creationId xmlns:a16="http://schemas.microsoft.com/office/drawing/2014/main" id="{0AEDEC80-9372-4964-8F61-CD9CBFD30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067" y="3901599"/>
            <a:ext cx="914400" cy="914400"/>
          </a:xfrm>
          <a:prstGeom prst="rect">
            <a:avLst/>
          </a:prstGeom>
        </p:spPr>
      </p:pic>
      <p:pic>
        <p:nvPicPr>
          <p:cNvPr id="73" name="图形 72" descr="男人">
            <a:extLst>
              <a:ext uri="{FF2B5EF4-FFF2-40B4-BE49-F238E27FC236}">
                <a16:creationId xmlns:a16="http://schemas.microsoft.com/office/drawing/2014/main" id="{1E42402A-75A3-49ED-8F2F-6F8F813E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8780" y="4923692"/>
            <a:ext cx="914400" cy="914400"/>
          </a:xfrm>
          <a:prstGeom prst="rect">
            <a:avLst/>
          </a:prstGeom>
        </p:spPr>
      </p:pic>
      <p:sp>
        <p:nvSpPr>
          <p:cNvPr id="43" name="副标题 2">
            <a:extLst>
              <a:ext uri="{FF2B5EF4-FFF2-40B4-BE49-F238E27FC236}">
                <a16:creationId xmlns:a16="http://schemas.microsoft.com/office/drawing/2014/main" id="{47C2B96C-7D1B-46EE-AC2F-2C90254B4CC9}"/>
              </a:ext>
            </a:extLst>
          </p:cNvPr>
          <p:cNvSpPr txBox="1">
            <a:spLocks/>
          </p:cNvSpPr>
          <p:nvPr/>
        </p:nvSpPr>
        <p:spPr>
          <a:xfrm>
            <a:off x="6917634" y="6492875"/>
            <a:ext cx="5274366" cy="47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i="1" dirty="0">
                <a:solidFill>
                  <a:srgbClr val="5A9EE1"/>
                </a:solidFill>
              </a:rPr>
              <a:t>Source: National Center for Education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360551260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3196F44-8AEC-4FE3-B34D-AC85A0B5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183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9C87B-265E-4432-A067-D1B80497A0AE}"/>
              </a:ext>
            </a:extLst>
          </p:cNvPr>
          <p:cNvCxnSpPr>
            <a:cxnSpLocks/>
          </p:cNvCxnSpPr>
          <p:nvPr/>
        </p:nvCxnSpPr>
        <p:spPr>
          <a:xfrm flipV="1">
            <a:off x="3530380" y="2107096"/>
            <a:ext cx="1908312" cy="20922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86983A-A644-4ADA-ABC3-BF0D17A320E0}"/>
              </a:ext>
            </a:extLst>
          </p:cNvPr>
          <p:cNvCxnSpPr>
            <a:cxnSpLocks/>
          </p:cNvCxnSpPr>
          <p:nvPr/>
        </p:nvCxnSpPr>
        <p:spPr>
          <a:xfrm>
            <a:off x="5931673" y="2515645"/>
            <a:ext cx="103367" cy="6326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85DF8-08CD-44EC-BEB9-8DCDDC76F073}"/>
              </a:ext>
            </a:extLst>
          </p:cNvPr>
          <p:cNvCxnSpPr>
            <a:cxnSpLocks/>
          </p:cNvCxnSpPr>
          <p:nvPr/>
        </p:nvCxnSpPr>
        <p:spPr>
          <a:xfrm flipV="1">
            <a:off x="5939626" y="4693833"/>
            <a:ext cx="163001" cy="8825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AC782-2D64-4EFE-A861-BE6B2224258B}"/>
              </a:ext>
            </a:extLst>
          </p:cNvPr>
          <p:cNvCxnSpPr>
            <a:cxnSpLocks/>
          </p:cNvCxnSpPr>
          <p:nvPr/>
        </p:nvCxnSpPr>
        <p:spPr>
          <a:xfrm>
            <a:off x="5882690" y="2052353"/>
            <a:ext cx="1930130" cy="137664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1ADC14-85D6-42B9-B8BB-E175CA5671E2}"/>
              </a:ext>
            </a:extLst>
          </p:cNvPr>
          <p:cNvCxnSpPr>
            <a:cxnSpLocks/>
          </p:cNvCxnSpPr>
          <p:nvPr/>
        </p:nvCxnSpPr>
        <p:spPr>
          <a:xfrm flipV="1">
            <a:off x="7787857" y="3592116"/>
            <a:ext cx="49926" cy="6151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D03ED6-8542-4743-B2A8-60C319AF8298}"/>
              </a:ext>
            </a:extLst>
          </p:cNvPr>
          <p:cNvCxnSpPr>
            <a:cxnSpLocks/>
          </p:cNvCxnSpPr>
          <p:nvPr/>
        </p:nvCxnSpPr>
        <p:spPr>
          <a:xfrm flipV="1">
            <a:off x="5931673" y="5288598"/>
            <a:ext cx="1906110" cy="4491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3ED6BD-CC9F-45CA-9096-0D4B98B0DCF1}"/>
              </a:ext>
            </a:extLst>
          </p:cNvPr>
          <p:cNvCxnSpPr>
            <a:cxnSpLocks/>
          </p:cNvCxnSpPr>
          <p:nvPr/>
        </p:nvCxnSpPr>
        <p:spPr>
          <a:xfrm flipH="1" flipV="1">
            <a:off x="7685823" y="4617639"/>
            <a:ext cx="126997" cy="517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8558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9C87B-265E-4432-A067-D1B80497A0AE}"/>
              </a:ext>
            </a:extLst>
          </p:cNvPr>
          <p:cNvCxnSpPr>
            <a:cxnSpLocks/>
          </p:cNvCxnSpPr>
          <p:nvPr/>
        </p:nvCxnSpPr>
        <p:spPr>
          <a:xfrm flipV="1">
            <a:off x="3530380" y="2107096"/>
            <a:ext cx="1908312" cy="20922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86983A-A644-4ADA-ABC3-BF0D17A320E0}"/>
              </a:ext>
            </a:extLst>
          </p:cNvPr>
          <p:cNvCxnSpPr>
            <a:cxnSpLocks/>
          </p:cNvCxnSpPr>
          <p:nvPr/>
        </p:nvCxnSpPr>
        <p:spPr>
          <a:xfrm>
            <a:off x="5931673" y="2515645"/>
            <a:ext cx="103367" cy="6326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85DF8-08CD-44EC-BEB9-8DCDDC76F073}"/>
              </a:ext>
            </a:extLst>
          </p:cNvPr>
          <p:cNvCxnSpPr>
            <a:cxnSpLocks/>
          </p:cNvCxnSpPr>
          <p:nvPr/>
        </p:nvCxnSpPr>
        <p:spPr>
          <a:xfrm flipV="1">
            <a:off x="5939626" y="4693833"/>
            <a:ext cx="163001" cy="8825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AC782-2D64-4EFE-A861-BE6B2224258B}"/>
              </a:ext>
            </a:extLst>
          </p:cNvPr>
          <p:cNvCxnSpPr>
            <a:cxnSpLocks/>
          </p:cNvCxnSpPr>
          <p:nvPr/>
        </p:nvCxnSpPr>
        <p:spPr>
          <a:xfrm>
            <a:off x="5882690" y="2052353"/>
            <a:ext cx="1930130" cy="137664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1ADC14-85D6-42B9-B8BB-E175CA5671E2}"/>
              </a:ext>
            </a:extLst>
          </p:cNvPr>
          <p:cNvCxnSpPr>
            <a:cxnSpLocks/>
          </p:cNvCxnSpPr>
          <p:nvPr/>
        </p:nvCxnSpPr>
        <p:spPr>
          <a:xfrm flipV="1">
            <a:off x="7787857" y="3592116"/>
            <a:ext cx="49926" cy="6151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D03ED6-8542-4743-B2A8-60C319AF8298}"/>
              </a:ext>
            </a:extLst>
          </p:cNvPr>
          <p:cNvCxnSpPr>
            <a:cxnSpLocks/>
          </p:cNvCxnSpPr>
          <p:nvPr/>
        </p:nvCxnSpPr>
        <p:spPr>
          <a:xfrm flipV="1">
            <a:off x="5931673" y="5288598"/>
            <a:ext cx="1906110" cy="4491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3ED6BD-CC9F-45CA-9096-0D4B98B0DCF1}"/>
              </a:ext>
            </a:extLst>
          </p:cNvPr>
          <p:cNvCxnSpPr>
            <a:cxnSpLocks/>
          </p:cNvCxnSpPr>
          <p:nvPr/>
        </p:nvCxnSpPr>
        <p:spPr>
          <a:xfrm flipH="1" flipV="1">
            <a:off x="7685823" y="4617639"/>
            <a:ext cx="126997" cy="517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蓝色&#10;&#10;自动生成的说明">
            <a:extLst>
              <a:ext uri="{FF2B5EF4-FFF2-40B4-BE49-F238E27FC236}">
                <a16:creationId xmlns:a16="http://schemas.microsoft.com/office/drawing/2014/main" id="{BB3F734C-C11E-41D1-A468-56FC50E0A8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552972"/>
            <a:ext cx="9182197" cy="47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156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女士">
            <a:extLst>
              <a:ext uri="{FF2B5EF4-FFF2-40B4-BE49-F238E27FC236}">
                <a16:creationId xmlns:a16="http://schemas.microsoft.com/office/drawing/2014/main" id="{18746517-F912-4360-860F-686D278E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667" y="1859123"/>
            <a:ext cx="914400" cy="914400"/>
          </a:xfrm>
          <a:prstGeom prst="rect">
            <a:avLst/>
          </a:prstGeom>
        </p:spPr>
      </p:pic>
      <p:pic>
        <p:nvPicPr>
          <p:cNvPr id="22" name="图形 21" descr="女士">
            <a:extLst>
              <a:ext uri="{FF2B5EF4-FFF2-40B4-BE49-F238E27FC236}">
                <a16:creationId xmlns:a16="http://schemas.microsoft.com/office/drawing/2014/main" id="{C7EA1594-A512-4AC7-A582-FD90BDFB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067" y="1859123"/>
            <a:ext cx="914400" cy="914400"/>
          </a:xfrm>
          <a:prstGeom prst="rect">
            <a:avLst/>
          </a:prstGeom>
        </p:spPr>
      </p:pic>
      <p:pic>
        <p:nvPicPr>
          <p:cNvPr id="37" name="图形 36" descr="女士">
            <a:extLst>
              <a:ext uri="{FF2B5EF4-FFF2-40B4-BE49-F238E27FC236}">
                <a16:creationId xmlns:a16="http://schemas.microsoft.com/office/drawing/2014/main" id="{929E031E-0548-4597-B953-3D6CD129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2878936"/>
            <a:ext cx="914400" cy="914400"/>
          </a:xfrm>
          <a:prstGeom prst="rect">
            <a:avLst/>
          </a:prstGeom>
        </p:spPr>
      </p:pic>
      <p:pic>
        <p:nvPicPr>
          <p:cNvPr id="38" name="图形 37" descr="女士">
            <a:extLst>
              <a:ext uri="{FF2B5EF4-FFF2-40B4-BE49-F238E27FC236}">
                <a16:creationId xmlns:a16="http://schemas.microsoft.com/office/drawing/2014/main" id="{ADBB9BEF-D69A-477A-909E-5A0F6C6D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541" y="2877796"/>
            <a:ext cx="914400" cy="914400"/>
          </a:xfrm>
          <a:prstGeom prst="rect">
            <a:avLst/>
          </a:prstGeom>
        </p:spPr>
      </p:pic>
      <p:pic>
        <p:nvPicPr>
          <p:cNvPr id="44" name="图形 43" descr="女士">
            <a:extLst>
              <a:ext uri="{FF2B5EF4-FFF2-40B4-BE49-F238E27FC236}">
                <a16:creationId xmlns:a16="http://schemas.microsoft.com/office/drawing/2014/main" id="{D7F718C0-3CDF-419D-B8C8-EA2A0809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667" y="3919517"/>
            <a:ext cx="914400" cy="914400"/>
          </a:xfrm>
          <a:prstGeom prst="rect">
            <a:avLst/>
          </a:prstGeom>
        </p:spPr>
      </p:pic>
      <p:pic>
        <p:nvPicPr>
          <p:cNvPr id="50" name="图形 49" descr="女士">
            <a:extLst>
              <a:ext uri="{FF2B5EF4-FFF2-40B4-BE49-F238E27FC236}">
                <a16:creationId xmlns:a16="http://schemas.microsoft.com/office/drawing/2014/main" id="{1885A188-3D69-4D22-B5CA-C058C88FE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879" y="4923692"/>
            <a:ext cx="914400" cy="914400"/>
          </a:xfrm>
          <a:prstGeom prst="rect">
            <a:avLst/>
          </a:prstGeom>
        </p:spPr>
      </p:pic>
      <p:pic>
        <p:nvPicPr>
          <p:cNvPr id="54" name="图形 53" descr="女士">
            <a:extLst>
              <a:ext uri="{FF2B5EF4-FFF2-40B4-BE49-F238E27FC236}">
                <a16:creationId xmlns:a16="http://schemas.microsoft.com/office/drawing/2014/main" id="{A841565E-F8B2-4DD4-B22B-23CB449B4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178" y="4905774"/>
            <a:ext cx="914400" cy="914400"/>
          </a:xfrm>
          <a:prstGeom prst="rect">
            <a:avLst/>
          </a:prstGeom>
        </p:spPr>
      </p:pic>
      <p:pic>
        <p:nvPicPr>
          <p:cNvPr id="60" name="图形 59" descr="女士">
            <a:extLst>
              <a:ext uri="{FF2B5EF4-FFF2-40B4-BE49-F238E27FC236}">
                <a16:creationId xmlns:a16="http://schemas.microsoft.com/office/drawing/2014/main" id="{2AA39B6C-16B3-4EDB-91CE-CC014F52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867" y="3901599"/>
            <a:ext cx="914400" cy="9144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9C87B-265E-4432-A067-D1B80497A0AE}"/>
              </a:ext>
            </a:extLst>
          </p:cNvPr>
          <p:cNvCxnSpPr>
            <a:cxnSpLocks/>
          </p:cNvCxnSpPr>
          <p:nvPr/>
        </p:nvCxnSpPr>
        <p:spPr>
          <a:xfrm flipV="1">
            <a:off x="3530380" y="2107096"/>
            <a:ext cx="1908312" cy="20922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86983A-A644-4ADA-ABC3-BF0D17A320E0}"/>
              </a:ext>
            </a:extLst>
          </p:cNvPr>
          <p:cNvCxnSpPr>
            <a:cxnSpLocks/>
          </p:cNvCxnSpPr>
          <p:nvPr/>
        </p:nvCxnSpPr>
        <p:spPr>
          <a:xfrm>
            <a:off x="5931673" y="2515645"/>
            <a:ext cx="103367" cy="63267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85DF8-08CD-44EC-BEB9-8DCDDC76F073}"/>
              </a:ext>
            </a:extLst>
          </p:cNvPr>
          <p:cNvCxnSpPr>
            <a:cxnSpLocks/>
          </p:cNvCxnSpPr>
          <p:nvPr/>
        </p:nvCxnSpPr>
        <p:spPr>
          <a:xfrm flipV="1">
            <a:off x="5939626" y="4693833"/>
            <a:ext cx="163001" cy="8825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AC782-2D64-4EFE-A861-BE6B2224258B}"/>
              </a:ext>
            </a:extLst>
          </p:cNvPr>
          <p:cNvCxnSpPr>
            <a:cxnSpLocks/>
          </p:cNvCxnSpPr>
          <p:nvPr/>
        </p:nvCxnSpPr>
        <p:spPr>
          <a:xfrm>
            <a:off x="5882690" y="2052353"/>
            <a:ext cx="1930130" cy="1376647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1ADC14-85D6-42B9-B8BB-E175CA5671E2}"/>
              </a:ext>
            </a:extLst>
          </p:cNvPr>
          <p:cNvCxnSpPr>
            <a:cxnSpLocks/>
          </p:cNvCxnSpPr>
          <p:nvPr/>
        </p:nvCxnSpPr>
        <p:spPr>
          <a:xfrm flipV="1">
            <a:off x="7787857" y="3592116"/>
            <a:ext cx="49926" cy="6151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D03ED6-8542-4743-B2A8-60C319AF8298}"/>
              </a:ext>
            </a:extLst>
          </p:cNvPr>
          <p:cNvCxnSpPr>
            <a:cxnSpLocks/>
          </p:cNvCxnSpPr>
          <p:nvPr/>
        </p:nvCxnSpPr>
        <p:spPr>
          <a:xfrm flipV="1">
            <a:off x="5931673" y="5288598"/>
            <a:ext cx="1906110" cy="4491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D3ED6BD-CC9F-45CA-9096-0D4B98B0DCF1}"/>
              </a:ext>
            </a:extLst>
          </p:cNvPr>
          <p:cNvCxnSpPr>
            <a:cxnSpLocks/>
          </p:cNvCxnSpPr>
          <p:nvPr/>
        </p:nvCxnSpPr>
        <p:spPr>
          <a:xfrm flipH="1" flipV="1">
            <a:off x="7685823" y="4617639"/>
            <a:ext cx="126997" cy="5174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蓝色&#10;&#10;自动生成的说明">
            <a:extLst>
              <a:ext uri="{FF2B5EF4-FFF2-40B4-BE49-F238E27FC236}">
                <a16:creationId xmlns:a16="http://schemas.microsoft.com/office/drawing/2014/main" id="{BB3F734C-C11E-41D1-A468-56FC50E0A8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552972"/>
            <a:ext cx="9182197" cy="4733090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FDF4AEC2-AD26-45DA-AE9E-B54C381F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2C426B"/>
                </a:solidFill>
              </a:rPr>
              <a:t>Support.</a:t>
            </a:r>
          </a:p>
        </p:txBody>
      </p:sp>
    </p:spTree>
    <p:extLst>
      <p:ext uri="{BB962C8B-B14F-4D97-AF65-F5344CB8AC3E}">
        <p14:creationId xmlns:p14="http://schemas.microsoft.com/office/powerpoint/2010/main" val="361511281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69</Words>
  <Application>Microsoft Office PowerPoint</Application>
  <PresentationFormat>宽屏</PresentationFormat>
  <Paragraphs>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developed by Team JavaLamps</vt:lpstr>
      <vt:lpstr>PowerPoint 演示文稿</vt:lpstr>
      <vt:lpstr>All Bachelor’s Degrees</vt:lpstr>
      <vt:lpstr>STEM Degrees</vt:lpstr>
      <vt:lpstr>Computer Science Degrees</vt:lpstr>
      <vt:lpstr>PowerPoint 演示文稿</vt:lpstr>
      <vt:lpstr>PowerPoint 演示文稿</vt:lpstr>
      <vt:lpstr>PowerPoint 演示文稿</vt:lpstr>
      <vt:lpstr>Support.</vt:lpstr>
      <vt:lpstr>Support. Mentorship.</vt:lpstr>
      <vt:lpstr>Support. Mentorship. Community.</vt:lpstr>
      <vt:lpstr>Developed for Android</vt:lpstr>
      <vt:lpstr>Powered by Google 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 L</dc:creator>
  <cp:lastModifiedBy>Q L</cp:lastModifiedBy>
  <cp:revision>16</cp:revision>
  <dcterms:created xsi:type="dcterms:W3CDTF">2019-02-03T07:01:37Z</dcterms:created>
  <dcterms:modified xsi:type="dcterms:W3CDTF">2019-02-03T11:45:51Z</dcterms:modified>
</cp:coreProperties>
</file>