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T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Z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B-42E3-913C-A89949DBCF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4B-42E3-913C-A89949DBCF0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4B-42E3-913C-A89949DBCF05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1759144015"/>
        <c:axId val="1759153135"/>
        <c:axId val="1675780687"/>
      </c:surface3DChart>
      <c:catAx>
        <c:axId val="17591440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Z"/>
          </a:p>
        </c:txPr>
        <c:crossAx val="1759153135"/>
        <c:crosses val="autoZero"/>
        <c:auto val="1"/>
        <c:lblAlgn val="ctr"/>
        <c:lblOffset val="100"/>
        <c:noMultiLvlLbl val="0"/>
      </c:catAx>
      <c:valAx>
        <c:axId val="175915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Z"/>
          </a:p>
        </c:txPr>
        <c:crossAx val="1759144015"/>
        <c:crosses val="autoZero"/>
        <c:crossBetween val="midCat"/>
      </c:valAx>
      <c:serAx>
        <c:axId val="1675780687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TZ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TZ"/>
          </a:p>
        </c:txPr>
        <c:crossAx val="175915313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TZ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TZ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3A721-6E31-4B3B-870B-8D1643DEB0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TZ"/>
        </a:p>
      </dgm:t>
    </dgm:pt>
    <dgm:pt modelId="{1792C08A-0181-4510-BE29-1F53F924FA2A}">
      <dgm:prSet phldrT="[Text]"/>
      <dgm:spPr/>
      <dgm:t>
        <a:bodyPr/>
        <a:lstStyle/>
        <a:p>
          <a:r>
            <a:rPr lang="en-US" dirty="0"/>
            <a:t>Jesus</a:t>
          </a:r>
          <a:endParaRPr lang="en-TZ" dirty="0"/>
        </a:p>
      </dgm:t>
    </dgm:pt>
    <dgm:pt modelId="{6359D166-1AA3-44D3-A229-5B2A7BC177A5}" type="parTrans" cxnId="{2E6621FC-EC18-499D-957D-285DD36D9EC3}">
      <dgm:prSet/>
      <dgm:spPr/>
      <dgm:t>
        <a:bodyPr/>
        <a:lstStyle/>
        <a:p>
          <a:endParaRPr lang="en-TZ"/>
        </a:p>
      </dgm:t>
    </dgm:pt>
    <dgm:pt modelId="{A8AE9E08-7393-403E-89DF-87E42BF32559}" type="sibTrans" cxnId="{2E6621FC-EC18-499D-957D-285DD36D9EC3}">
      <dgm:prSet/>
      <dgm:spPr/>
      <dgm:t>
        <a:bodyPr/>
        <a:lstStyle/>
        <a:p>
          <a:endParaRPr lang="en-TZ"/>
        </a:p>
      </dgm:t>
    </dgm:pt>
    <dgm:pt modelId="{07B47BB2-DE54-4237-A7FF-09378C35B597}">
      <dgm:prSet phldrT="[Text]"/>
      <dgm:spPr/>
      <dgm:t>
        <a:bodyPr/>
        <a:lstStyle/>
        <a:p>
          <a:r>
            <a:rPr lang="en-US" dirty="0"/>
            <a:t>is</a:t>
          </a:r>
          <a:endParaRPr lang="en-TZ" dirty="0"/>
        </a:p>
      </dgm:t>
    </dgm:pt>
    <dgm:pt modelId="{AFD8C97A-455E-44EA-AD79-9D8CCDD69F64}" type="parTrans" cxnId="{6F5E52DB-F419-4BA1-8623-8F5AADD6C821}">
      <dgm:prSet/>
      <dgm:spPr/>
      <dgm:t>
        <a:bodyPr/>
        <a:lstStyle/>
        <a:p>
          <a:endParaRPr lang="en-TZ"/>
        </a:p>
      </dgm:t>
    </dgm:pt>
    <dgm:pt modelId="{71D14373-2779-4AF7-AA46-1624F93F56B1}" type="sibTrans" cxnId="{6F5E52DB-F419-4BA1-8623-8F5AADD6C821}">
      <dgm:prSet/>
      <dgm:spPr/>
      <dgm:t>
        <a:bodyPr/>
        <a:lstStyle/>
        <a:p>
          <a:endParaRPr lang="en-TZ"/>
        </a:p>
      </dgm:t>
    </dgm:pt>
    <dgm:pt modelId="{E2E54B90-5E75-4213-9FB3-C01A381E374A}">
      <dgm:prSet phldrT="[Text]"/>
      <dgm:spPr/>
      <dgm:t>
        <a:bodyPr/>
        <a:lstStyle/>
        <a:p>
          <a:r>
            <a:rPr lang="en-US" dirty="0"/>
            <a:t>my</a:t>
          </a:r>
          <a:endParaRPr lang="en-TZ" dirty="0"/>
        </a:p>
      </dgm:t>
    </dgm:pt>
    <dgm:pt modelId="{AEE32E11-E2E2-4BF0-9219-1677C62E79A0}" type="parTrans" cxnId="{7DD6E827-6813-41C0-B205-F0519E951999}">
      <dgm:prSet/>
      <dgm:spPr/>
      <dgm:t>
        <a:bodyPr/>
        <a:lstStyle/>
        <a:p>
          <a:endParaRPr lang="en-TZ"/>
        </a:p>
      </dgm:t>
    </dgm:pt>
    <dgm:pt modelId="{7E45450F-DA38-4C59-8865-4339D77E2DBA}" type="sibTrans" cxnId="{7DD6E827-6813-41C0-B205-F0519E951999}">
      <dgm:prSet/>
      <dgm:spPr/>
      <dgm:t>
        <a:bodyPr/>
        <a:lstStyle/>
        <a:p>
          <a:endParaRPr lang="en-TZ"/>
        </a:p>
      </dgm:t>
    </dgm:pt>
    <dgm:pt modelId="{DC5C86E8-C512-400E-8193-4CBE19D968B1}">
      <dgm:prSet phldrT="[Text]"/>
      <dgm:spPr/>
      <dgm:t>
        <a:bodyPr/>
        <a:lstStyle/>
        <a:p>
          <a:r>
            <a:rPr lang="en-US" dirty="0"/>
            <a:t>Unique </a:t>
          </a:r>
          <a:endParaRPr lang="en-TZ" dirty="0"/>
        </a:p>
      </dgm:t>
    </dgm:pt>
    <dgm:pt modelId="{3A77535A-2DE6-482F-AEEF-6452DA966CB0}" type="parTrans" cxnId="{F47FCFDA-BC37-46AA-9008-F2A29CA09E36}">
      <dgm:prSet/>
      <dgm:spPr/>
      <dgm:t>
        <a:bodyPr/>
        <a:lstStyle/>
        <a:p>
          <a:endParaRPr lang="en-TZ"/>
        </a:p>
      </dgm:t>
    </dgm:pt>
    <dgm:pt modelId="{9B4ABA35-67B8-4737-8A90-A253132A1ADB}" type="sibTrans" cxnId="{F47FCFDA-BC37-46AA-9008-F2A29CA09E36}">
      <dgm:prSet/>
      <dgm:spPr/>
      <dgm:t>
        <a:bodyPr/>
        <a:lstStyle/>
        <a:p>
          <a:endParaRPr lang="en-TZ"/>
        </a:p>
      </dgm:t>
    </dgm:pt>
    <dgm:pt modelId="{E24FFAAC-7BAD-4833-8C93-784925BAD86D}">
      <dgm:prSet phldrT="[Text]"/>
      <dgm:spPr/>
      <dgm:t>
        <a:bodyPr/>
        <a:lstStyle/>
        <a:p>
          <a:r>
            <a:rPr lang="en-US" dirty="0"/>
            <a:t>choice</a:t>
          </a:r>
          <a:endParaRPr lang="en-TZ" dirty="0"/>
        </a:p>
      </dgm:t>
    </dgm:pt>
    <dgm:pt modelId="{009152E0-6CF6-4D33-A9A3-5394DE83ED9D}" type="sibTrans" cxnId="{3090F983-12EF-41F1-91E8-8F0D19410FB6}">
      <dgm:prSet/>
      <dgm:spPr/>
      <dgm:t>
        <a:bodyPr/>
        <a:lstStyle/>
        <a:p>
          <a:endParaRPr lang="en-TZ"/>
        </a:p>
      </dgm:t>
    </dgm:pt>
    <dgm:pt modelId="{4D683E0B-37C0-4776-9909-0155038E6C05}" type="parTrans" cxnId="{3090F983-12EF-41F1-91E8-8F0D19410FB6}">
      <dgm:prSet/>
      <dgm:spPr/>
      <dgm:t>
        <a:bodyPr/>
        <a:lstStyle/>
        <a:p>
          <a:endParaRPr lang="en-TZ"/>
        </a:p>
      </dgm:t>
    </dgm:pt>
    <dgm:pt modelId="{EAB7A494-1D06-42E4-8B62-EBC45A5D5240}" type="pres">
      <dgm:prSet presAssocID="{9D83A721-6E31-4B3B-870B-8D1643DEB0CB}" presName="diagram" presStyleCnt="0">
        <dgm:presLayoutVars>
          <dgm:dir/>
          <dgm:resizeHandles val="exact"/>
        </dgm:presLayoutVars>
      </dgm:prSet>
      <dgm:spPr/>
    </dgm:pt>
    <dgm:pt modelId="{273FD2A8-416A-4494-AD14-FEEF331C9F72}" type="pres">
      <dgm:prSet presAssocID="{1792C08A-0181-4510-BE29-1F53F924FA2A}" presName="node" presStyleLbl="node1" presStyleIdx="0" presStyleCnt="5">
        <dgm:presLayoutVars>
          <dgm:bulletEnabled val="1"/>
        </dgm:presLayoutVars>
      </dgm:prSet>
      <dgm:spPr/>
    </dgm:pt>
    <dgm:pt modelId="{1B326CE6-B968-4F24-8186-37BA3A204850}" type="pres">
      <dgm:prSet presAssocID="{A8AE9E08-7393-403E-89DF-87E42BF32559}" presName="sibTrans" presStyleCnt="0"/>
      <dgm:spPr/>
    </dgm:pt>
    <dgm:pt modelId="{49D0CEA4-533D-437B-A7B4-A3E45B336AB6}" type="pres">
      <dgm:prSet presAssocID="{07B47BB2-DE54-4237-A7FF-09378C35B597}" presName="node" presStyleLbl="node1" presStyleIdx="1" presStyleCnt="5">
        <dgm:presLayoutVars>
          <dgm:bulletEnabled val="1"/>
        </dgm:presLayoutVars>
      </dgm:prSet>
      <dgm:spPr/>
    </dgm:pt>
    <dgm:pt modelId="{F81F0ED2-A6B8-480C-8260-61EF64AA6A23}" type="pres">
      <dgm:prSet presAssocID="{71D14373-2779-4AF7-AA46-1624F93F56B1}" presName="sibTrans" presStyleCnt="0"/>
      <dgm:spPr/>
    </dgm:pt>
    <dgm:pt modelId="{9BAD3976-6819-4F13-9C1A-72293851BB2C}" type="pres">
      <dgm:prSet presAssocID="{E2E54B90-5E75-4213-9FB3-C01A381E374A}" presName="node" presStyleLbl="node1" presStyleIdx="2" presStyleCnt="5">
        <dgm:presLayoutVars>
          <dgm:bulletEnabled val="1"/>
        </dgm:presLayoutVars>
      </dgm:prSet>
      <dgm:spPr/>
    </dgm:pt>
    <dgm:pt modelId="{AA09B95E-B6A8-4703-9D56-EAD3537505F2}" type="pres">
      <dgm:prSet presAssocID="{7E45450F-DA38-4C59-8865-4339D77E2DBA}" presName="sibTrans" presStyleCnt="0"/>
      <dgm:spPr/>
    </dgm:pt>
    <dgm:pt modelId="{39E565C2-1D42-464A-9576-65AAF1479A07}" type="pres">
      <dgm:prSet presAssocID="{DC5C86E8-C512-400E-8193-4CBE19D968B1}" presName="node" presStyleLbl="node1" presStyleIdx="3" presStyleCnt="5">
        <dgm:presLayoutVars>
          <dgm:bulletEnabled val="1"/>
        </dgm:presLayoutVars>
      </dgm:prSet>
      <dgm:spPr/>
    </dgm:pt>
    <dgm:pt modelId="{EE1E9575-A83C-40B9-BA48-9011B7F64944}" type="pres">
      <dgm:prSet presAssocID="{9B4ABA35-67B8-4737-8A90-A253132A1ADB}" presName="sibTrans" presStyleCnt="0"/>
      <dgm:spPr/>
    </dgm:pt>
    <dgm:pt modelId="{5376B1BF-9F58-4826-9786-1F580C3CEFFE}" type="pres">
      <dgm:prSet presAssocID="{E24FFAAC-7BAD-4833-8C93-784925BAD86D}" presName="node" presStyleLbl="node1" presStyleIdx="4" presStyleCnt="5">
        <dgm:presLayoutVars>
          <dgm:bulletEnabled val="1"/>
        </dgm:presLayoutVars>
      </dgm:prSet>
      <dgm:spPr/>
    </dgm:pt>
  </dgm:ptLst>
  <dgm:cxnLst>
    <dgm:cxn modelId="{E1B69801-7871-429F-A883-9E60ABB436CC}" type="presOf" srcId="{E2E54B90-5E75-4213-9FB3-C01A381E374A}" destId="{9BAD3976-6819-4F13-9C1A-72293851BB2C}" srcOrd="0" destOrd="0" presId="urn:microsoft.com/office/officeart/2005/8/layout/default"/>
    <dgm:cxn modelId="{7DD6E827-6813-41C0-B205-F0519E951999}" srcId="{9D83A721-6E31-4B3B-870B-8D1643DEB0CB}" destId="{E2E54B90-5E75-4213-9FB3-C01A381E374A}" srcOrd="2" destOrd="0" parTransId="{AEE32E11-E2E2-4BF0-9219-1677C62E79A0}" sibTransId="{7E45450F-DA38-4C59-8865-4339D77E2DBA}"/>
    <dgm:cxn modelId="{0E27BE2A-FCE7-44BD-8965-F3A573EC85ED}" type="presOf" srcId="{E24FFAAC-7BAD-4833-8C93-784925BAD86D}" destId="{5376B1BF-9F58-4826-9786-1F580C3CEFFE}" srcOrd="0" destOrd="0" presId="urn:microsoft.com/office/officeart/2005/8/layout/default"/>
    <dgm:cxn modelId="{7B1BD83B-0983-40A1-85E5-B514DB6791F1}" type="presOf" srcId="{DC5C86E8-C512-400E-8193-4CBE19D968B1}" destId="{39E565C2-1D42-464A-9576-65AAF1479A07}" srcOrd="0" destOrd="0" presId="urn:microsoft.com/office/officeart/2005/8/layout/default"/>
    <dgm:cxn modelId="{B6E8B87D-987C-4F4F-BD02-2C65AB1891F8}" type="presOf" srcId="{1792C08A-0181-4510-BE29-1F53F924FA2A}" destId="{273FD2A8-416A-4494-AD14-FEEF331C9F72}" srcOrd="0" destOrd="0" presId="urn:microsoft.com/office/officeart/2005/8/layout/default"/>
    <dgm:cxn modelId="{3090F983-12EF-41F1-91E8-8F0D19410FB6}" srcId="{9D83A721-6E31-4B3B-870B-8D1643DEB0CB}" destId="{E24FFAAC-7BAD-4833-8C93-784925BAD86D}" srcOrd="4" destOrd="0" parTransId="{4D683E0B-37C0-4776-9909-0155038E6C05}" sibTransId="{009152E0-6CF6-4D33-A9A3-5394DE83ED9D}"/>
    <dgm:cxn modelId="{D70F638E-C04C-468F-AC4A-56506E8F664C}" type="presOf" srcId="{07B47BB2-DE54-4237-A7FF-09378C35B597}" destId="{49D0CEA4-533D-437B-A7B4-A3E45B336AB6}" srcOrd="0" destOrd="0" presId="urn:microsoft.com/office/officeart/2005/8/layout/default"/>
    <dgm:cxn modelId="{F47FCFDA-BC37-46AA-9008-F2A29CA09E36}" srcId="{9D83A721-6E31-4B3B-870B-8D1643DEB0CB}" destId="{DC5C86E8-C512-400E-8193-4CBE19D968B1}" srcOrd="3" destOrd="0" parTransId="{3A77535A-2DE6-482F-AEEF-6452DA966CB0}" sibTransId="{9B4ABA35-67B8-4737-8A90-A253132A1ADB}"/>
    <dgm:cxn modelId="{6F5E52DB-F419-4BA1-8623-8F5AADD6C821}" srcId="{9D83A721-6E31-4B3B-870B-8D1643DEB0CB}" destId="{07B47BB2-DE54-4237-A7FF-09378C35B597}" srcOrd="1" destOrd="0" parTransId="{AFD8C97A-455E-44EA-AD79-9D8CCDD69F64}" sibTransId="{71D14373-2779-4AF7-AA46-1624F93F56B1}"/>
    <dgm:cxn modelId="{C4A106F5-999D-4EB2-8D08-878825ACC715}" type="presOf" srcId="{9D83A721-6E31-4B3B-870B-8D1643DEB0CB}" destId="{EAB7A494-1D06-42E4-8B62-EBC45A5D5240}" srcOrd="0" destOrd="0" presId="urn:microsoft.com/office/officeart/2005/8/layout/default"/>
    <dgm:cxn modelId="{2E6621FC-EC18-499D-957D-285DD36D9EC3}" srcId="{9D83A721-6E31-4B3B-870B-8D1643DEB0CB}" destId="{1792C08A-0181-4510-BE29-1F53F924FA2A}" srcOrd="0" destOrd="0" parTransId="{6359D166-1AA3-44D3-A229-5B2A7BC177A5}" sibTransId="{A8AE9E08-7393-403E-89DF-87E42BF32559}"/>
    <dgm:cxn modelId="{52CBC2D0-5807-42B0-85FF-D3278D9334F4}" type="presParOf" srcId="{EAB7A494-1D06-42E4-8B62-EBC45A5D5240}" destId="{273FD2A8-416A-4494-AD14-FEEF331C9F72}" srcOrd="0" destOrd="0" presId="urn:microsoft.com/office/officeart/2005/8/layout/default"/>
    <dgm:cxn modelId="{8DE9A0E4-CA64-4313-AAF9-8C7DD237A1C7}" type="presParOf" srcId="{EAB7A494-1D06-42E4-8B62-EBC45A5D5240}" destId="{1B326CE6-B968-4F24-8186-37BA3A204850}" srcOrd="1" destOrd="0" presId="urn:microsoft.com/office/officeart/2005/8/layout/default"/>
    <dgm:cxn modelId="{7FDB639A-8F06-4935-B49C-E1DE3AE3A6CA}" type="presParOf" srcId="{EAB7A494-1D06-42E4-8B62-EBC45A5D5240}" destId="{49D0CEA4-533D-437B-A7B4-A3E45B336AB6}" srcOrd="2" destOrd="0" presId="urn:microsoft.com/office/officeart/2005/8/layout/default"/>
    <dgm:cxn modelId="{9E6DB1C7-CDD6-4138-9EEA-2535E892AC99}" type="presParOf" srcId="{EAB7A494-1D06-42E4-8B62-EBC45A5D5240}" destId="{F81F0ED2-A6B8-480C-8260-61EF64AA6A23}" srcOrd="3" destOrd="0" presId="urn:microsoft.com/office/officeart/2005/8/layout/default"/>
    <dgm:cxn modelId="{46DEE4DE-A527-4A61-926F-30937251BEA3}" type="presParOf" srcId="{EAB7A494-1D06-42E4-8B62-EBC45A5D5240}" destId="{9BAD3976-6819-4F13-9C1A-72293851BB2C}" srcOrd="4" destOrd="0" presId="urn:microsoft.com/office/officeart/2005/8/layout/default"/>
    <dgm:cxn modelId="{3CC82074-4850-4AEE-8052-3B501037E492}" type="presParOf" srcId="{EAB7A494-1D06-42E4-8B62-EBC45A5D5240}" destId="{AA09B95E-B6A8-4703-9D56-EAD3537505F2}" srcOrd="5" destOrd="0" presId="urn:microsoft.com/office/officeart/2005/8/layout/default"/>
    <dgm:cxn modelId="{D7E956DF-51F8-4CFF-A5A0-2C84702B9102}" type="presParOf" srcId="{EAB7A494-1D06-42E4-8B62-EBC45A5D5240}" destId="{39E565C2-1D42-464A-9576-65AAF1479A07}" srcOrd="6" destOrd="0" presId="urn:microsoft.com/office/officeart/2005/8/layout/default"/>
    <dgm:cxn modelId="{AFBBD960-862B-40C1-9244-3037D60699EC}" type="presParOf" srcId="{EAB7A494-1D06-42E4-8B62-EBC45A5D5240}" destId="{EE1E9575-A83C-40B9-BA48-9011B7F64944}" srcOrd="7" destOrd="0" presId="urn:microsoft.com/office/officeart/2005/8/layout/default"/>
    <dgm:cxn modelId="{8F1838B4-0B54-4041-AD8D-B4A059600F07}" type="presParOf" srcId="{EAB7A494-1D06-42E4-8B62-EBC45A5D5240}" destId="{5376B1BF-9F58-4826-9786-1F580C3CEF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FD2A8-416A-4494-AD14-FEEF331C9F72}">
      <dsp:nvSpPr>
        <dsp:cNvPr id="0" name=""/>
        <dsp:cNvSpPr/>
      </dsp:nvSpPr>
      <dsp:spPr>
        <a:xfrm>
          <a:off x="0" y="96270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Jesus</a:t>
          </a:r>
          <a:endParaRPr lang="en-TZ" sz="3700" kern="1200" dirty="0"/>
        </a:p>
      </dsp:txBody>
      <dsp:txXfrm>
        <a:off x="0" y="96270"/>
        <a:ext cx="1694089" cy="1016453"/>
      </dsp:txXfrm>
    </dsp:sp>
    <dsp:sp modelId="{49D0CEA4-533D-437B-A7B4-A3E45B336AB6}">
      <dsp:nvSpPr>
        <dsp:cNvPr id="0" name=""/>
        <dsp:cNvSpPr/>
      </dsp:nvSpPr>
      <dsp:spPr>
        <a:xfrm>
          <a:off x="1863498" y="96270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is</a:t>
          </a:r>
          <a:endParaRPr lang="en-TZ" sz="3700" kern="1200" dirty="0"/>
        </a:p>
      </dsp:txBody>
      <dsp:txXfrm>
        <a:off x="1863498" y="96270"/>
        <a:ext cx="1694089" cy="1016453"/>
      </dsp:txXfrm>
    </dsp:sp>
    <dsp:sp modelId="{9BAD3976-6819-4F13-9C1A-72293851BB2C}">
      <dsp:nvSpPr>
        <dsp:cNvPr id="0" name=""/>
        <dsp:cNvSpPr/>
      </dsp:nvSpPr>
      <dsp:spPr>
        <a:xfrm>
          <a:off x="3726996" y="96270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my</a:t>
          </a:r>
          <a:endParaRPr lang="en-TZ" sz="3700" kern="1200" dirty="0"/>
        </a:p>
      </dsp:txBody>
      <dsp:txXfrm>
        <a:off x="3726996" y="96270"/>
        <a:ext cx="1694089" cy="1016453"/>
      </dsp:txXfrm>
    </dsp:sp>
    <dsp:sp modelId="{39E565C2-1D42-464A-9576-65AAF1479A07}">
      <dsp:nvSpPr>
        <dsp:cNvPr id="0" name=""/>
        <dsp:cNvSpPr/>
      </dsp:nvSpPr>
      <dsp:spPr>
        <a:xfrm>
          <a:off x="931749" y="1282133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Unique </a:t>
          </a:r>
          <a:endParaRPr lang="en-TZ" sz="3700" kern="1200" dirty="0"/>
        </a:p>
      </dsp:txBody>
      <dsp:txXfrm>
        <a:off x="931749" y="1282133"/>
        <a:ext cx="1694089" cy="1016453"/>
      </dsp:txXfrm>
    </dsp:sp>
    <dsp:sp modelId="{5376B1BF-9F58-4826-9786-1F580C3CEFFE}">
      <dsp:nvSpPr>
        <dsp:cNvPr id="0" name=""/>
        <dsp:cNvSpPr/>
      </dsp:nvSpPr>
      <dsp:spPr>
        <a:xfrm>
          <a:off x="2795247" y="1282133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choice</a:t>
          </a:r>
          <a:endParaRPr lang="en-TZ" sz="3700" kern="1200" dirty="0"/>
        </a:p>
      </dsp:txBody>
      <dsp:txXfrm>
        <a:off x="2795247" y="1282133"/>
        <a:ext cx="1694089" cy="101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ECA8-9265-43FF-84E8-635225B52767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A1E4-B1DA-4FBD-B254-82086EAEAEF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0550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B2CD-069B-295E-2886-C43D88A0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FBF5-36E5-2F41-80BA-B20B7CBD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22FF-2667-936E-9ED8-A551D3DE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76B0-AA59-AFB9-EBF5-C55A31D5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6BC8-3785-1F4C-0E59-2722AB4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7052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1C6-5E39-2BA3-255B-B4E29B6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29A6-6B66-90AA-DAA5-75CEE3CA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E667-7005-0641-8E96-01A29D1E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D87D-55DE-E180-0C92-FF39C436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6B82-DAFC-0DF2-BA05-7BD69ECC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14997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540F8-B6CD-6918-76FC-8F110251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97AE-8554-A488-41EE-8D69CE7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0BA7-CEBD-816A-E1E9-43D88D32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B2B3-3A7D-3591-8E63-7712BDB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EFDD-909E-452C-B275-8802B3FC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8775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D4D8-7A3C-DCF6-F3E4-77D3E9D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690F-8866-1449-2878-432DA766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157C-FD3D-C628-68AE-F33832D0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7871-125D-416C-8865-F95441A9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4128-C39D-C3FD-23FD-230C40F1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5197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3891-94C5-5E8E-3D01-29E1D04F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03392-C470-2820-3785-4082363A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A517-CFEF-B3ED-B275-928E22CF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9F6-0A6F-1581-6129-F6B98C2B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64A1-F8BD-C386-0A88-9B6AEE9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5039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22AA-5E0B-8349-A471-F30EC49A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6525-4630-415B-494F-6E8D42BB9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25C8-8D82-1F44-67A7-2790E271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28A3B-A36F-984E-4075-9240A798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0B73F-7588-BBE2-1121-2859A83B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7EB3-1A70-9C0C-C3A2-C17D12D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9323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FDF-E130-BB24-F43E-2835B231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B4BD-4369-CEC6-98D4-C5E0EB83F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0D905-D3F8-CA89-785B-6C9A2B87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15E9B-4CA1-71A5-8A86-1B2BCA072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A25FA-5456-C81D-81BC-3AE55C294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EB7FF-77CC-6F42-CA11-3644EF2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9A95E-C662-D6EC-A9F8-208054AF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C6433-7A3C-6F3A-D222-2337376A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33029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35E2-6165-0EE1-72CB-29A4A357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F4566-1864-0C23-A1B1-66E94711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19A7C-8890-270E-14C6-526A86A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A44D1-5EFE-211E-E747-0719CC2E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7578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5E0C8-B4E0-4E3C-8AC6-D307EA1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D6B0D-FCD9-A52F-8FFF-ED857C91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F22F2-62CB-379E-DA44-E05E1F1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5061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262C-93B8-BE1A-B47E-7F6EF605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4D1D-D475-9827-FED6-0474201B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DA8CA-80E7-94BB-8653-AABC9F34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111F-FA5E-D9C9-48D6-07D6AB9C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4353B-D054-0BB3-26BD-9217C6CB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69525-B2C9-AAF6-1ED9-19C1A080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6868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926-617F-FBC9-AEAF-F43B24B4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B95EF-ECA2-DF1E-A2CC-20EB1C3E4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E39E-C588-6CEE-7C42-FA195C32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4C340-A56B-AF74-7407-737B98DE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BD16-87F7-B658-0600-28FEE25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C030-CF9E-93CA-7BAB-FF981F6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06671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C1AC4-CB11-7C8A-3F6D-F470DE8E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3C12-464A-15B9-56BB-4C19FF0A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1437-810B-7EC6-B652-022ECD58C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9A0D-7795-DF89-8B2A-680E45D13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7215-BDBD-558A-61A5-DB33B519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6031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rose_array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8FD0-6D3D-78D9-F28E-61660444B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THE UNIVERSITY OF DODOMA</a:t>
            </a:r>
            <a:endParaRPr lang="en-TZ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E0775-74F4-497F-1E34-DC7BD2742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lgerian" panose="04020705040A02060702" pitchFamily="82" charset="0"/>
              </a:rPr>
              <a:t>CHSS</a:t>
            </a:r>
            <a:endParaRPr lang="en-TZ" sz="48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17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B9A0-3309-00E1-B239-68B2D79B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SmartArt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D9E3-EE35-2829-CFE6-8422EC17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SmartArt</a:t>
            </a:r>
          </a:p>
          <a:p>
            <a:pPr marL="0" indent="0" algn="ctr">
              <a:buNone/>
            </a:pPr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95B58B-CF07-F861-1A7C-5E06EDB5D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421097"/>
              </p:ext>
            </p:extLst>
          </p:nvPr>
        </p:nvGraphicFramePr>
        <p:xfrm>
          <a:off x="3526971" y="2917371"/>
          <a:ext cx="5421086" cy="239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BCCA-BA42-332A-833B-92FBA87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5F56-BBAC-F2E6-89D2-06DCD327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  10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B40F-F93D-F564-2449-EE136EB8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10</a:t>
            </a:fld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824041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EB9E-3476-3A81-A6DC-E3DAD899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Berlin Sans FB" panose="020E0602020502020306" pitchFamily="34" charset="0"/>
              </a:rPr>
              <a:t>Hyperlink, Date and Time</a:t>
            </a:r>
            <a:endParaRPr lang="en-TZ" dirty="0">
              <a:solidFill>
                <a:srgbClr val="00B05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D8C5-7B5F-09B5-ACEB-45DCDA22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 action="ppaction://hlinkfile"/>
              </a:rPr>
              <a:t>Inserted  Date and Time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39729-FE18-F91D-A1DC-C8ED702D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176B-BB8D-B667-9771-864CA3C7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 11</a:t>
            </a:r>
            <a:endParaRPr lang="en-T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542C-14F9-DEBA-F643-55B21B4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11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4871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A9D6-64D4-2594-8B04-2310B902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THE UNIVERSITY OF DODOMA </a:t>
            </a:r>
            <a:endParaRPr lang="en-TZ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B3E-D21C-8576-0330-1709974F6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COLLEGE OF HUMANITIES AND SOCIAL SCIENCE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DEPARTMENT OF POLITICAL SCIENCE AND PUBLIC ADMINISTRATION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COURSE TITLE: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 INTRODUCTION TO INFORMATION TECHNOLOGY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GROUP NUMBER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; 17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COURSE CODE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 IT 111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COURSE INSTRUCTOR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Dr  MWALONGO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NATURE OF WORK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:  GROUP ASSIGMENT 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SUBMISSION: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FEB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5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Sun" panose="02010600030101010101" pitchFamily="2" charset="-122"/>
              </a:rPr>
              <a:t>, 2025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imSun" panose="02010600030101010101" pitchFamily="2" charset="-122"/>
            </a:endParaRPr>
          </a:p>
          <a:p>
            <a:endParaRPr lang="en-T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30D60-9F2D-E949-D065-289E3506476E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9940291" y="524986"/>
            <a:ext cx="1032510" cy="1005840"/>
          </a:xfrm>
          <a:prstGeom prst="rect">
            <a:avLst/>
          </a:prstGeom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74A39-9A61-E4E1-A530-907873C4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02/02/2025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BA4BE-463C-C9BA-C871-9A3A2469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 02</a:t>
            </a:r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ADC8-5ACB-942A-9567-B85C9654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2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788681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2037-81E3-C714-40F1-4308311E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7695" cy="56531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GROUP MEMBERS</a:t>
            </a:r>
            <a:endParaRPr lang="en-TZ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51B4D5-F1C5-8448-CA82-A5834DA18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547842"/>
              </p:ext>
            </p:extLst>
          </p:nvPr>
        </p:nvGraphicFramePr>
        <p:xfrm>
          <a:off x="272717" y="1219201"/>
          <a:ext cx="9368588" cy="5210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3004623811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3164653522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1459187099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556453476"/>
                    </a:ext>
                  </a:extLst>
                </a:gridCol>
              </a:tblGrid>
              <a:tr h="285823">
                <a:tc>
                  <a:txBody>
                    <a:bodyPr/>
                    <a:lstStyle/>
                    <a:p>
                      <a:r>
                        <a:rPr lang="en-US" sz="1400" dirty="0"/>
                        <a:t>S/N</a:t>
                      </a:r>
                      <a:endParaRPr lang="en-T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T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 NUMBER</a:t>
                      </a:r>
                      <a:endParaRPr lang="en-T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  <a:endParaRPr lang="en-T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1402"/>
                  </a:ext>
                </a:extLst>
              </a:tr>
              <a:tr h="6872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1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FESTUS MWENGE JOHN 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 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T24-03-15678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4720137"/>
                  </a:ext>
                </a:extLst>
              </a:tr>
              <a:tr h="2858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2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HELEN HENRY LUHWAGO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T24-03-10923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274030"/>
                  </a:ext>
                </a:extLst>
              </a:tr>
              <a:tr h="2858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3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GETRUDA DENIS KIMARO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T24-03-24306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08060"/>
                  </a:ext>
                </a:extLst>
              </a:tr>
              <a:tr h="568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4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JACKLINE  SOSPETER WILLIAM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T24-03-16194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46975"/>
                  </a:ext>
                </a:extLst>
              </a:tr>
              <a:tr h="27261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5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JESTINA PARTICK PANGILIGOS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T24-03-21064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3700457"/>
                  </a:ext>
                </a:extLst>
              </a:tr>
              <a:tr h="568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6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JOHN PASKALI MMBANDO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T24-03-19481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203949"/>
                  </a:ext>
                </a:extLst>
              </a:tr>
              <a:tr h="568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7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SADAMU ABDALLAH KAWANGA 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T24-03-14377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091380"/>
                  </a:ext>
                </a:extLst>
              </a:tr>
              <a:tr h="56813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8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ABDULI-RASULI AMIRI MALEDA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T24-03-24048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409829"/>
                  </a:ext>
                </a:extLst>
              </a:tr>
              <a:tr h="2858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9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 SWAUM JAFARI LAIDA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T24-03-20955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357428"/>
                  </a:ext>
                </a:extLst>
              </a:tr>
              <a:tr h="28582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10</a:t>
                      </a:r>
                      <a:endParaRPr lang="en-TZ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FRECK PETER JULIUS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T24-03-20603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imSun" panose="02010600030101010101" pitchFamily="2" charset="-122"/>
                        </a:rPr>
                        <a:t>BA-PSPA</a:t>
                      </a:r>
                      <a:endParaRPr lang="en-TZ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612166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6CAC2B4-8F7C-DD09-459F-7543C339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C0EEFC-85A6-0BE8-99D8-6C32FF7C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2</a:t>
            </a:r>
            <a:endParaRPr lang="en-T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700C81-3DB6-E74F-9C7F-D1E38B3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3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670539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E063-9858-45C8-1DE4-D161C7C4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GROUP PICTURE</a:t>
            </a:r>
            <a:endParaRPr lang="en-TZ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B985-3CB9-831A-CD5F-46C88694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Inserted picture</a:t>
            </a:r>
          </a:p>
          <a:p>
            <a:pPr algn="ctr"/>
            <a:endParaRPr lang="en-TZ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FC7B74-D4CB-A23D-0EEF-B9C81FED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756933-4C38-797C-A139-5B29F87D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03</a:t>
            </a:r>
            <a:endParaRPr lang="en-TZ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AE9804-3C9A-84B6-465E-7749CC4C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4</a:t>
            </a:fld>
            <a:endParaRPr lang="en-T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30AE1-ACF4-2C44-147C-7432EB044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886" y="2590801"/>
            <a:ext cx="3570514" cy="32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72CA-1D91-931E-CF4E-26052A21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AUDIO DISCUSSION</a:t>
            </a:r>
            <a:endParaRPr lang="en-TZ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B34B-B651-2E4F-CF06-EA00BD56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discussion voice recorded</a:t>
            </a:r>
            <a:endParaRPr lang="en-TZ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9CA7E-1A07-9E42-0926-B5F62DD9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DD601-845B-62B9-4712-D9D1D105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04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6D3D5-7EB8-992E-82F1-90295E1F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5</a:t>
            </a:fld>
            <a:endParaRPr lang="en-TZ" dirty="0"/>
          </a:p>
        </p:txBody>
      </p:sp>
      <p:pic>
        <p:nvPicPr>
          <p:cNvPr id="4" name="AUD-20250203-WA0013">
            <a:hlinkClick r:id="" action="ppaction://media"/>
            <a:extLst>
              <a:ext uri="{FF2B5EF4-FFF2-40B4-BE49-F238E27FC236}">
                <a16:creationId xmlns:a16="http://schemas.microsoft.com/office/drawing/2014/main" id="{E11C4515-8DCB-1168-35DC-2CC8A12544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6156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A270-4089-D033-7644-BB83799E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SHAPE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DBB5-A37D-EDA3-1F55-FA16F75F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  shape</a:t>
            </a: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A68A4CB0-A0DB-F535-D0FC-60039FB0BB67}"/>
              </a:ext>
            </a:extLst>
          </p:cNvPr>
          <p:cNvSpPr/>
          <p:nvPr/>
        </p:nvSpPr>
        <p:spPr>
          <a:xfrm>
            <a:off x="5887452" y="3428999"/>
            <a:ext cx="2021305" cy="1046747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E71A-5855-67D0-3BB6-F206E061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14C-1B55-4D3C-97AD-BFB0A1E6D473}" type="datetime8">
              <a:rPr lang="en-TZ" smtClean="0"/>
              <a:t>05/02/2025 09:47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C41C-3819-8208-A529-411D4EEB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 05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3398E-0829-754E-D8D1-814C366B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6</a:t>
            </a:fld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206621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70FB-60EB-DEB0-01FB-503CFF54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Chart</a:t>
            </a:r>
            <a:endParaRPr lang="en-TZ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CC494-2407-CA57-008F-1B4C2AA42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Inserted chart</a:t>
            </a:r>
          </a:p>
          <a:p>
            <a:pPr marL="0" indent="0" algn="ctr">
              <a:buNone/>
            </a:pPr>
            <a:endParaRPr lang="en-TZ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9C9918-7B60-10EE-FE11-2E2E77788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284544"/>
              </p:ext>
            </p:extLst>
          </p:nvPr>
        </p:nvGraphicFramePr>
        <p:xfrm>
          <a:off x="3178628" y="2307771"/>
          <a:ext cx="5344885" cy="2950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EA55FB7-160A-B359-093E-CCE1228C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03/02/2025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6FDE7B4-0CD3-946C-B340-9F22F018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07</a:t>
            </a:r>
            <a:endParaRPr lang="en-TZ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C1F5D5-A0A2-B1E0-DAA7-3913911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7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053148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8862-5466-3240-DE53-B53D4577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TEXT BOX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A36D-39EF-C7FE-7CE6-8F994AEE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text-box</a:t>
            </a: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D9496-054D-F23B-6B5B-C2455D36480D}"/>
              </a:ext>
            </a:extLst>
          </p:cNvPr>
          <p:cNvSpPr txBox="1"/>
          <p:nvPr/>
        </p:nvSpPr>
        <p:spPr>
          <a:xfrm>
            <a:off x="3160295" y="3059668"/>
            <a:ext cx="5630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I have understood well  the </a:t>
            </a:r>
            <a:r>
              <a:rPr lang="en-US" sz="2800">
                <a:latin typeface="Baskerville Old Face" panose="02020602080505020303" pitchFamily="18" charset="0"/>
              </a:rPr>
              <a:t>topic of </a:t>
            </a:r>
            <a:r>
              <a:rPr lang="en-US" sz="2800" dirty="0" err="1">
                <a:latin typeface="Baskerville Old Face" panose="02020602080505020303" pitchFamily="18" charset="0"/>
              </a:rPr>
              <a:t>powerpoint</a:t>
            </a:r>
            <a:endParaRPr lang="en-TZ" sz="2800" dirty="0">
              <a:latin typeface="Baskerville Old Face" panose="02020602080505020303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9A2-5D2F-28EA-8270-BB0C5BCD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45A7-C4F2-43A1-BDB3-0B60CF5C53E9}" type="datetime8">
              <a:rPr lang="en-TZ" smtClean="0"/>
              <a:t>05/02/2025 09:47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FA24-AF70-8B6A-51F0-53991DA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08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877A1-F625-B22C-B00E-DB9A91C6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8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6728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222E-428F-E1D5-828F-708EDC9E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WordArt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1169-AD06-EA33-69F4-0EEA3C1B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WordArt</a:t>
            </a:r>
          </a:p>
          <a:p>
            <a:pPr marL="0" indent="0" algn="ctr">
              <a:buNone/>
            </a:pPr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C879C-1F8E-515D-133F-21AB00132853}"/>
              </a:ext>
            </a:extLst>
          </p:cNvPr>
          <p:cNvSpPr/>
          <p:nvPr/>
        </p:nvSpPr>
        <p:spPr>
          <a:xfrm>
            <a:off x="2229050" y="2967335"/>
            <a:ext cx="7733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 are  Happy with IT 111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7E217-551F-91F1-62A6-06677C5A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AEDB-7DEC-7A3C-A90C-28211BA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09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531E5-ECD9-A318-2CD1-7DFCE32B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9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0734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228</Words>
  <Application>Microsoft Office PowerPoint</Application>
  <PresentationFormat>Widescreen</PresentationFormat>
  <Paragraphs>113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Arial Black</vt:lpstr>
      <vt:lpstr>Baskerville Old Face</vt:lpstr>
      <vt:lpstr>Berlin Sans FB</vt:lpstr>
      <vt:lpstr>Britannic Bold</vt:lpstr>
      <vt:lpstr>Calibri</vt:lpstr>
      <vt:lpstr>Calibri Light</vt:lpstr>
      <vt:lpstr>Times New Roman</vt:lpstr>
      <vt:lpstr>Office Theme</vt:lpstr>
      <vt:lpstr>THE UNIVERSITY OF DODOMA</vt:lpstr>
      <vt:lpstr>THE UNIVERSITY OF DODOMA </vt:lpstr>
      <vt:lpstr>GROUP MEMBERS</vt:lpstr>
      <vt:lpstr>GROUP PICTURE</vt:lpstr>
      <vt:lpstr>AUDIO DISCUSSION</vt:lpstr>
      <vt:lpstr>SHAPE</vt:lpstr>
      <vt:lpstr>Chart</vt:lpstr>
      <vt:lpstr>TEXT BOX</vt:lpstr>
      <vt:lpstr>WordArt</vt:lpstr>
      <vt:lpstr>SmartArt</vt:lpstr>
      <vt:lpstr>Hyperlink, Date and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elisha mwananjela</dc:creator>
  <cp:lastModifiedBy>elisha mwananjela</cp:lastModifiedBy>
  <cp:revision>15</cp:revision>
  <dcterms:created xsi:type="dcterms:W3CDTF">2025-01-31T07:30:01Z</dcterms:created>
  <dcterms:modified xsi:type="dcterms:W3CDTF">2025-02-05T06:57:09Z</dcterms:modified>
</cp:coreProperties>
</file>