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8" r:id="rId2"/>
    <p:sldId id="269" r:id="rId3"/>
    <p:sldId id="259" r:id="rId4"/>
    <p:sldId id="268" r:id="rId5"/>
    <p:sldId id="261" r:id="rId6"/>
    <p:sldId id="262" r:id="rId7"/>
    <p:sldId id="27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T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Leaf 1</cx:pt>
          <cx:pt idx="1">Leaf 2</cx:pt>
          <cx:pt idx="2">Leaf 3</cx:pt>
          <cx:pt idx="3">Leaf 4</cx:pt>
          <cx:pt idx="4">Leaf 5</cx:pt>
          <cx:pt idx="7">Leaf 8</cx:pt>
          <cx:pt idx="9">Leaf 10</cx:pt>
          <cx:pt idx="10">Leaf 11</cx:pt>
          <cx:pt idx="11">Leaf 12</cx:pt>
          <cx:pt idx="12">Leaf 13</cx:pt>
          <cx:pt idx="13">Leaf 14</cx:pt>
          <cx:pt idx="14">Leaf 15</cx:pt>
        </cx:lvl>
        <cx:lvl ptCount="16">
          <cx:pt idx="0">Stem 1</cx:pt>
          <cx:pt idx="1">Stem 1</cx:pt>
          <cx:pt idx="2">Stem 1</cx:pt>
          <cx:pt idx="3">Stem 2</cx:pt>
          <cx:pt idx="4">Stem 2</cx:pt>
          <cx:pt idx="5">Leaf 6</cx:pt>
          <cx:pt idx="6">Leaf 7</cx:pt>
          <cx:pt idx="7">Stem 3</cx:pt>
          <cx:pt idx="8">Leaf 9</cx:pt>
          <cx:pt idx="9">Stem 4</cx:pt>
          <cx:pt idx="10">Stem 4</cx:pt>
          <cx:pt idx="11">Stem 5</cx:pt>
          <cx:pt idx="12">Stem 5</cx:pt>
          <cx:pt idx="13">Stem 6</cx:pt>
          <cx:pt idx="14">Stem 6</cx:pt>
          <cx:pt idx="15">Leaf 16</cx:pt>
        </cx:lvl>
        <cx:lvl ptCount="16">
          <cx:pt idx="0">Branch 1</cx:pt>
          <cx:pt idx="1">Branch 1</cx:pt>
          <cx:pt idx="2">Branch 1</cx:pt>
          <cx:pt idx="3">Branch 1</cx:pt>
          <cx:pt idx="4">Branch 1</cx:pt>
          <cx:pt idx="5">Branch 1</cx:pt>
          <cx:pt idx="6">Branch 1</cx:pt>
          <cx:pt idx="7">Branch 2</cx:pt>
          <cx:pt idx="8">Branch 2</cx:pt>
          <cx:pt idx="9">Branch 2</cx:pt>
          <cx:pt idx="10">Branch 2</cx:pt>
          <cx:pt idx="11">Branch 3</cx:pt>
          <cx:pt idx="12">Branch 3</cx:pt>
          <cx:pt idx="13">Branch 3</cx:pt>
          <cx:pt idx="14">Branch 3</cx:pt>
          <cx:pt idx="15">Branch 3</cx:pt>
        </cx:lvl>
      </cx:strDim>
      <cx:numDim type="size">
        <cx:f>Sheet1!$D$2:$D$17</cx:f>
        <cx:lvl ptCount="16" formatCode="General">
          <cx:pt idx="0">22</cx:pt>
          <cx:pt idx="1">12</cx:pt>
          <cx:pt idx="2">18</cx:pt>
          <cx:pt idx="3">87</cx:pt>
          <cx:pt idx="4">88</cx:pt>
          <cx:pt idx="5">17</cx:pt>
          <cx:pt idx="6">14</cx:pt>
          <cx:pt idx="7">25</cx:pt>
          <cx:pt idx="8">16</cx:pt>
          <cx:pt idx="9">24</cx:pt>
          <cx:pt idx="10">89</cx:pt>
          <cx:pt idx="11">16</cx:pt>
          <cx:pt idx="12">19</cx:pt>
          <cx:pt idx="13">86</cx:pt>
          <cx:pt idx="14">23</cx:pt>
          <cx:pt idx="15">21</cx:pt>
        </cx:lvl>
      </cx:numDim>
    </cx:data>
  </cx:chartData>
  <cx:chart>
    <cx:title pos="t" align="ctr" overlay="0"/>
    <cx:plotArea>
      <cx:plotAreaRegion>
        <cx:series layoutId="sunburst" uniqueId="{278ADEFF-5C74-4089-9D19-D40292A9EB20}">
          <cx:tx>
            <cx:txData>
              <cx:f>Sheet1!$D$1</cx:f>
              <cx:v>Series1</cx:v>
            </cx:txData>
          </cx:tx>
          <cx:dataLabels pos="ctr">
            <cx:visibility seriesName="0" categoryName="1" value="0"/>
          </cx:dataLabels>
          <cx:dataId val="0"/>
        </cx:series>
      </cx:plotAreaRegion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83A721-6E31-4B3B-870B-8D1643DEB0C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TZ"/>
        </a:p>
      </dgm:t>
    </dgm:pt>
    <dgm:pt modelId="{1792C08A-0181-4510-BE29-1F53F924FA2A}">
      <dgm:prSet phldrT="[Text]"/>
      <dgm:spPr/>
      <dgm:t>
        <a:bodyPr/>
        <a:lstStyle/>
        <a:p>
          <a:r>
            <a:rPr lang="en-US" dirty="0"/>
            <a:t>Jesus</a:t>
          </a:r>
          <a:endParaRPr lang="en-TZ" dirty="0"/>
        </a:p>
      </dgm:t>
    </dgm:pt>
    <dgm:pt modelId="{6359D166-1AA3-44D3-A229-5B2A7BC177A5}" type="parTrans" cxnId="{2E6621FC-EC18-499D-957D-285DD36D9EC3}">
      <dgm:prSet/>
      <dgm:spPr/>
      <dgm:t>
        <a:bodyPr/>
        <a:lstStyle/>
        <a:p>
          <a:endParaRPr lang="en-TZ"/>
        </a:p>
      </dgm:t>
    </dgm:pt>
    <dgm:pt modelId="{A8AE9E08-7393-403E-89DF-87E42BF32559}" type="sibTrans" cxnId="{2E6621FC-EC18-499D-957D-285DD36D9EC3}">
      <dgm:prSet/>
      <dgm:spPr/>
      <dgm:t>
        <a:bodyPr/>
        <a:lstStyle/>
        <a:p>
          <a:endParaRPr lang="en-TZ"/>
        </a:p>
      </dgm:t>
    </dgm:pt>
    <dgm:pt modelId="{07B47BB2-DE54-4237-A7FF-09378C35B597}">
      <dgm:prSet phldrT="[Text]"/>
      <dgm:spPr/>
      <dgm:t>
        <a:bodyPr/>
        <a:lstStyle/>
        <a:p>
          <a:r>
            <a:rPr lang="en-US" dirty="0"/>
            <a:t>is</a:t>
          </a:r>
          <a:endParaRPr lang="en-TZ" dirty="0"/>
        </a:p>
      </dgm:t>
    </dgm:pt>
    <dgm:pt modelId="{AFD8C97A-455E-44EA-AD79-9D8CCDD69F64}" type="parTrans" cxnId="{6F5E52DB-F419-4BA1-8623-8F5AADD6C821}">
      <dgm:prSet/>
      <dgm:spPr/>
      <dgm:t>
        <a:bodyPr/>
        <a:lstStyle/>
        <a:p>
          <a:endParaRPr lang="en-TZ"/>
        </a:p>
      </dgm:t>
    </dgm:pt>
    <dgm:pt modelId="{71D14373-2779-4AF7-AA46-1624F93F56B1}" type="sibTrans" cxnId="{6F5E52DB-F419-4BA1-8623-8F5AADD6C821}">
      <dgm:prSet/>
      <dgm:spPr/>
      <dgm:t>
        <a:bodyPr/>
        <a:lstStyle/>
        <a:p>
          <a:endParaRPr lang="en-TZ"/>
        </a:p>
      </dgm:t>
    </dgm:pt>
    <dgm:pt modelId="{E2E54B90-5E75-4213-9FB3-C01A381E374A}">
      <dgm:prSet phldrT="[Text]"/>
      <dgm:spPr/>
      <dgm:t>
        <a:bodyPr/>
        <a:lstStyle/>
        <a:p>
          <a:r>
            <a:rPr lang="en-US" dirty="0"/>
            <a:t>my</a:t>
          </a:r>
          <a:endParaRPr lang="en-TZ" dirty="0"/>
        </a:p>
      </dgm:t>
    </dgm:pt>
    <dgm:pt modelId="{AEE32E11-E2E2-4BF0-9219-1677C62E79A0}" type="parTrans" cxnId="{7DD6E827-6813-41C0-B205-F0519E951999}">
      <dgm:prSet/>
      <dgm:spPr/>
      <dgm:t>
        <a:bodyPr/>
        <a:lstStyle/>
        <a:p>
          <a:endParaRPr lang="en-TZ"/>
        </a:p>
      </dgm:t>
    </dgm:pt>
    <dgm:pt modelId="{7E45450F-DA38-4C59-8865-4339D77E2DBA}" type="sibTrans" cxnId="{7DD6E827-6813-41C0-B205-F0519E951999}">
      <dgm:prSet/>
      <dgm:spPr/>
      <dgm:t>
        <a:bodyPr/>
        <a:lstStyle/>
        <a:p>
          <a:endParaRPr lang="en-TZ"/>
        </a:p>
      </dgm:t>
    </dgm:pt>
    <dgm:pt modelId="{DC5C86E8-C512-400E-8193-4CBE19D968B1}">
      <dgm:prSet phldrT="[Text]"/>
      <dgm:spPr/>
      <dgm:t>
        <a:bodyPr/>
        <a:lstStyle/>
        <a:p>
          <a:r>
            <a:rPr lang="en-US" dirty="0"/>
            <a:t>Unique </a:t>
          </a:r>
          <a:endParaRPr lang="en-TZ" dirty="0"/>
        </a:p>
      </dgm:t>
    </dgm:pt>
    <dgm:pt modelId="{3A77535A-2DE6-482F-AEEF-6452DA966CB0}" type="parTrans" cxnId="{F47FCFDA-BC37-46AA-9008-F2A29CA09E36}">
      <dgm:prSet/>
      <dgm:spPr/>
      <dgm:t>
        <a:bodyPr/>
        <a:lstStyle/>
        <a:p>
          <a:endParaRPr lang="en-TZ"/>
        </a:p>
      </dgm:t>
    </dgm:pt>
    <dgm:pt modelId="{9B4ABA35-67B8-4737-8A90-A253132A1ADB}" type="sibTrans" cxnId="{F47FCFDA-BC37-46AA-9008-F2A29CA09E36}">
      <dgm:prSet/>
      <dgm:spPr/>
      <dgm:t>
        <a:bodyPr/>
        <a:lstStyle/>
        <a:p>
          <a:endParaRPr lang="en-TZ"/>
        </a:p>
      </dgm:t>
    </dgm:pt>
    <dgm:pt modelId="{E24FFAAC-7BAD-4833-8C93-784925BAD86D}">
      <dgm:prSet phldrT="[Text]"/>
      <dgm:spPr/>
      <dgm:t>
        <a:bodyPr/>
        <a:lstStyle/>
        <a:p>
          <a:r>
            <a:rPr lang="en-US" dirty="0"/>
            <a:t>choice</a:t>
          </a:r>
          <a:endParaRPr lang="en-TZ" dirty="0"/>
        </a:p>
      </dgm:t>
    </dgm:pt>
    <dgm:pt modelId="{009152E0-6CF6-4D33-A9A3-5394DE83ED9D}" type="sibTrans" cxnId="{3090F983-12EF-41F1-91E8-8F0D19410FB6}">
      <dgm:prSet/>
      <dgm:spPr/>
      <dgm:t>
        <a:bodyPr/>
        <a:lstStyle/>
        <a:p>
          <a:endParaRPr lang="en-TZ"/>
        </a:p>
      </dgm:t>
    </dgm:pt>
    <dgm:pt modelId="{4D683E0B-37C0-4776-9909-0155038E6C05}" type="parTrans" cxnId="{3090F983-12EF-41F1-91E8-8F0D19410FB6}">
      <dgm:prSet/>
      <dgm:spPr/>
      <dgm:t>
        <a:bodyPr/>
        <a:lstStyle/>
        <a:p>
          <a:endParaRPr lang="en-TZ"/>
        </a:p>
      </dgm:t>
    </dgm:pt>
    <dgm:pt modelId="{EAB7A494-1D06-42E4-8B62-EBC45A5D5240}" type="pres">
      <dgm:prSet presAssocID="{9D83A721-6E31-4B3B-870B-8D1643DEB0CB}" presName="diagram" presStyleCnt="0">
        <dgm:presLayoutVars>
          <dgm:dir/>
          <dgm:resizeHandles val="exact"/>
        </dgm:presLayoutVars>
      </dgm:prSet>
      <dgm:spPr/>
    </dgm:pt>
    <dgm:pt modelId="{273FD2A8-416A-4494-AD14-FEEF331C9F72}" type="pres">
      <dgm:prSet presAssocID="{1792C08A-0181-4510-BE29-1F53F924FA2A}" presName="node" presStyleLbl="node1" presStyleIdx="0" presStyleCnt="5">
        <dgm:presLayoutVars>
          <dgm:bulletEnabled val="1"/>
        </dgm:presLayoutVars>
      </dgm:prSet>
      <dgm:spPr/>
    </dgm:pt>
    <dgm:pt modelId="{1B326CE6-B968-4F24-8186-37BA3A204850}" type="pres">
      <dgm:prSet presAssocID="{A8AE9E08-7393-403E-89DF-87E42BF32559}" presName="sibTrans" presStyleCnt="0"/>
      <dgm:spPr/>
    </dgm:pt>
    <dgm:pt modelId="{49D0CEA4-533D-437B-A7B4-A3E45B336AB6}" type="pres">
      <dgm:prSet presAssocID="{07B47BB2-DE54-4237-A7FF-09378C35B597}" presName="node" presStyleLbl="node1" presStyleIdx="1" presStyleCnt="5">
        <dgm:presLayoutVars>
          <dgm:bulletEnabled val="1"/>
        </dgm:presLayoutVars>
      </dgm:prSet>
      <dgm:spPr/>
    </dgm:pt>
    <dgm:pt modelId="{F81F0ED2-A6B8-480C-8260-61EF64AA6A23}" type="pres">
      <dgm:prSet presAssocID="{71D14373-2779-4AF7-AA46-1624F93F56B1}" presName="sibTrans" presStyleCnt="0"/>
      <dgm:spPr/>
    </dgm:pt>
    <dgm:pt modelId="{9BAD3976-6819-4F13-9C1A-72293851BB2C}" type="pres">
      <dgm:prSet presAssocID="{E2E54B90-5E75-4213-9FB3-C01A381E374A}" presName="node" presStyleLbl="node1" presStyleIdx="2" presStyleCnt="5">
        <dgm:presLayoutVars>
          <dgm:bulletEnabled val="1"/>
        </dgm:presLayoutVars>
      </dgm:prSet>
      <dgm:spPr/>
    </dgm:pt>
    <dgm:pt modelId="{AA09B95E-B6A8-4703-9D56-EAD3537505F2}" type="pres">
      <dgm:prSet presAssocID="{7E45450F-DA38-4C59-8865-4339D77E2DBA}" presName="sibTrans" presStyleCnt="0"/>
      <dgm:spPr/>
    </dgm:pt>
    <dgm:pt modelId="{39E565C2-1D42-464A-9576-65AAF1479A07}" type="pres">
      <dgm:prSet presAssocID="{DC5C86E8-C512-400E-8193-4CBE19D968B1}" presName="node" presStyleLbl="node1" presStyleIdx="3" presStyleCnt="5">
        <dgm:presLayoutVars>
          <dgm:bulletEnabled val="1"/>
        </dgm:presLayoutVars>
      </dgm:prSet>
      <dgm:spPr/>
    </dgm:pt>
    <dgm:pt modelId="{EE1E9575-A83C-40B9-BA48-9011B7F64944}" type="pres">
      <dgm:prSet presAssocID="{9B4ABA35-67B8-4737-8A90-A253132A1ADB}" presName="sibTrans" presStyleCnt="0"/>
      <dgm:spPr/>
    </dgm:pt>
    <dgm:pt modelId="{5376B1BF-9F58-4826-9786-1F580C3CEFFE}" type="pres">
      <dgm:prSet presAssocID="{E24FFAAC-7BAD-4833-8C93-784925BAD86D}" presName="node" presStyleLbl="node1" presStyleIdx="4" presStyleCnt="5">
        <dgm:presLayoutVars>
          <dgm:bulletEnabled val="1"/>
        </dgm:presLayoutVars>
      </dgm:prSet>
      <dgm:spPr/>
    </dgm:pt>
  </dgm:ptLst>
  <dgm:cxnLst>
    <dgm:cxn modelId="{E1B69801-7871-429F-A883-9E60ABB436CC}" type="presOf" srcId="{E2E54B90-5E75-4213-9FB3-C01A381E374A}" destId="{9BAD3976-6819-4F13-9C1A-72293851BB2C}" srcOrd="0" destOrd="0" presId="urn:microsoft.com/office/officeart/2005/8/layout/default"/>
    <dgm:cxn modelId="{7DD6E827-6813-41C0-B205-F0519E951999}" srcId="{9D83A721-6E31-4B3B-870B-8D1643DEB0CB}" destId="{E2E54B90-5E75-4213-9FB3-C01A381E374A}" srcOrd="2" destOrd="0" parTransId="{AEE32E11-E2E2-4BF0-9219-1677C62E79A0}" sibTransId="{7E45450F-DA38-4C59-8865-4339D77E2DBA}"/>
    <dgm:cxn modelId="{0E27BE2A-FCE7-44BD-8965-F3A573EC85ED}" type="presOf" srcId="{E24FFAAC-7BAD-4833-8C93-784925BAD86D}" destId="{5376B1BF-9F58-4826-9786-1F580C3CEFFE}" srcOrd="0" destOrd="0" presId="urn:microsoft.com/office/officeart/2005/8/layout/default"/>
    <dgm:cxn modelId="{7B1BD83B-0983-40A1-85E5-B514DB6791F1}" type="presOf" srcId="{DC5C86E8-C512-400E-8193-4CBE19D968B1}" destId="{39E565C2-1D42-464A-9576-65AAF1479A07}" srcOrd="0" destOrd="0" presId="urn:microsoft.com/office/officeart/2005/8/layout/default"/>
    <dgm:cxn modelId="{B6E8B87D-987C-4F4F-BD02-2C65AB1891F8}" type="presOf" srcId="{1792C08A-0181-4510-BE29-1F53F924FA2A}" destId="{273FD2A8-416A-4494-AD14-FEEF331C9F72}" srcOrd="0" destOrd="0" presId="urn:microsoft.com/office/officeart/2005/8/layout/default"/>
    <dgm:cxn modelId="{3090F983-12EF-41F1-91E8-8F0D19410FB6}" srcId="{9D83A721-6E31-4B3B-870B-8D1643DEB0CB}" destId="{E24FFAAC-7BAD-4833-8C93-784925BAD86D}" srcOrd="4" destOrd="0" parTransId="{4D683E0B-37C0-4776-9909-0155038E6C05}" sibTransId="{009152E0-6CF6-4D33-A9A3-5394DE83ED9D}"/>
    <dgm:cxn modelId="{D70F638E-C04C-468F-AC4A-56506E8F664C}" type="presOf" srcId="{07B47BB2-DE54-4237-A7FF-09378C35B597}" destId="{49D0CEA4-533D-437B-A7B4-A3E45B336AB6}" srcOrd="0" destOrd="0" presId="urn:microsoft.com/office/officeart/2005/8/layout/default"/>
    <dgm:cxn modelId="{F47FCFDA-BC37-46AA-9008-F2A29CA09E36}" srcId="{9D83A721-6E31-4B3B-870B-8D1643DEB0CB}" destId="{DC5C86E8-C512-400E-8193-4CBE19D968B1}" srcOrd="3" destOrd="0" parTransId="{3A77535A-2DE6-482F-AEEF-6452DA966CB0}" sibTransId="{9B4ABA35-67B8-4737-8A90-A253132A1ADB}"/>
    <dgm:cxn modelId="{6F5E52DB-F419-4BA1-8623-8F5AADD6C821}" srcId="{9D83A721-6E31-4B3B-870B-8D1643DEB0CB}" destId="{07B47BB2-DE54-4237-A7FF-09378C35B597}" srcOrd="1" destOrd="0" parTransId="{AFD8C97A-455E-44EA-AD79-9D8CCDD69F64}" sibTransId="{71D14373-2779-4AF7-AA46-1624F93F56B1}"/>
    <dgm:cxn modelId="{C4A106F5-999D-4EB2-8D08-878825ACC715}" type="presOf" srcId="{9D83A721-6E31-4B3B-870B-8D1643DEB0CB}" destId="{EAB7A494-1D06-42E4-8B62-EBC45A5D5240}" srcOrd="0" destOrd="0" presId="urn:microsoft.com/office/officeart/2005/8/layout/default"/>
    <dgm:cxn modelId="{2E6621FC-EC18-499D-957D-285DD36D9EC3}" srcId="{9D83A721-6E31-4B3B-870B-8D1643DEB0CB}" destId="{1792C08A-0181-4510-BE29-1F53F924FA2A}" srcOrd="0" destOrd="0" parTransId="{6359D166-1AA3-44D3-A229-5B2A7BC177A5}" sibTransId="{A8AE9E08-7393-403E-89DF-87E42BF32559}"/>
    <dgm:cxn modelId="{52CBC2D0-5807-42B0-85FF-D3278D9334F4}" type="presParOf" srcId="{EAB7A494-1D06-42E4-8B62-EBC45A5D5240}" destId="{273FD2A8-416A-4494-AD14-FEEF331C9F72}" srcOrd="0" destOrd="0" presId="urn:microsoft.com/office/officeart/2005/8/layout/default"/>
    <dgm:cxn modelId="{8DE9A0E4-CA64-4313-AAF9-8C7DD237A1C7}" type="presParOf" srcId="{EAB7A494-1D06-42E4-8B62-EBC45A5D5240}" destId="{1B326CE6-B968-4F24-8186-37BA3A204850}" srcOrd="1" destOrd="0" presId="urn:microsoft.com/office/officeart/2005/8/layout/default"/>
    <dgm:cxn modelId="{7FDB639A-8F06-4935-B49C-E1DE3AE3A6CA}" type="presParOf" srcId="{EAB7A494-1D06-42E4-8B62-EBC45A5D5240}" destId="{49D0CEA4-533D-437B-A7B4-A3E45B336AB6}" srcOrd="2" destOrd="0" presId="urn:microsoft.com/office/officeart/2005/8/layout/default"/>
    <dgm:cxn modelId="{9E6DB1C7-CDD6-4138-9EEA-2535E892AC99}" type="presParOf" srcId="{EAB7A494-1D06-42E4-8B62-EBC45A5D5240}" destId="{F81F0ED2-A6B8-480C-8260-61EF64AA6A23}" srcOrd="3" destOrd="0" presId="urn:microsoft.com/office/officeart/2005/8/layout/default"/>
    <dgm:cxn modelId="{46DEE4DE-A527-4A61-926F-30937251BEA3}" type="presParOf" srcId="{EAB7A494-1D06-42E4-8B62-EBC45A5D5240}" destId="{9BAD3976-6819-4F13-9C1A-72293851BB2C}" srcOrd="4" destOrd="0" presId="urn:microsoft.com/office/officeart/2005/8/layout/default"/>
    <dgm:cxn modelId="{3CC82074-4850-4AEE-8052-3B501037E492}" type="presParOf" srcId="{EAB7A494-1D06-42E4-8B62-EBC45A5D5240}" destId="{AA09B95E-B6A8-4703-9D56-EAD3537505F2}" srcOrd="5" destOrd="0" presId="urn:microsoft.com/office/officeart/2005/8/layout/default"/>
    <dgm:cxn modelId="{D7E956DF-51F8-4CFF-A5A0-2C84702B9102}" type="presParOf" srcId="{EAB7A494-1D06-42E4-8B62-EBC45A5D5240}" destId="{39E565C2-1D42-464A-9576-65AAF1479A07}" srcOrd="6" destOrd="0" presId="urn:microsoft.com/office/officeart/2005/8/layout/default"/>
    <dgm:cxn modelId="{AFBBD960-862B-40C1-9244-3037D60699EC}" type="presParOf" srcId="{EAB7A494-1D06-42E4-8B62-EBC45A5D5240}" destId="{EE1E9575-A83C-40B9-BA48-9011B7F64944}" srcOrd="7" destOrd="0" presId="urn:microsoft.com/office/officeart/2005/8/layout/default"/>
    <dgm:cxn modelId="{8F1838B4-0B54-4041-AD8D-B4A059600F07}" type="presParOf" srcId="{EAB7A494-1D06-42E4-8B62-EBC45A5D5240}" destId="{5376B1BF-9F58-4826-9786-1F580C3CEFFE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FD2A8-416A-4494-AD14-FEEF331C9F72}">
      <dsp:nvSpPr>
        <dsp:cNvPr id="0" name=""/>
        <dsp:cNvSpPr/>
      </dsp:nvSpPr>
      <dsp:spPr>
        <a:xfrm>
          <a:off x="0" y="96270"/>
          <a:ext cx="1694089" cy="1016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Jesus</a:t>
          </a:r>
          <a:endParaRPr lang="en-TZ" sz="3700" kern="1200" dirty="0"/>
        </a:p>
      </dsp:txBody>
      <dsp:txXfrm>
        <a:off x="0" y="96270"/>
        <a:ext cx="1694089" cy="1016453"/>
      </dsp:txXfrm>
    </dsp:sp>
    <dsp:sp modelId="{49D0CEA4-533D-437B-A7B4-A3E45B336AB6}">
      <dsp:nvSpPr>
        <dsp:cNvPr id="0" name=""/>
        <dsp:cNvSpPr/>
      </dsp:nvSpPr>
      <dsp:spPr>
        <a:xfrm>
          <a:off x="1863498" y="96270"/>
          <a:ext cx="1694089" cy="1016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is</a:t>
          </a:r>
          <a:endParaRPr lang="en-TZ" sz="3700" kern="1200" dirty="0"/>
        </a:p>
      </dsp:txBody>
      <dsp:txXfrm>
        <a:off x="1863498" y="96270"/>
        <a:ext cx="1694089" cy="1016453"/>
      </dsp:txXfrm>
    </dsp:sp>
    <dsp:sp modelId="{9BAD3976-6819-4F13-9C1A-72293851BB2C}">
      <dsp:nvSpPr>
        <dsp:cNvPr id="0" name=""/>
        <dsp:cNvSpPr/>
      </dsp:nvSpPr>
      <dsp:spPr>
        <a:xfrm>
          <a:off x="3726996" y="96270"/>
          <a:ext cx="1694089" cy="1016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my</a:t>
          </a:r>
          <a:endParaRPr lang="en-TZ" sz="3700" kern="1200" dirty="0"/>
        </a:p>
      </dsp:txBody>
      <dsp:txXfrm>
        <a:off x="3726996" y="96270"/>
        <a:ext cx="1694089" cy="1016453"/>
      </dsp:txXfrm>
    </dsp:sp>
    <dsp:sp modelId="{39E565C2-1D42-464A-9576-65AAF1479A07}">
      <dsp:nvSpPr>
        <dsp:cNvPr id="0" name=""/>
        <dsp:cNvSpPr/>
      </dsp:nvSpPr>
      <dsp:spPr>
        <a:xfrm>
          <a:off x="931749" y="1282133"/>
          <a:ext cx="1694089" cy="1016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Unique </a:t>
          </a:r>
          <a:endParaRPr lang="en-TZ" sz="3700" kern="1200" dirty="0"/>
        </a:p>
      </dsp:txBody>
      <dsp:txXfrm>
        <a:off x="931749" y="1282133"/>
        <a:ext cx="1694089" cy="1016453"/>
      </dsp:txXfrm>
    </dsp:sp>
    <dsp:sp modelId="{5376B1BF-9F58-4826-9786-1F580C3CEFFE}">
      <dsp:nvSpPr>
        <dsp:cNvPr id="0" name=""/>
        <dsp:cNvSpPr/>
      </dsp:nvSpPr>
      <dsp:spPr>
        <a:xfrm>
          <a:off x="2795247" y="1282133"/>
          <a:ext cx="1694089" cy="101645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choice</a:t>
          </a:r>
          <a:endParaRPr lang="en-TZ" sz="3700" kern="1200" dirty="0"/>
        </a:p>
      </dsp:txBody>
      <dsp:txXfrm>
        <a:off x="2795247" y="1282133"/>
        <a:ext cx="1694089" cy="10164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12ECA8-9265-43FF-84E8-635225B52767}" type="datetimeFigureOut">
              <a:rPr lang="en-TZ" smtClean="0"/>
              <a:t>05/02/2025</a:t>
            </a:fld>
            <a:endParaRPr lang="en-T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DA1E4-B1DA-4FBD-B254-82086EAEAEF3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105500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3B2CD-069B-295E-2886-C43D88A0E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C3FBF5-36E5-2F41-80BA-B20B7CBDB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922FF-2667-936E-9ED8-A551D3DE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6D64-6A98-43A4-AFF9-82FA471F151F}" type="datetimeFigureOut">
              <a:rPr lang="en-TZ" smtClean="0"/>
              <a:t>05/02/2025</a:t>
            </a:fld>
            <a:endParaRPr lang="en-T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C76B0-AA59-AFB9-EBF5-C55A31D5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06BC8-3785-1F4C-0E59-2722AB4D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2F99-5CB3-4A0F-85E6-2DD6F5A936B3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70527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701C6-5E39-2BA3-255B-B4E29B64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1929A6-6B66-90AA-DAA5-75CEE3CA3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5E667-7005-0641-8E96-01A29D1E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6D64-6A98-43A4-AFF9-82FA471F151F}" type="datetimeFigureOut">
              <a:rPr lang="en-TZ" smtClean="0"/>
              <a:t>05/02/2025</a:t>
            </a:fld>
            <a:endParaRPr lang="en-T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DD87D-55DE-E180-0C92-FF39C436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36B82-DAFC-0DF2-BA05-7BD69ECC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2F99-5CB3-4A0F-85E6-2DD6F5A936B3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214997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F540F8-B6CD-6918-76FC-8F1102519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D97AE-8554-A488-41EE-8D69CE7930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C0BA7-CEBD-816A-E1E9-43D88D326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6D64-6A98-43A4-AFF9-82FA471F151F}" type="datetimeFigureOut">
              <a:rPr lang="en-TZ" smtClean="0"/>
              <a:t>05/02/2025</a:t>
            </a:fld>
            <a:endParaRPr lang="en-T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5B2B3-3A7D-3591-8E63-7712BDB9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6EFDD-909E-452C-B275-8802B3FC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2F99-5CB3-4A0F-85E6-2DD6F5A936B3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187751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D4D8-7A3C-DCF6-F3E4-77D3E9DD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7690F-8866-1449-2878-432DA7660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F157C-FD3D-C628-68AE-F33832D01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6D64-6A98-43A4-AFF9-82FA471F151F}" type="datetimeFigureOut">
              <a:rPr lang="en-TZ" smtClean="0"/>
              <a:t>05/02/2025</a:t>
            </a:fld>
            <a:endParaRPr lang="en-T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E7871-125D-416C-8865-F95441A9D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F4128-C39D-C3FD-23FD-230C40F16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2F99-5CB3-4A0F-85E6-2DD6F5A936B3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351971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3891-94C5-5E8E-3D01-29E1D04F4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03392-C470-2820-3785-4082363A8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5A517-CFEF-B3ED-B275-928E22CFD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6D64-6A98-43A4-AFF9-82FA471F151F}" type="datetimeFigureOut">
              <a:rPr lang="en-TZ" smtClean="0"/>
              <a:t>05/02/2025</a:t>
            </a:fld>
            <a:endParaRPr lang="en-T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579F6-0A6F-1581-6129-F6B98C2B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F64A1-F8BD-C386-0A88-9B6AEE923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2F99-5CB3-4A0F-85E6-2DD6F5A936B3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150391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22AA-5E0B-8349-A471-F30EC49A9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76525-4630-415B-494F-6E8D42BB99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225C8-8D82-1F44-67A7-2790E2719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28A3B-A36F-984E-4075-9240A798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6D64-6A98-43A4-AFF9-82FA471F151F}" type="datetimeFigureOut">
              <a:rPr lang="en-TZ" smtClean="0"/>
              <a:t>05/02/2025</a:t>
            </a:fld>
            <a:endParaRPr lang="en-T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0B73F-7588-BBE2-1121-2859A83B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B7EB3-1A70-9C0C-C3A2-C17D12DF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2F99-5CB3-4A0F-85E6-2DD6F5A936B3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93233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66FDF-E130-BB24-F43E-2835B231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7B4BD-4369-CEC6-98D4-C5E0EB83F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0D905-D3F8-CA89-785B-6C9A2B87A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15E9B-4CA1-71A5-8A86-1B2BCA0726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A25FA-5456-C81D-81BC-3AE55C294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2EB7FF-77CC-6F42-CA11-3644EF21E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6D64-6A98-43A4-AFF9-82FA471F151F}" type="datetimeFigureOut">
              <a:rPr lang="en-TZ" smtClean="0"/>
              <a:t>05/02/2025</a:t>
            </a:fld>
            <a:endParaRPr lang="en-T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9A95E-C662-D6EC-A9F8-208054AF9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BC6433-7A3C-6F3A-D222-2337376A3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2F99-5CB3-4A0F-85E6-2DD6F5A936B3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233029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35E2-6165-0EE1-72CB-29A4A3572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AF4566-1864-0C23-A1B1-66E947117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6D64-6A98-43A4-AFF9-82FA471F151F}" type="datetimeFigureOut">
              <a:rPr lang="en-TZ" smtClean="0"/>
              <a:t>05/02/2025</a:t>
            </a:fld>
            <a:endParaRPr lang="en-T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19A7C-8890-270E-14C6-526A86AF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A44D1-5EFE-211E-E747-0719CC2E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2F99-5CB3-4A0F-85E6-2DD6F5A936B3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375788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45E0C8-B4E0-4E3C-8AC6-D307EA19A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6D64-6A98-43A4-AFF9-82FA471F151F}" type="datetimeFigureOut">
              <a:rPr lang="en-TZ" smtClean="0"/>
              <a:t>05/02/2025</a:t>
            </a:fld>
            <a:endParaRPr lang="en-T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7D6B0D-FCD9-A52F-8FFF-ED857C914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F22F2-62CB-379E-DA44-E05E1F14B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2F99-5CB3-4A0F-85E6-2DD6F5A936B3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45061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262C-93B8-BE1A-B47E-7F6EF605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D4D1D-D475-9827-FED6-0474201BD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DA8CA-80E7-94BB-8653-AABC9F34C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6111F-FA5E-D9C9-48D6-07D6AB9C6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6D64-6A98-43A4-AFF9-82FA471F151F}" type="datetimeFigureOut">
              <a:rPr lang="en-TZ" smtClean="0"/>
              <a:t>05/02/2025</a:t>
            </a:fld>
            <a:endParaRPr lang="en-T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4353B-D054-0BB3-26BD-9217C6CB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69525-B2C9-AAF6-1ED9-19C1A0807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2F99-5CB3-4A0F-85E6-2DD6F5A936B3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2686845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D926-617F-FBC9-AEAF-F43B24B4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B95EF-ECA2-DF1E-A2CC-20EB1C3E4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9E39E-C588-6CEE-7C42-FA195C325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4C340-A56B-AF74-7407-737B98DEA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F6D64-6A98-43A4-AFF9-82FA471F151F}" type="datetimeFigureOut">
              <a:rPr lang="en-TZ" smtClean="0"/>
              <a:t>05/02/2025</a:t>
            </a:fld>
            <a:endParaRPr lang="en-T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61BD16-87F7-B658-0600-28FEE251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CC030-CF9E-93CA-7BAB-FF981F66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2F99-5CB3-4A0F-85E6-2DD6F5A936B3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106671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2C1AC4-CB11-7C8A-3F6D-F470DE8E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83C12-464A-15B9-56BB-4C19FF0AF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C1437-810B-7EC6-B652-022ECD58C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F6D64-6A98-43A4-AFF9-82FA471F151F}" type="datetimeFigureOut">
              <a:rPr lang="en-TZ" smtClean="0"/>
              <a:t>05/02/2025</a:t>
            </a:fld>
            <a:endParaRPr lang="en-T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79A0D-7795-DF89-8B2A-680E45D13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E7215-BDBD-558A-61A5-DB33B519A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22F99-5CB3-4A0F-85E6-2DD6F5A936B3}" type="slidenum">
              <a:rPr lang="en-TZ" smtClean="0"/>
              <a:t>‹#›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1603141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rose_array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8FD0-6D3D-78D9-F28E-61660444BA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THE UNIVERSITY OF DODOMA</a:t>
            </a:r>
            <a:endParaRPr lang="en-TZ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AE0775-74F4-497F-1E34-DC7BD2742E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rgbClr val="FFC000"/>
                </a:solidFill>
                <a:latin typeface="Algerian" panose="04020705040A02060702" pitchFamily="82" charset="0"/>
              </a:rPr>
              <a:t>CHSS</a:t>
            </a:r>
            <a:endParaRPr lang="en-TZ" sz="4800" dirty="0">
              <a:solidFill>
                <a:srgbClr val="FFC0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11731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B9A0-3309-00E1-B239-68B2D79B9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Baskerville Old Face" panose="02020602080505020303" pitchFamily="18" charset="0"/>
              </a:rPr>
              <a:t>SmartArt</a:t>
            </a:r>
            <a:endParaRPr lang="en-TZ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7D9E3-EE35-2829-CFE6-8422EC177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Inserted SmartArt</a:t>
            </a:r>
          </a:p>
          <a:p>
            <a:pPr marL="0" indent="0" algn="ctr">
              <a:buNone/>
            </a:pPr>
            <a:endParaRPr lang="en-TZ" dirty="0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695B58B-CF07-F861-1A7C-5E06EDB5D1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9421097"/>
              </p:ext>
            </p:extLst>
          </p:nvPr>
        </p:nvGraphicFramePr>
        <p:xfrm>
          <a:off x="3526971" y="2917371"/>
          <a:ext cx="5421086" cy="23948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B8BCCA-BA42-332A-833B-92FBA87A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TZ"/>
              <a:t>31/01/2025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75F56-BBAC-F2E6-89D2-06DCD327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Page    10</a:t>
            </a:r>
            <a:endParaRPr lang="en-TZ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0B40F-F93D-F564-2449-EE136EB8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2F99-5CB3-4A0F-85E6-2DD6F5A936B3}" type="slidenum">
              <a:rPr lang="en-TZ" smtClean="0"/>
              <a:t>10</a:t>
            </a:fld>
            <a:endParaRPr lang="en-TZ" dirty="0"/>
          </a:p>
        </p:txBody>
      </p:sp>
    </p:spTree>
    <p:extLst>
      <p:ext uri="{BB962C8B-B14F-4D97-AF65-F5344CB8AC3E}">
        <p14:creationId xmlns:p14="http://schemas.microsoft.com/office/powerpoint/2010/main" val="38240413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Graphic spid="4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EB9E-3476-3A81-A6DC-E3DAD899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  <a:latin typeface="Berlin Sans FB" panose="020E0602020502020306" pitchFamily="34" charset="0"/>
              </a:rPr>
              <a:t>Hyperlink, Date and Time</a:t>
            </a:r>
            <a:endParaRPr lang="en-TZ" dirty="0">
              <a:solidFill>
                <a:srgbClr val="00B050"/>
              </a:solidFill>
              <a:latin typeface="Berlin Sans FB" panose="020E0602020502020306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ED8C5-7B5F-09B5-ACEB-45DCDA225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hlinkClick r:id="rId2" action="ppaction://hlinkfile"/>
              </a:rPr>
              <a:t>Inserted  Date and Time 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en-TZ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39729-FE18-F91D-A1DC-C8ED702D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TZ"/>
              <a:t>31/01/2025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0176B-BB8D-B667-9771-864CA3C7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Page   11</a:t>
            </a:r>
            <a:endParaRPr lang="en-TZ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D542C-14F9-DEBA-F643-55B21B4E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2F99-5CB3-4A0F-85E6-2DD6F5A936B3}" type="slidenum">
              <a:rPr lang="en-TZ" smtClean="0"/>
              <a:t>11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148715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7D9B9-6136-67A4-D7FC-40FC2B20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ritannic Bold" panose="020B0903060703020204" pitchFamily="34" charset="0"/>
              </a:rPr>
              <a:t>THE UNIVERSITY OF DODOMA</a:t>
            </a:r>
            <a:br>
              <a:rPr lang="en-US" dirty="0"/>
            </a:br>
            <a:endParaRPr lang="en-T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783BE-025D-EEE6-68A6-92590F0A3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COLLEGE OF HUMANITIES AND SOCIAL SCIENCES</a:t>
            </a:r>
            <a:endParaRPr lang="en-T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FOREIN LANGUAGE AND LITERATURE</a:t>
            </a:r>
            <a:endParaRPr lang="en-T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 TITLE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INTRODUCTION TO INFORMATION TECHNOLOGY</a:t>
            </a:r>
            <a:endParaRPr lang="en-T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COURSE CODE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IT 111</a:t>
            </a:r>
            <a:endParaRPr lang="en-T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GROUP NUMBER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:11</a:t>
            </a:r>
            <a:endParaRPr lang="en-T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NATURE OF WORK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GROUP ASSIGNMENT.</a:t>
            </a:r>
            <a:endParaRPr lang="en-T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DATE OF SUBMISSION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05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,FEB.2025.</a:t>
            </a:r>
            <a:endParaRPr lang="en-TZ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T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8EC842-43D3-CDBD-A9D3-670F6B0FA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6460" y="194093"/>
            <a:ext cx="1577340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1A6091E-37DC-E3FC-CF88-68155A07E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TZ"/>
              <a:t>02/02/2025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C48CE2-3B73-971F-64DD-C9789376D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page 02</a:t>
            </a:r>
            <a:endParaRPr lang="en-TZ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07AB06-472D-BFF1-79D0-C8A142FF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en-TZ" dirty="0"/>
          </a:p>
        </p:txBody>
      </p:sp>
    </p:spTree>
    <p:extLst>
      <p:ext uri="{BB962C8B-B14F-4D97-AF65-F5344CB8AC3E}">
        <p14:creationId xmlns:p14="http://schemas.microsoft.com/office/powerpoint/2010/main" val="13859281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2037-81E3-C714-40F1-4308311E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27695" cy="565317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Britannic Bold" panose="020B0903060703020204" pitchFamily="34" charset="0"/>
              </a:rPr>
              <a:t>GROUP MEMBERS</a:t>
            </a:r>
            <a:endParaRPr lang="en-TZ" dirty="0">
              <a:solidFill>
                <a:srgbClr val="002060"/>
              </a:solidFill>
              <a:latin typeface="Britannic Bold" panose="020B0903060703020204" pitchFamily="34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51B4D5-F1C5-8448-CA82-A5834DA186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055596"/>
              </p:ext>
            </p:extLst>
          </p:nvPr>
        </p:nvGraphicFramePr>
        <p:xfrm>
          <a:off x="1502228" y="1556657"/>
          <a:ext cx="8106992" cy="3940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748">
                  <a:extLst>
                    <a:ext uri="{9D8B030D-6E8A-4147-A177-3AD203B41FA5}">
                      <a16:colId xmlns:a16="http://schemas.microsoft.com/office/drawing/2014/main" val="3004623811"/>
                    </a:ext>
                  </a:extLst>
                </a:gridCol>
                <a:gridCol w="2026748">
                  <a:extLst>
                    <a:ext uri="{9D8B030D-6E8A-4147-A177-3AD203B41FA5}">
                      <a16:colId xmlns:a16="http://schemas.microsoft.com/office/drawing/2014/main" val="3164653522"/>
                    </a:ext>
                  </a:extLst>
                </a:gridCol>
                <a:gridCol w="2026748">
                  <a:extLst>
                    <a:ext uri="{9D8B030D-6E8A-4147-A177-3AD203B41FA5}">
                      <a16:colId xmlns:a16="http://schemas.microsoft.com/office/drawing/2014/main" val="1459187099"/>
                    </a:ext>
                  </a:extLst>
                </a:gridCol>
                <a:gridCol w="2026748">
                  <a:extLst>
                    <a:ext uri="{9D8B030D-6E8A-4147-A177-3AD203B41FA5}">
                      <a16:colId xmlns:a16="http://schemas.microsoft.com/office/drawing/2014/main" val="556453476"/>
                    </a:ext>
                  </a:extLst>
                </a:gridCol>
              </a:tblGrid>
              <a:tr h="394183">
                <a:tc>
                  <a:txBody>
                    <a:bodyPr/>
                    <a:lstStyle/>
                    <a:p>
                      <a:r>
                        <a:rPr lang="en-US" sz="1400" dirty="0"/>
                        <a:t>S/N</a:t>
                      </a:r>
                      <a:endParaRPr lang="en-T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  <a:endParaRPr lang="en-T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REG NUMBER</a:t>
                      </a:r>
                      <a:endParaRPr lang="en-TZ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PROGRAM</a:t>
                      </a:r>
                      <a:endParaRPr lang="en-TZ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241402"/>
                  </a:ext>
                </a:extLst>
              </a:tr>
              <a:tr h="4334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01</a:t>
                      </a:r>
                      <a:endParaRPr lang="en-T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LAUREEN   MICHAEL </a:t>
                      </a:r>
                      <a:endParaRPr lang="en-T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T24-03-23809</a:t>
                      </a:r>
                      <a:endParaRPr lang="en-T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BA-ENGLISH</a:t>
                      </a:r>
                      <a:endParaRPr lang="en-T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4720137"/>
                  </a:ext>
                </a:extLst>
              </a:tr>
              <a:tr h="3941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02</a:t>
                      </a:r>
                      <a:endParaRPr lang="en-T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SILA   MWAKISU</a:t>
                      </a:r>
                      <a:endParaRPr lang="en-T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T24-03-10703</a:t>
                      </a:r>
                      <a:endParaRPr lang="en-T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BA-ENGLISH</a:t>
                      </a:r>
                      <a:endParaRPr lang="en-T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708060"/>
                  </a:ext>
                </a:extLst>
              </a:tr>
              <a:tr h="50199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03</a:t>
                      </a:r>
                      <a:endParaRPr lang="en-T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AYUBU    PHILIPO </a:t>
                      </a:r>
                      <a:endParaRPr lang="en-T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T24-03-16865</a:t>
                      </a:r>
                      <a:endParaRPr lang="en-T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BA-ENGLISH</a:t>
                      </a:r>
                      <a:endParaRPr lang="en-T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98946975"/>
                  </a:ext>
                </a:extLst>
              </a:tr>
              <a:tr h="44299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04</a:t>
                      </a:r>
                      <a:endParaRPr lang="en-T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AVILA     KILEO</a:t>
                      </a:r>
                      <a:endParaRPr lang="en-T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T24-03-18044</a:t>
                      </a:r>
                      <a:endParaRPr lang="en-T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BA-ENGLISH</a:t>
                      </a:r>
                      <a:endParaRPr lang="en-T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3700457"/>
                  </a:ext>
                </a:extLst>
              </a:tr>
              <a:tr h="45049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05</a:t>
                      </a:r>
                      <a:endParaRPr lang="en-T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MARY      PAUL </a:t>
                      </a:r>
                      <a:endParaRPr lang="en-T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T24-03-10708</a:t>
                      </a:r>
                      <a:endParaRPr lang="en-T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BA-ENGLISH</a:t>
                      </a:r>
                      <a:endParaRPr lang="en-T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8203949"/>
                  </a:ext>
                </a:extLst>
              </a:tr>
              <a:tr h="45049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06</a:t>
                      </a:r>
                      <a:endParaRPr lang="en-T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AWEMA   MSAFIRI </a:t>
                      </a:r>
                      <a:endParaRPr lang="en-T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T24-03-2238</a:t>
                      </a:r>
                      <a:endParaRPr lang="en-T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BA-ENGLISH</a:t>
                      </a:r>
                      <a:endParaRPr lang="en-T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99091380"/>
                  </a:ext>
                </a:extLst>
              </a:tr>
              <a:tr h="4786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07</a:t>
                      </a:r>
                      <a:endParaRPr lang="en-T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MARIA     NCHAMA </a:t>
                      </a:r>
                      <a:endParaRPr lang="en-T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T24-03-14440</a:t>
                      </a:r>
                      <a:endParaRPr lang="en-T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BA-ENGLISH</a:t>
                      </a:r>
                      <a:endParaRPr lang="en-T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9409829"/>
                  </a:ext>
                </a:extLst>
              </a:tr>
              <a:tr h="39418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08</a:t>
                      </a:r>
                      <a:endParaRPr lang="en-T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NAOMI      NICODEMAS</a:t>
                      </a:r>
                      <a:endParaRPr lang="en-TZ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T24-03-20245</a:t>
                      </a:r>
                      <a:endParaRPr lang="en-T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en-US" sz="1100" b="1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BA-ENGLISH</a:t>
                      </a:r>
                      <a:endParaRPr lang="en-TZ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4357428"/>
                  </a:ext>
                </a:extLst>
              </a:tr>
            </a:tbl>
          </a:graphicData>
        </a:graphic>
      </p:graphicFrame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6CAC2B4-8F7C-DD09-459F-7543C339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TZ"/>
              <a:t>31/01/2025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7C0EEFC-85A6-0BE8-99D8-6C32FF7C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Page 3</a:t>
            </a:r>
            <a:endParaRPr lang="en-TZ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700C81-3DB6-E74F-9C7F-D1E38B3C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3B122F99-5CB3-4A0F-85E6-2DD6F5A936B3}" type="slidenum">
              <a:rPr lang="en-TZ" smtClean="0"/>
              <a:pPr algn="ctr"/>
              <a:t>3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67053982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FC140-256D-222A-0E1E-3656D967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Arial Rounded MT Bold" panose="020F0704030504030204" pitchFamily="34" charset="0"/>
              </a:rPr>
              <a:t>GROUP  </a:t>
            </a:r>
            <a:r>
              <a:rPr lang="en-US" sz="4800" dirty="0">
                <a:solidFill>
                  <a:srgbClr val="002060"/>
                </a:solidFill>
                <a:latin typeface="Arial Rounded MT Bold" panose="020F0704030504030204" pitchFamily="34" charset="0"/>
              </a:rPr>
              <a:t>PICTURE</a:t>
            </a:r>
            <a:endParaRPr lang="en-TZ" sz="4800" dirty="0">
              <a:solidFill>
                <a:srgbClr val="00206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D82CE-6537-9374-B12C-72ACDEFD5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Inserted picture</a:t>
            </a:r>
          </a:p>
          <a:p>
            <a:pPr marL="0" indent="0" algn="ctr">
              <a:buNone/>
            </a:pPr>
            <a:endParaRPr lang="en-US" dirty="0">
              <a:solidFill>
                <a:srgbClr val="002060"/>
              </a:solidFill>
            </a:endParaRPr>
          </a:p>
          <a:p>
            <a:pPr marL="0" indent="0" algn="ctr">
              <a:buNone/>
            </a:pPr>
            <a:endParaRPr lang="en-TZ" dirty="0">
              <a:solidFill>
                <a:srgbClr val="002060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CD65BD3-808B-D213-C71E-295A0CE1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TZ"/>
              <a:t>02/02/2025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2A230D-C009-136D-FAE9-9DB6A878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   04</a:t>
            </a:r>
            <a:endParaRPr lang="en-TZ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FC894A-B974-6669-6BB5-2599494D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2F99-5CB3-4A0F-85E6-2DD6F5A936B3}" type="slidenum">
              <a:rPr lang="en-TZ" smtClean="0"/>
              <a:t>4</a:t>
            </a:fld>
            <a:endParaRPr lang="en-T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650FE-EA7B-853C-F5E4-72B546AE4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743" y="2392136"/>
            <a:ext cx="6357257" cy="358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0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C72CA-1D91-931E-CF4E-26052A21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2060"/>
                </a:solidFill>
                <a:latin typeface="Britannic Bold" panose="020B0903060703020204" pitchFamily="34" charset="0"/>
              </a:rPr>
              <a:t>AUDIO DISCUSSION</a:t>
            </a:r>
            <a:endParaRPr lang="en-TZ" dirty="0">
              <a:solidFill>
                <a:srgbClr val="002060"/>
              </a:solidFill>
              <a:latin typeface="Britannic Bold" panose="020B0903060703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EB34B-B651-2E4F-CF06-EA00BD568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discussion voice recorded</a:t>
            </a:r>
            <a:endParaRPr lang="en-TZ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9CA7E-1A07-9E42-0926-B5F62DD9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TZ"/>
              <a:t>31/01/2025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DD601-845B-62B9-4712-D9D1D1051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Page 05</a:t>
            </a:r>
            <a:endParaRPr lang="en-TZ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6D3D5-7EB8-992E-82F1-90295E1FB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2F99-5CB3-4A0F-85E6-2DD6F5A936B3}" type="slidenum">
              <a:rPr lang="en-TZ" smtClean="0"/>
              <a:t>5</a:t>
            </a:fld>
            <a:endParaRPr lang="en-TZ" dirty="0"/>
          </a:p>
        </p:txBody>
      </p:sp>
      <p:pic>
        <p:nvPicPr>
          <p:cNvPr id="8" name="AUD-20250203-WA0013">
            <a:hlinkClick r:id="" action="ppaction://media"/>
            <a:extLst>
              <a:ext uri="{FF2B5EF4-FFF2-40B4-BE49-F238E27FC236}">
                <a16:creationId xmlns:a16="http://schemas.microsoft.com/office/drawing/2014/main" id="{94B3EC9C-9BB9-A99E-64BE-1CAF8E60216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892800" y="32258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01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56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A270-4089-D033-7644-BB83799E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Baskerville Old Face" panose="02020602080505020303" pitchFamily="18" charset="0"/>
              </a:rPr>
              <a:t>SHAPE</a:t>
            </a:r>
            <a:endParaRPr lang="en-TZ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6DBB5-A37D-EDA3-1F55-FA16F75F1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Inserted   shape</a:t>
            </a:r>
          </a:p>
          <a:p>
            <a:pPr algn="ctr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en-TZ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AE71A-5855-67D0-3BB6-F206E061A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D14C-1B55-4D3C-97AD-BFB0A1E6D473}" type="datetime8">
              <a:rPr lang="en-TZ" smtClean="0"/>
              <a:t>05/02/2025 11:15</a:t>
            </a:fld>
            <a:endParaRPr lang="en-T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3C41C-3819-8208-A529-411D4EEB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Page   06</a:t>
            </a:r>
            <a:endParaRPr lang="en-TZ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3398E-0829-754E-D8D1-814C366B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2F99-5CB3-4A0F-85E6-2DD6F5A936B3}" type="slidenum">
              <a:rPr lang="en-TZ" smtClean="0"/>
              <a:t>6</a:t>
            </a:fld>
            <a:endParaRPr lang="en-TZ" dirty="0"/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89693C2B-6FA0-F3E3-48A2-BAC7CF90C706}"/>
              </a:ext>
            </a:extLst>
          </p:cNvPr>
          <p:cNvSpPr/>
          <p:nvPr/>
        </p:nvSpPr>
        <p:spPr>
          <a:xfrm>
            <a:off x="4684294" y="2983830"/>
            <a:ext cx="3240506" cy="2662991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32066218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 build="p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1051-AAA9-B1F0-551A-D4E8A9B75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Chart</a:t>
            </a:r>
            <a:endParaRPr lang="en-TZ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13ED4-9410-18C3-0326-7C9D13384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Inserted chart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TZ" dirty="0"/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4502F0D1-50CF-9146-A0A6-4C885621BF6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885491847"/>
                  </p:ext>
                </p:extLst>
              </p:nvPr>
            </p:nvGraphicFramePr>
            <p:xfrm>
              <a:off x="2032000" y="2582779"/>
              <a:ext cx="8128000" cy="355555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4502F0D1-50CF-9146-A0A6-4C885621BF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2000" y="2582779"/>
                <a:ext cx="8128000" cy="3555554"/>
              </a:xfrm>
              <a:prstGeom prst="rect">
                <a:avLst/>
              </a:prstGeom>
            </p:spPr>
          </p:pic>
        </mc:Fallback>
      </mc:AlternateContent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3E262-36AB-2350-825D-7623D0EE4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TZ"/>
              <a:t>03/02/2025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7339C-19BE-1B79-503F-DCC55C17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page 07</a:t>
            </a:r>
            <a:endParaRPr lang="en-T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07D9F7-77FE-D833-26CD-E94BEA5ED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2F99-5CB3-4A0F-85E6-2DD6F5A936B3}" type="slidenum">
              <a:rPr lang="en-TZ" smtClean="0"/>
              <a:t>7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20776256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8862-5466-3240-DE53-B53D45776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Baskerville Old Face" panose="02020602080505020303" pitchFamily="18" charset="0"/>
              </a:rPr>
              <a:t>TEXT BOX</a:t>
            </a:r>
            <a:endParaRPr lang="en-TZ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1A36D-39EF-C7FE-7CE6-8F994AEEA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Inserted text-box</a:t>
            </a:r>
          </a:p>
          <a:p>
            <a:pPr algn="ctr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 algn="ctr">
              <a:buNone/>
            </a:pPr>
            <a:endParaRPr lang="en-TZ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DD9496-054D-F23B-6B5B-C2455D36480D}"/>
              </a:ext>
            </a:extLst>
          </p:cNvPr>
          <p:cNvSpPr txBox="1"/>
          <p:nvPr/>
        </p:nvSpPr>
        <p:spPr>
          <a:xfrm>
            <a:off x="3160295" y="3059668"/>
            <a:ext cx="56307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askerville Old Face" panose="02020602080505020303" pitchFamily="18" charset="0"/>
              </a:rPr>
              <a:t>I have understood well  the topic of</a:t>
            </a:r>
          </a:p>
          <a:p>
            <a:pPr algn="ctr"/>
            <a:r>
              <a:rPr lang="en-US" sz="2800" dirty="0">
                <a:latin typeface="Baskerville Old Face" panose="02020602080505020303" pitchFamily="18" charset="0"/>
              </a:rPr>
              <a:t>the power point</a:t>
            </a:r>
            <a:endParaRPr lang="en-TZ" sz="2800" dirty="0">
              <a:latin typeface="Baskerville Old Face" panose="02020602080505020303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429A2-5D2F-28EA-8270-BB0C5BCDE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545A7-C4F2-43A1-BDB3-0B60CF5C53E9}" type="datetime8">
              <a:rPr lang="en-TZ" smtClean="0"/>
              <a:t>05/02/2025 11:15</a:t>
            </a:fld>
            <a:endParaRPr lang="en-T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7FA24-AF70-8B6A-51F0-53991DA2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Page 08</a:t>
            </a:r>
            <a:endParaRPr lang="en-TZ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877A1-F625-B22C-B00E-DB9A91C6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2F99-5CB3-4A0F-85E6-2DD6F5A936B3}" type="slidenum">
              <a:rPr lang="en-TZ" smtClean="0"/>
              <a:t>8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367285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222E-428F-E1D5-828F-708EDC9E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Baskerville Old Face" panose="02020602080505020303" pitchFamily="18" charset="0"/>
              </a:rPr>
              <a:t>WordArt</a:t>
            </a:r>
            <a:endParaRPr lang="en-TZ" dirty="0">
              <a:solidFill>
                <a:srgbClr val="FF0000"/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11169-AD06-EA33-69F4-0EEA3C1B8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Inserted WordArt</a:t>
            </a:r>
          </a:p>
          <a:p>
            <a:pPr marL="0" indent="0" algn="ctr">
              <a:buNone/>
            </a:pPr>
            <a:endParaRPr lang="en-TZ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9C879C-1F8E-515D-133F-21AB00132853}"/>
              </a:ext>
            </a:extLst>
          </p:cNvPr>
          <p:cNvSpPr/>
          <p:nvPr/>
        </p:nvSpPr>
        <p:spPr>
          <a:xfrm>
            <a:off x="2229050" y="2967335"/>
            <a:ext cx="77339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We are  Happy with IT 111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7E217-551F-91F1-62A6-06677C5A6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TZ"/>
              <a:t>31/01/2025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3AEDB-7DEC-7A3C-A90C-28211BA67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Page  09</a:t>
            </a:r>
            <a:endParaRPr lang="en-TZ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531E5-ECD9-A318-2CD1-7DFCE32B1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22F99-5CB3-4A0F-85E6-2DD6F5A936B3}" type="slidenum">
              <a:rPr lang="en-TZ" smtClean="0"/>
              <a:t>9</a:t>
            </a:fld>
            <a:endParaRPr lang="en-TZ"/>
          </a:p>
        </p:txBody>
      </p:sp>
    </p:spTree>
    <p:extLst>
      <p:ext uri="{BB962C8B-B14F-4D97-AF65-F5344CB8AC3E}">
        <p14:creationId xmlns:p14="http://schemas.microsoft.com/office/powerpoint/2010/main" val="407342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343</TotalTime>
  <Words>201</Words>
  <Application>Microsoft Office PowerPoint</Application>
  <PresentationFormat>Widescreen</PresentationFormat>
  <Paragraphs>101</Paragraphs>
  <Slides>11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Algerian</vt:lpstr>
      <vt:lpstr>Arial</vt:lpstr>
      <vt:lpstr>Arial Rounded MT Bold</vt:lpstr>
      <vt:lpstr>Baskerville Old Face</vt:lpstr>
      <vt:lpstr>Berlin Sans FB</vt:lpstr>
      <vt:lpstr>Britannic Bold</vt:lpstr>
      <vt:lpstr>Calibri</vt:lpstr>
      <vt:lpstr>Calibri Light</vt:lpstr>
      <vt:lpstr>Times New Roman</vt:lpstr>
      <vt:lpstr>Office Theme</vt:lpstr>
      <vt:lpstr>THE UNIVERSITY OF DODOMA</vt:lpstr>
      <vt:lpstr>THE UNIVERSITY OF DODOMA </vt:lpstr>
      <vt:lpstr>GROUP MEMBERS</vt:lpstr>
      <vt:lpstr>GROUP  PICTURE</vt:lpstr>
      <vt:lpstr>AUDIO DISCUSSION</vt:lpstr>
      <vt:lpstr>SHAPE</vt:lpstr>
      <vt:lpstr>Chart</vt:lpstr>
      <vt:lpstr>TEXT BOX</vt:lpstr>
      <vt:lpstr>WordArt</vt:lpstr>
      <vt:lpstr>SmartArt</vt:lpstr>
      <vt:lpstr>Hyperlink, Date and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elisha mwananjela</dc:creator>
  <cp:lastModifiedBy>elisha mwananjela</cp:lastModifiedBy>
  <cp:revision>18</cp:revision>
  <dcterms:created xsi:type="dcterms:W3CDTF">2025-01-31T07:30:01Z</dcterms:created>
  <dcterms:modified xsi:type="dcterms:W3CDTF">2025-02-05T08:18:13Z</dcterms:modified>
</cp:coreProperties>
</file>