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29292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7" autoAdjust="0"/>
    <p:restoredTop sz="94660"/>
  </p:normalViewPr>
  <p:slideViewPr>
    <p:cSldViewPr>
      <p:cViewPr varScale="1">
        <p:scale>
          <a:sx n="173" d="100"/>
          <a:sy n="173" d="100"/>
        </p:scale>
        <p:origin x="312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A6FCE86A-2219-417A-AC5A-692D24F750C6}"/>
    <pc:docChg chg="undo custSel addSld delSld modSld">
      <pc:chgData name="Bettens, Thomas" userId="6ccf6088-e46f-49b2-bbc0-73a1914e0bce" providerId="ADAL" clId="{A6FCE86A-2219-417A-AC5A-692D24F750C6}" dt="2022-01-16T06:04:33.097" v="716" actId="14100"/>
      <pc:docMkLst>
        <pc:docMk/>
      </pc:docMkLst>
      <pc:sldChg chg="modSp mod">
        <pc:chgData name="Bettens, Thomas" userId="6ccf6088-e46f-49b2-bbc0-73a1914e0bce" providerId="ADAL" clId="{A6FCE86A-2219-417A-AC5A-692D24F750C6}" dt="2022-01-15T03:09:27.749" v="10" actId="20577"/>
        <pc:sldMkLst>
          <pc:docMk/>
          <pc:sldMk cId="0" sldId="256"/>
        </pc:sldMkLst>
        <pc:spChg chg="mod">
          <ac:chgData name="Bettens, Thomas" userId="6ccf6088-e46f-49b2-bbc0-73a1914e0bce" providerId="ADAL" clId="{A6FCE86A-2219-417A-AC5A-692D24F750C6}" dt="2022-01-15T03:09:27.749" v="10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A6FCE86A-2219-417A-AC5A-692D24F750C6}" dt="2022-01-16T04:52:28.809" v="16" actId="20577"/>
        <pc:sldMkLst>
          <pc:docMk/>
          <pc:sldMk cId="3725858944" sldId="266"/>
        </pc:sldMkLst>
        <pc:spChg chg="mod">
          <ac:chgData name="Bettens, Thomas" userId="6ccf6088-e46f-49b2-bbc0-73a1914e0bce" providerId="ADAL" clId="{A6FCE86A-2219-417A-AC5A-692D24F750C6}" dt="2022-01-16T04:52:28.809" v="16" actId="20577"/>
          <ac:spMkLst>
            <pc:docMk/>
            <pc:sldMk cId="3725858944" sldId="266"/>
            <ac:spMk id="8" creationId="{4CC78188-C4AA-4EEE-97E3-6FD0F76C3153}"/>
          </ac:spMkLst>
        </pc:spChg>
      </pc:sldChg>
      <pc:sldChg chg="modSp mod">
        <pc:chgData name="Bettens, Thomas" userId="6ccf6088-e46f-49b2-bbc0-73a1914e0bce" providerId="ADAL" clId="{A6FCE86A-2219-417A-AC5A-692D24F750C6}" dt="2022-01-16T05:57:58.487" v="709" actId="167"/>
        <pc:sldMkLst>
          <pc:docMk/>
          <pc:sldMk cId="3467728008" sldId="276"/>
        </pc:sldMkLst>
        <pc:picChg chg="mod ord">
          <ac:chgData name="Bettens, Thomas" userId="6ccf6088-e46f-49b2-bbc0-73a1914e0bce" providerId="ADAL" clId="{A6FCE86A-2219-417A-AC5A-692D24F750C6}" dt="2022-01-16T05:57:58.487" v="709" actId="167"/>
          <ac:picMkLst>
            <pc:docMk/>
            <pc:sldMk cId="3467728008" sldId="276"/>
            <ac:picMk id="20" creationId="{972108BA-5B8D-485A-A4C9-18D331BDCF15}"/>
          </ac:picMkLst>
        </pc:picChg>
      </pc:sldChg>
      <pc:sldChg chg="modSp mod">
        <pc:chgData name="Bettens, Thomas" userId="6ccf6088-e46f-49b2-bbc0-73a1914e0bce" providerId="ADAL" clId="{A6FCE86A-2219-417A-AC5A-692D24F750C6}" dt="2022-01-16T04:50:52.021" v="14" actId="20577"/>
        <pc:sldMkLst>
          <pc:docMk/>
          <pc:sldMk cId="616227563" sldId="277"/>
        </pc:sldMkLst>
        <pc:spChg chg="mod">
          <ac:chgData name="Bettens, Thomas" userId="6ccf6088-e46f-49b2-bbc0-73a1914e0bce" providerId="ADAL" clId="{A6FCE86A-2219-417A-AC5A-692D24F750C6}" dt="2022-01-16T04:50:52.021" v="14" actId="20577"/>
          <ac:spMkLst>
            <pc:docMk/>
            <pc:sldMk cId="616227563" sldId="277"/>
            <ac:spMk id="10" creationId="{890AB0B0-AC56-47B3-9766-FD292B7669AC}"/>
          </ac:spMkLst>
        </pc:spChg>
      </pc:sldChg>
      <pc:sldChg chg="modSp mod">
        <pc:chgData name="Bettens, Thomas" userId="6ccf6088-e46f-49b2-bbc0-73a1914e0bce" providerId="ADAL" clId="{A6FCE86A-2219-417A-AC5A-692D24F750C6}" dt="2022-01-16T06:04:33.097" v="716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A6FCE86A-2219-417A-AC5A-692D24F750C6}" dt="2022-01-16T06:04:02.532" v="711" actId="1076"/>
          <ac:spMkLst>
            <pc:docMk/>
            <pc:sldMk cId="387525122" sldId="284"/>
            <ac:spMk id="11" creationId="{324D8F60-0641-4CC6-9AB8-ABA59FFBA39A}"/>
          </ac:spMkLst>
        </pc:spChg>
        <pc:picChg chg="mod">
          <ac:chgData name="Bettens, Thomas" userId="6ccf6088-e46f-49b2-bbc0-73a1914e0bce" providerId="ADAL" clId="{A6FCE86A-2219-417A-AC5A-692D24F750C6}" dt="2022-01-16T06:03:48.686" v="710" actId="14826"/>
          <ac:picMkLst>
            <pc:docMk/>
            <pc:sldMk cId="387525122" sldId="284"/>
            <ac:picMk id="13" creationId="{70F2FFDC-DB9F-4BEA-9FC9-B9815363FDC4}"/>
          </ac:picMkLst>
        </pc:picChg>
        <pc:cxnChg chg="mod">
          <ac:chgData name="Bettens, Thomas" userId="6ccf6088-e46f-49b2-bbc0-73a1914e0bce" providerId="ADAL" clId="{A6FCE86A-2219-417A-AC5A-692D24F750C6}" dt="2022-01-16T06:04:33.097" v="716" actId="14100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A6FCE86A-2219-417A-AC5A-692D24F750C6}" dt="2022-01-16T06:04:20.328" v="714" actId="14100"/>
          <ac:cxnSpMkLst>
            <pc:docMk/>
            <pc:sldMk cId="387525122" sldId="284"/>
            <ac:cxnSpMk id="18" creationId="{780A685E-2862-4F9F-9C0E-3C2269A9D1DA}"/>
          </ac:cxnSpMkLst>
        </pc:cxnChg>
      </pc:sldChg>
      <pc:sldChg chg="modSp mod">
        <pc:chgData name="Bettens, Thomas" userId="6ccf6088-e46f-49b2-bbc0-73a1914e0bce" providerId="ADAL" clId="{A6FCE86A-2219-417A-AC5A-692D24F750C6}" dt="2022-01-16T05:40:03.480" v="692" actId="166"/>
        <pc:sldMkLst>
          <pc:docMk/>
          <pc:sldMk cId="792215997" sldId="369"/>
        </pc:sldMkLst>
        <pc:spChg chg="mod ord">
          <ac:chgData name="Bettens, Thomas" userId="6ccf6088-e46f-49b2-bbc0-73a1914e0bce" providerId="ADAL" clId="{A6FCE86A-2219-417A-AC5A-692D24F750C6}" dt="2022-01-16T05:40:03.480" v="692" actId="166"/>
          <ac:spMkLst>
            <pc:docMk/>
            <pc:sldMk cId="792215997" sldId="369"/>
            <ac:spMk id="41" creationId="{BF07FC14-1CAC-4403-AF3B-172F12228465}"/>
          </ac:spMkLst>
        </pc:spChg>
      </pc:sldChg>
      <pc:sldChg chg="modSp mod">
        <pc:chgData name="Bettens, Thomas" userId="6ccf6088-e46f-49b2-bbc0-73a1914e0bce" providerId="ADAL" clId="{A6FCE86A-2219-417A-AC5A-692D24F750C6}" dt="2022-01-16T05:42:47.380" v="702" actId="14100"/>
        <pc:sldMkLst>
          <pc:docMk/>
          <pc:sldMk cId="1055299258" sldId="370"/>
        </pc:sldMkLst>
        <pc:spChg chg="mod">
          <ac:chgData name="Bettens, Thomas" userId="6ccf6088-e46f-49b2-bbc0-73a1914e0bce" providerId="ADAL" clId="{A6FCE86A-2219-417A-AC5A-692D24F750C6}" dt="2022-01-16T05:42:47.380" v="702" actId="14100"/>
          <ac:spMkLst>
            <pc:docMk/>
            <pc:sldMk cId="1055299258" sldId="370"/>
            <ac:spMk id="2" creationId="{241329A9-F25B-487B-9EF7-68D365E1728A}"/>
          </ac:spMkLst>
        </pc:spChg>
      </pc:sldChg>
      <pc:sldChg chg="modSp add mod">
        <pc:chgData name="Bettens, Thomas" userId="6ccf6088-e46f-49b2-bbc0-73a1914e0bce" providerId="ADAL" clId="{A6FCE86A-2219-417A-AC5A-692D24F750C6}" dt="2022-01-16T05:21:38.679" v="681" actId="14100"/>
        <pc:sldMkLst>
          <pc:docMk/>
          <pc:sldMk cId="2881249512" sldId="372"/>
        </pc:sldMkLst>
        <pc:spChg chg="mod">
          <ac:chgData name="Bettens, Thomas" userId="6ccf6088-e46f-49b2-bbc0-73a1914e0bce" providerId="ADAL" clId="{A6FCE86A-2219-417A-AC5A-692D24F750C6}" dt="2022-01-16T05:21:38.679" v="681" actId="14100"/>
          <ac:spMkLst>
            <pc:docMk/>
            <pc:sldMk cId="2881249512" sldId="372"/>
            <ac:spMk id="2" creationId="{241329A9-F25B-487B-9EF7-68D365E1728A}"/>
          </ac:spMkLst>
        </pc:spChg>
      </pc:sldChg>
      <pc:sldChg chg="addSp delSp modSp new del mod modClrScheme chgLayout">
        <pc:chgData name="Bettens, Thomas" userId="6ccf6088-e46f-49b2-bbc0-73a1914e0bce" providerId="ADAL" clId="{A6FCE86A-2219-417A-AC5A-692D24F750C6}" dt="2022-01-16T05:49:54.586" v="706" actId="680"/>
        <pc:sldMkLst>
          <pc:docMk/>
          <pc:sldMk cId="2421239606" sldId="373"/>
        </pc:sldMkLst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2" creationId="{B3402D21-CDA0-4F82-92C4-B142B43BF223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3" creationId="{8F8C8DAF-11F5-4569-AD19-BF6399722055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4" creationId="{51BDB8D3-CF62-4256-8907-4C45B29FA338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5" creationId="{C550632A-2AD7-4E8E-B502-9D93C189E3E5}"/>
          </ac:spMkLst>
        </pc:spChg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6" creationId="{19EF6A4B-D9A3-47A5-8554-B9F65AFCAA9A}"/>
          </ac:spMkLst>
        </pc:spChg>
      </pc:sldChg>
    </pc:docChg>
  </pc:docChgLst>
  <pc:docChgLst>
    <pc:chgData name="Bettens, Thomas" userId="6ccf6088-e46f-49b2-bbc0-73a1914e0bce" providerId="ADAL" clId="{16D6EE69-0ED2-42C6-9627-67E0C5120CAC}"/>
    <pc:docChg chg="modSld">
      <pc:chgData name="Bettens, Thomas" userId="6ccf6088-e46f-49b2-bbc0-73a1914e0bce" providerId="ADAL" clId="{16D6EE69-0ED2-42C6-9627-67E0C5120CAC}" dt="2022-01-24T23:51:07.293" v="22" actId="20577"/>
      <pc:docMkLst>
        <pc:docMk/>
      </pc:docMkLst>
      <pc:sldChg chg="modSp mod">
        <pc:chgData name="Bettens, Thomas" userId="6ccf6088-e46f-49b2-bbc0-73a1914e0bce" providerId="ADAL" clId="{16D6EE69-0ED2-42C6-9627-67E0C5120CAC}" dt="2022-01-24T23:51:07.293" v="22" actId="20577"/>
        <pc:sldMkLst>
          <pc:docMk/>
          <pc:sldMk cId="3465977551" sldId="268"/>
        </pc:sldMkLst>
        <pc:spChg chg="mod">
          <ac:chgData name="Bettens, Thomas" userId="6ccf6088-e46f-49b2-bbc0-73a1914e0bce" providerId="ADAL" clId="{16D6EE69-0ED2-42C6-9627-67E0C5120CAC}" dt="2022-01-24T23:51:07.293" v="22" actId="20577"/>
          <ac:spMkLst>
            <pc:docMk/>
            <pc:sldMk cId="3465977551" sldId="268"/>
            <ac:spMk id="6" creationId="{73205F1B-438A-4401-8D02-456AFA85E737}"/>
          </ac:spMkLst>
        </pc:spChg>
      </pc:sldChg>
    </pc:docChg>
  </pc:docChgLst>
  <pc:docChgLst>
    <pc:chgData name="Bettens, Thomas" userId="6ccf6088-e46f-49b2-bbc0-73a1914e0bce" providerId="ADAL" clId="{D5EA2185-E58D-4210-97B3-4C276FD8A3F1}"/>
    <pc:docChg chg="undo custSel addSld modSld">
      <pc:chgData name="Bettens, Thomas" userId="6ccf6088-e46f-49b2-bbc0-73a1914e0bce" providerId="ADAL" clId="{D5EA2185-E58D-4210-97B3-4C276FD8A3F1}" dt="2021-09-24T20:57:15.150" v="49"/>
      <pc:docMkLst>
        <pc:docMk/>
      </pc:docMkLst>
      <pc:sldChg chg="addSp delSp modSp add mod">
        <pc:chgData name="Bettens, Thomas" userId="6ccf6088-e46f-49b2-bbc0-73a1914e0bce" providerId="ADAL" clId="{D5EA2185-E58D-4210-97B3-4C276FD8A3F1}" dt="2021-09-06T16:40:07.640" v="40" actId="166"/>
        <pc:sldMkLst>
          <pc:docMk/>
          <pc:sldMk cId="4090130082" sldId="365"/>
        </pc:sldMkLst>
        <pc:spChg chg="ord">
          <ac:chgData name="Bettens, Thomas" userId="6ccf6088-e46f-49b2-bbc0-73a1914e0bce" providerId="ADAL" clId="{D5EA2185-E58D-4210-97B3-4C276FD8A3F1}" dt="2021-09-06T16:40:07.640" v="40" actId="166"/>
          <ac:spMkLst>
            <pc:docMk/>
            <pc:sldMk cId="4090130082" sldId="365"/>
            <ac:spMk id="2" creationId="{1C817685-C7E9-4B9A-9BD6-FF72FD73433E}"/>
          </ac:spMkLst>
        </pc:spChg>
        <pc:spChg chg="del">
          <ac:chgData name="Bettens, Thomas" userId="6ccf6088-e46f-49b2-bbc0-73a1914e0bce" providerId="ADAL" clId="{D5EA2185-E58D-4210-97B3-4C276FD8A3F1}" dt="2021-09-06T16:37:00.470" v="6" actId="478"/>
          <ac:spMkLst>
            <pc:docMk/>
            <pc:sldMk cId="4090130082" sldId="365"/>
            <ac:spMk id="5" creationId="{679F8632-D8CE-4E89-90B3-819C6B50FCE3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8" creationId="{ECC4C48F-3F70-42D3-84C6-857C2B2C7EA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0" creationId="{1128D5C2-ADBD-41A4-8B60-30EBF378ED0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1" creationId="{E0FECD2A-704C-4EDA-BEE6-AEB6342E2955}"/>
          </ac:spMkLst>
        </pc:spChg>
        <pc:spChg chg="add del mod">
          <ac:chgData name="Bettens, Thomas" userId="6ccf6088-e46f-49b2-bbc0-73a1914e0bce" providerId="ADAL" clId="{D5EA2185-E58D-4210-97B3-4C276FD8A3F1}" dt="2021-09-06T16:37:15.827" v="10"/>
          <ac:spMkLst>
            <pc:docMk/>
            <pc:sldMk cId="4090130082" sldId="365"/>
            <ac:spMk id="20" creationId="{B5A38C51-B83F-45EF-B735-6568D2887A97}"/>
          </ac:spMkLst>
        </pc:spChg>
        <pc:spChg chg="add 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1" creationId="{2DFDAA82-BE98-45BF-9BE8-C83B4C557D3A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5" creationId="{23AEE2C3-A460-4F3D-84DA-FB5A52C81D3D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6" creationId="{5DC9BBF3-55C7-46C5-A5C0-70A4BBBC54C1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1" creationId="{84A8987F-42B8-4423-8E80-1B2B800C983C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2" creationId="{94CA00AA-F445-4FCD-9B22-314622AF45E5}"/>
          </ac:spMkLst>
        </pc:sp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3" creationId="{24A8725E-53E3-4F47-8626-51CBDFB9E5DD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6" creationId="{BEF82B7E-CC60-47D0-AAE0-D2C8562832E0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9" creationId="{8309EB61-A97F-4ADD-AA33-7345C90AFC56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2" creationId="{563F1F7F-2623-4A57-A354-5F9083E3A3C3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7" creationId="{38FF4FAB-5FBA-4BCC-A5E2-870AE8A51199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9" creationId="{F57BE5E2-486F-4DE9-846C-D3B5F5BBA0AB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33" creationId="{656FF15E-6D86-45C6-9119-73F5A3E6FAE7}"/>
          </ac:cxnSpMkLst>
        </pc:cxnChg>
      </pc:sldChg>
      <pc:sldChg chg="addSp delSp modSp add mod">
        <pc:chgData name="Bettens, Thomas" userId="6ccf6088-e46f-49b2-bbc0-73a1914e0bce" providerId="ADAL" clId="{D5EA2185-E58D-4210-97B3-4C276FD8A3F1}" dt="2021-09-06T16:40:59.808" v="48" actId="122"/>
        <pc:sldMkLst>
          <pc:docMk/>
          <pc:sldMk cId="3353602810" sldId="366"/>
        </pc:sldMkLst>
        <pc:spChg chg="del">
          <ac:chgData name="Bettens, Thomas" userId="6ccf6088-e46f-49b2-bbc0-73a1914e0bce" providerId="ADAL" clId="{D5EA2185-E58D-4210-97B3-4C276FD8A3F1}" dt="2021-09-06T16:38:43.398" v="26" actId="478"/>
          <ac:spMkLst>
            <pc:docMk/>
            <pc:sldMk cId="3353602810" sldId="366"/>
            <ac:spMk id="5" creationId="{679F8632-D8CE-4E89-90B3-819C6B50FCE3}"/>
          </ac:spMkLst>
        </pc:spChg>
        <pc:spChg chg="mod">
          <ac:chgData name="Bettens, Thomas" userId="6ccf6088-e46f-49b2-bbc0-73a1914e0bce" providerId="ADAL" clId="{D5EA2185-E58D-4210-97B3-4C276FD8A3F1}" dt="2021-09-06T16:40:59.808" v="48" actId="122"/>
          <ac:spMkLst>
            <pc:docMk/>
            <pc:sldMk cId="3353602810" sldId="366"/>
            <ac:spMk id="6" creationId="{654F4EF5-2E04-4F80-9FA8-6B1B6B801611}"/>
          </ac:spMkLst>
        </pc:spChg>
        <pc:spChg chg="add del mod">
          <ac:chgData name="Bettens, Thomas" userId="6ccf6088-e46f-49b2-bbc0-73a1914e0bce" providerId="ADAL" clId="{D5EA2185-E58D-4210-97B3-4C276FD8A3F1}" dt="2021-09-06T16:38:57.499" v="30"/>
          <ac:spMkLst>
            <pc:docMk/>
            <pc:sldMk cId="3353602810" sldId="366"/>
            <ac:spMk id="12" creationId="{79956B0F-E406-4A6A-97AD-5D137339A520}"/>
          </ac:spMkLst>
        </pc:spChg>
        <pc:spChg chg="add mod ord">
          <ac:chgData name="Bettens, Thomas" userId="6ccf6088-e46f-49b2-bbc0-73a1914e0bce" providerId="ADAL" clId="{D5EA2185-E58D-4210-97B3-4C276FD8A3F1}" dt="2021-09-06T16:39:03.985" v="32" actId="167"/>
          <ac:spMkLst>
            <pc:docMk/>
            <pc:sldMk cId="3353602810" sldId="366"/>
            <ac:spMk id="14" creationId="{E9E4B954-0A0A-47B5-A660-64D9DBE95329}"/>
          </ac:spMkLst>
        </pc:spChg>
      </pc:sldChg>
      <pc:sldChg chg="modSp add mod setBg">
        <pc:chgData name="Bettens, Thomas" userId="6ccf6088-e46f-49b2-bbc0-73a1914e0bce" providerId="ADAL" clId="{D5EA2185-E58D-4210-97B3-4C276FD8A3F1}" dt="2021-09-06T16:35:43.656" v="5" actId="948"/>
        <pc:sldMkLst>
          <pc:docMk/>
          <pc:sldMk cId="792215997" sldId="369"/>
        </pc:sldMkLst>
        <pc:spChg chg="mod">
          <ac:chgData name="Bettens, Thomas" userId="6ccf6088-e46f-49b2-bbc0-73a1914e0bce" providerId="ADAL" clId="{D5EA2185-E58D-4210-97B3-4C276FD8A3F1}" dt="2021-09-06T16:33:51.880" v="1" actId="27636"/>
          <ac:spMkLst>
            <pc:docMk/>
            <pc:sldMk cId="792215997" sldId="369"/>
            <ac:spMk id="2" creationId="{1EDDA080-2B1A-486E-A3ED-A7D0E8174F85}"/>
          </ac:spMkLst>
        </pc:spChg>
        <pc:spChg chg="mod">
          <ac:chgData name="Bettens, Thomas" userId="6ccf6088-e46f-49b2-bbc0-73a1914e0bce" providerId="ADAL" clId="{D5EA2185-E58D-4210-97B3-4C276FD8A3F1}" dt="2021-09-06T16:35:43.656" v="5" actId="948"/>
          <ac:spMkLst>
            <pc:docMk/>
            <pc:sldMk cId="792215997" sldId="369"/>
            <ac:spMk id="3" creationId="{8D12F56D-2235-4DBF-80F8-61D36CC06190}"/>
          </ac:spMkLst>
        </pc:spChg>
        <pc:picChg chg="mod">
          <ac:chgData name="Bettens, Thomas" userId="6ccf6088-e46f-49b2-bbc0-73a1914e0bce" providerId="ADAL" clId="{D5EA2185-E58D-4210-97B3-4C276FD8A3F1}" dt="2021-09-06T16:35:10.497" v="3" actId="166"/>
          <ac:picMkLst>
            <pc:docMk/>
            <pc:sldMk cId="792215997" sldId="369"/>
            <ac:picMk id="1026" creationId="{1801D9D8-E80A-4F11-9D74-3BA93536C800}"/>
          </ac:picMkLst>
        </pc:picChg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1055299258" sldId="370"/>
        </pc:sldMkLst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373166440" sldId="371"/>
        </pc:sldMkLst>
      </pc:sldChg>
    </pc:docChg>
  </pc:docChgLst>
  <pc:docChgLst>
    <pc:chgData name="Bettens, Thomas" userId="6ccf6088-e46f-49b2-bbc0-73a1914e0bce" providerId="ADAL" clId="{9AE66659-1D0A-4F43-8A5A-7017795B0054}"/>
    <pc:docChg chg="undo redo custSel modSld">
      <pc:chgData name="Bettens, Thomas" userId="6ccf6088-e46f-49b2-bbc0-73a1914e0bce" providerId="ADAL" clId="{9AE66659-1D0A-4F43-8A5A-7017795B0054}" dt="2022-08-03T19:50:52.447" v="259" actId="6549"/>
      <pc:docMkLst>
        <pc:docMk/>
      </pc:docMkLst>
      <pc:sldChg chg="modSp mod">
        <pc:chgData name="Bettens, Thomas" userId="6ccf6088-e46f-49b2-bbc0-73a1914e0bce" providerId="ADAL" clId="{9AE66659-1D0A-4F43-8A5A-7017795B0054}" dt="2022-08-03T19:20:25.410" v="3" actId="20577"/>
        <pc:sldMkLst>
          <pc:docMk/>
          <pc:sldMk cId="0" sldId="256"/>
        </pc:sldMkLst>
        <pc:spChg chg="mod">
          <ac:chgData name="Bettens, Thomas" userId="6ccf6088-e46f-49b2-bbc0-73a1914e0bce" providerId="ADAL" clId="{9AE66659-1D0A-4F43-8A5A-7017795B0054}" dt="2022-08-03T19:20:25.410" v="3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9AE66659-1D0A-4F43-8A5A-7017795B0054}" dt="2022-08-03T19:23:15.637" v="60" actId="313"/>
        <pc:sldMkLst>
          <pc:docMk/>
          <pc:sldMk cId="3465977551" sldId="268"/>
        </pc:sldMkLst>
        <pc:spChg chg="mod">
          <ac:chgData name="Bettens, Thomas" userId="6ccf6088-e46f-49b2-bbc0-73a1914e0bce" providerId="ADAL" clId="{9AE66659-1D0A-4F43-8A5A-7017795B0054}" dt="2022-08-03T19:23:15.637" v="60" actId="313"/>
          <ac:spMkLst>
            <pc:docMk/>
            <pc:sldMk cId="3465977551" sldId="268"/>
            <ac:spMk id="6" creationId="{73205F1B-438A-4401-8D02-456AFA85E737}"/>
          </ac:spMkLst>
        </pc:spChg>
      </pc:sldChg>
      <pc:sldChg chg="modSp mod">
        <pc:chgData name="Bettens, Thomas" userId="6ccf6088-e46f-49b2-bbc0-73a1914e0bce" providerId="ADAL" clId="{9AE66659-1D0A-4F43-8A5A-7017795B0054}" dt="2022-08-03T19:47:18.223" v="202" actId="1036"/>
        <pc:sldMkLst>
          <pc:docMk/>
          <pc:sldMk cId="3047103876" sldId="275"/>
        </pc:sldMkLst>
        <pc:picChg chg="mod">
          <ac:chgData name="Bettens, Thomas" userId="6ccf6088-e46f-49b2-bbc0-73a1914e0bce" providerId="ADAL" clId="{9AE66659-1D0A-4F43-8A5A-7017795B0054}" dt="2022-08-03T19:47:18.223" v="202" actId="1036"/>
          <ac:picMkLst>
            <pc:docMk/>
            <pc:sldMk cId="3047103876" sldId="275"/>
            <ac:picMk id="11" creationId="{2FB7F9E7-8836-4698-AAC9-276A4050350C}"/>
          </ac:picMkLst>
        </pc:picChg>
      </pc:sldChg>
      <pc:sldChg chg="modSp mod">
        <pc:chgData name="Bettens, Thomas" userId="6ccf6088-e46f-49b2-bbc0-73a1914e0bce" providerId="ADAL" clId="{9AE66659-1D0A-4F43-8A5A-7017795B0054}" dt="2022-08-03T19:37:01.511" v="150" actId="1038"/>
        <pc:sldMkLst>
          <pc:docMk/>
          <pc:sldMk cId="3467728008" sldId="276"/>
        </pc:sldMkLst>
        <pc:picChg chg="mod">
          <ac:chgData name="Bettens, Thomas" userId="6ccf6088-e46f-49b2-bbc0-73a1914e0bce" providerId="ADAL" clId="{9AE66659-1D0A-4F43-8A5A-7017795B0054}" dt="2022-08-03T19:37:01.511" v="150" actId="1038"/>
          <ac:picMkLst>
            <pc:docMk/>
            <pc:sldMk cId="3467728008" sldId="276"/>
            <ac:picMk id="20" creationId="{972108BA-5B8D-485A-A4C9-18D331BDCF15}"/>
          </ac:picMkLst>
        </pc:picChg>
      </pc:sldChg>
      <pc:sldChg chg="addSp delSp modSp mod">
        <pc:chgData name="Bettens, Thomas" userId="6ccf6088-e46f-49b2-bbc0-73a1914e0bce" providerId="ADAL" clId="{9AE66659-1D0A-4F43-8A5A-7017795B0054}" dt="2022-08-03T19:43:29.790" v="200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9AE66659-1D0A-4F43-8A5A-7017795B0054}" dt="2022-08-03T19:37:37.141" v="157" actId="1038"/>
          <ac:spMkLst>
            <pc:docMk/>
            <pc:sldMk cId="387525122" sldId="284"/>
            <ac:spMk id="11" creationId="{324D8F60-0641-4CC6-9AB8-ABA59FFBA39A}"/>
          </ac:spMkLst>
        </pc:spChg>
        <pc:spChg chg="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17" creationId="{E2A4C2D9-68C6-4C6B-A202-7245D23F4491}"/>
          </ac:spMkLst>
        </pc:spChg>
        <pc:spChg chg="add 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20" creationId="{3A7A76F0-45D5-699E-DD4C-F9D23C255DF7}"/>
          </ac:spMkLst>
        </pc:spChg>
        <pc:picChg chg="add del mod">
          <ac:chgData name="Bettens, Thomas" userId="6ccf6088-e46f-49b2-bbc0-73a1914e0bce" providerId="ADAL" clId="{9AE66659-1D0A-4F43-8A5A-7017795B0054}" dt="2022-08-03T19:33:14.180" v="85" actId="22"/>
          <ac:picMkLst>
            <pc:docMk/>
            <pc:sldMk cId="387525122" sldId="284"/>
            <ac:picMk id="7" creationId="{6A7CCB3D-CE39-DDB6-4228-39A062A263CC}"/>
          </ac:picMkLst>
        </pc:picChg>
        <pc:picChg chg="add del mod">
          <ac:chgData name="Bettens, Thomas" userId="6ccf6088-e46f-49b2-bbc0-73a1914e0bce" providerId="ADAL" clId="{9AE66659-1D0A-4F43-8A5A-7017795B0054}" dt="2022-08-03T19:37:02.429" v="151" actId="14826"/>
          <ac:picMkLst>
            <pc:docMk/>
            <pc:sldMk cId="387525122" sldId="284"/>
            <ac:picMk id="13" creationId="{70F2FFDC-DB9F-4BEA-9FC9-B9815363FDC4}"/>
          </ac:picMkLst>
        </pc:picChg>
        <pc:picChg chg="mod modCrop">
          <ac:chgData name="Bettens, Thomas" userId="6ccf6088-e46f-49b2-bbc0-73a1914e0bce" providerId="ADAL" clId="{9AE66659-1D0A-4F43-8A5A-7017795B0054}" dt="2022-08-03T19:41:49.399" v="171" actId="1076"/>
          <ac:picMkLst>
            <pc:docMk/>
            <pc:sldMk cId="387525122" sldId="284"/>
            <ac:picMk id="16" creationId="{F03555FB-5C41-4A63-8DE1-4536D357485D}"/>
          </ac:picMkLst>
        </pc:picChg>
        <pc:cxnChg chg="mod">
          <ac:chgData name="Bettens, Thomas" userId="6ccf6088-e46f-49b2-bbc0-73a1914e0bce" providerId="ADAL" clId="{9AE66659-1D0A-4F43-8A5A-7017795B0054}" dt="2022-08-03T19:37:37.141" v="157" actId="1038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9AE66659-1D0A-4F43-8A5A-7017795B0054}" dt="2022-08-03T19:42:56.238" v="195" actId="552"/>
          <ac:cxnSpMkLst>
            <pc:docMk/>
            <pc:sldMk cId="387525122" sldId="284"/>
            <ac:cxnSpMk id="18" creationId="{780A685E-2862-4F9F-9C0E-3C2269A9D1DA}"/>
          </ac:cxnSpMkLst>
        </pc:cxnChg>
        <pc:cxnChg chg="add mod">
          <ac:chgData name="Bettens, Thomas" userId="6ccf6088-e46f-49b2-bbc0-73a1914e0bce" providerId="ADAL" clId="{9AE66659-1D0A-4F43-8A5A-7017795B0054}" dt="2022-08-03T19:43:29.790" v="200" actId="14100"/>
          <ac:cxnSpMkLst>
            <pc:docMk/>
            <pc:sldMk cId="387525122" sldId="284"/>
            <ac:cxnSpMk id="22" creationId="{33968C5B-D7C7-5CFD-4A03-C09E8C64CF3D}"/>
          </ac:cxnSpMkLst>
        </pc:cxnChg>
      </pc:sldChg>
      <pc:sldChg chg="modSp mod">
        <pc:chgData name="Bettens, Thomas" userId="6ccf6088-e46f-49b2-bbc0-73a1914e0bce" providerId="ADAL" clId="{9AE66659-1D0A-4F43-8A5A-7017795B0054}" dt="2022-08-03T19:50:52.447" v="259" actId="6549"/>
        <pc:sldMkLst>
          <pc:docMk/>
          <pc:sldMk cId="2881249512" sldId="372"/>
        </pc:sldMkLst>
        <pc:spChg chg="mod">
          <ac:chgData name="Bettens, Thomas" userId="6ccf6088-e46f-49b2-bbc0-73a1914e0bce" providerId="ADAL" clId="{9AE66659-1D0A-4F43-8A5A-7017795B0054}" dt="2022-08-03T19:50:52.447" v="259" actId="6549"/>
          <ac:spMkLst>
            <pc:docMk/>
            <pc:sldMk cId="2881249512" sldId="372"/>
            <ac:spMk id="2" creationId="{241329A9-F25B-487B-9EF7-68D365E172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F9130-F196-AF48-1313-41ADCCCAA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A98D0-E505-3C80-63A0-986E86D6D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39F86-188C-2B90-1296-27A3F83D1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-</a:t>
            </a:r>
            <a:r>
              <a:rPr lang="en-US" dirty="0" err="1"/>
              <a:t>aFL</a:t>
            </a:r>
            <a:r>
              <a:rPr lang="en-US" dirty="0"/>
              <a:t> 1 --</a:t>
            </a:r>
            <a:r>
              <a:rPr lang="en-US" dirty="0" err="1"/>
              <a:t>dirsfirst</a:t>
            </a:r>
            <a:r>
              <a:rPr lang="en-US" dirty="0"/>
              <a:t> -I 'Compliance*' C++\ Development\ Root | tee tree.txt</a:t>
            </a:r>
          </a:p>
          <a:p>
            <a:r>
              <a:rPr lang="en-US" dirty="0"/>
              <a:t>Then remove the asterisks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3FF42-D622-0433-B0F5-85BE3010A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D3940-9F79-4301-A01F-D70539381C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8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Development Environment</a:t>
            </a:r>
          </a:p>
          <a:p>
            <a:r>
              <a:rPr lang="en-US" dirty="0"/>
              <a:t>Directory Structure and File Placement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Fall 2025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650B9-29AE-7A84-873D-949BBE418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7CB7D-A588-EAC9-B06E-B0B898F5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927E9-ACF3-9E10-D84C-A35FFFBD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91264-33AB-A6C9-8116-6A0D830F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40A16B-A9F3-663A-CA7D-336FEA7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DD96D-DD83-A19C-BE52-151C9604F8CE}"/>
              </a:ext>
            </a:extLst>
          </p:cNvPr>
          <p:cNvSpPr txBox="1"/>
          <p:nvPr/>
        </p:nvSpPr>
        <p:spPr>
          <a:xfrm>
            <a:off x="192793" y="2106655"/>
            <a:ext cx="6471643" cy="32341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Root/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MSVC++v17 (2022) Solution Space/</a:t>
            </a:r>
            <a:r>
              <a:rPr lang="en-US" sz="24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‡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.clang-format</a:t>
            </a:r>
            <a:r>
              <a:rPr lang="en-US" sz="24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†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.clang-tidy</a:t>
            </a:r>
            <a:r>
              <a:rPr lang="en-US" sz="24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†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Build.sh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Visual 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r>
              <a:rPr lang="en-US" sz="24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‡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4E814E-233C-4BDE-5030-30FFDADF5806}"/>
              </a:ext>
            </a:extLst>
          </p:cNvPr>
          <p:cNvCxnSpPr>
            <a:cxnSpLocks/>
          </p:cNvCxnSpPr>
          <p:nvPr/>
        </p:nvCxnSpPr>
        <p:spPr>
          <a:xfrm flipH="1">
            <a:off x="3023294" y="4112868"/>
            <a:ext cx="3840296" cy="23388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89DB0-0B12-4D5F-522F-93A5061E2E83}"/>
              </a:ext>
            </a:extLst>
          </p:cNvPr>
          <p:cNvSpPr txBox="1"/>
          <p:nvPr/>
        </p:nvSpPr>
        <p:spPr>
          <a:xfrm>
            <a:off x="6863590" y="2855015"/>
            <a:ext cx="5262694" cy="201593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Hello World example code and structure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Used by Build.sh </a:t>
            </a:r>
            <a:r>
              <a:rPr lang="en-US" sz="2000" dirty="0" err="1"/>
              <a:t>CMake</a:t>
            </a:r>
            <a:r>
              <a:rPr lang="en-US" sz="2000" dirty="0"/>
              <a:t> configuration process</a:t>
            </a:r>
            <a:endParaRPr lang="en-US" sz="2000" dirty="0">
              <a:solidFill>
                <a:schemeClr val="tx1"/>
              </a:solidFill>
            </a:endParaRP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by grading process’s static analysis</a:t>
            </a:r>
            <a:endParaRPr lang="en-US" sz="2000" dirty="0"/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Script to build your projects @ command line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F2B430-C431-9BE7-3714-E10EF18979AB}"/>
              </a:ext>
            </a:extLst>
          </p:cNvPr>
          <p:cNvCxnSpPr>
            <a:cxnSpLocks/>
          </p:cNvCxnSpPr>
          <p:nvPr/>
        </p:nvCxnSpPr>
        <p:spPr>
          <a:xfrm flipH="1" flipV="1">
            <a:off x="2209800" y="3581400"/>
            <a:ext cx="4635353" cy="726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190890-187E-0CA4-F773-F78825D1F67A}"/>
              </a:ext>
            </a:extLst>
          </p:cNvPr>
          <p:cNvSpPr txBox="1"/>
          <p:nvPr/>
        </p:nvSpPr>
        <p:spPr>
          <a:xfrm>
            <a:off x="306091" y="5574183"/>
            <a:ext cx="4633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† </a:t>
            </a:r>
            <a:r>
              <a:rPr lang="en-US" sz="1400" i="1" dirty="0"/>
              <a:t>Names starting with a dot are hidden from view by default</a:t>
            </a:r>
          </a:p>
          <a:p>
            <a:r>
              <a:rPr lang="en-US" sz="1400" dirty="0"/>
              <a:t>‡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/>
              <a:t>Used only on Windows, delete if you’re on Linux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05E831-23FC-45EF-E75C-A137C1708F82}"/>
              </a:ext>
            </a:extLst>
          </p:cNvPr>
          <p:cNvCxnSpPr>
            <a:cxnSpLocks/>
          </p:cNvCxnSpPr>
          <p:nvPr/>
        </p:nvCxnSpPr>
        <p:spPr>
          <a:xfrm flipH="1">
            <a:off x="2514600" y="4643157"/>
            <a:ext cx="4330553" cy="74261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307DF-80D7-C9F2-4385-4A5D36450938}"/>
              </a:ext>
            </a:extLst>
          </p:cNvPr>
          <p:cNvCxnSpPr>
            <a:cxnSpLocks/>
          </p:cNvCxnSpPr>
          <p:nvPr/>
        </p:nvCxnSpPr>
        <p:spPr>
          <a:xfrm flipH="1">
            <a:off x="2895600" y="3061765"/>
            <a:ext cx="3949553" cy="9599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E3C8B-0D15-73C0-CFBC-21C956807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41C4BD7-1F63-9231-F792-5146F3F649F1}"/>
              </a:ext>
            </a:extLst>
          </p:cNvPr>
          <p:cNvSpPr txBox="1"/>
          <p:nvPr/>
        </p:nvSpPr>
        <p:spPr>
          <a:xfrm>
            <a:off x="192793" y="1185445"/>
            <a:ext cx="5282215" cy="402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Root/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...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.clang-format</a:t>
            </a:r>
            <a:endParaRPr lang="en-US" sz="2400" baseline="30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.clang-tidy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Build.sh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Homework 1 - Student Files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Homework 2 - Student Files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...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AF5C7-C7B7-BC33-F0FD-14982B36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0EADB-F844-E97C-12D2-CEE82983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550E1-5ECB-6E54-E5AB-5D7AFAA8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82F5D8-C0C2-C973-33D2-993EFC15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/>
              <a:t>Homework Directories Here!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189D5C-69D4-A8CE-9C9A-61919E719B6D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1493838"/>
            <a:ext cx="2667000" cy="13811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4F66C4-30ED-FB59-7158-F3392E04F1C2}"/>
              </a:ext>
            </a:extLst>
          </p:cNvPr>
          <p:cNvSpPr txBox="1"/>
          <p:nvPr/>
        </p:nvSpPr>
        <p:spPr>
          <a:xfrm>
            <a:off x="6655307" y="1010583"/>
            <a:ext cx="5460493" cy="440120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/>
              <a:t>To get started with your homework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subdirectories under here.  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not move or copy these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Unpack your student files here.  For example, “Homework 1 - Student Files”</a:t>
            </a:r>
            <a:br>
              <a:rPr lang="en-US" sz="2000" dirty="0"/>
            </a:br>
            <a:r>
              <a:rPr lang="en-US" sz="2000" dirty="0"/>
              <a:t>See next slide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5C916B-82F3-B452-B06B-059B92BDEAD7}"/>
              </a:ext>
            </a:extLst>
          </p:cNvPr>
          <p:cNvCxnSpPr>
            <a:cxnSpLocks/>
          </p:cNvCxnSpPr>
          <p:nvPr/>
        </p:nvCxnSpPr>
        <p:spPr>
          <a:xfrm flipH="1">
            <a:off x="3505200" y="2743200"/>
            <a:ext cx="3029711" cy="20637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C5225F6A-6810-3DFC-7AE3-787537EDBD86}"/>
              </a:ext>
            </a:extLst>
          </p:cNvPr>
          <p:cNvSpPr/>
          <p:nvPr/>
        </p:nvSpPr>
        <p:spPr>
          <a:xfrm>
            <a:off x="3175254" y="2012952"/>
            <a:ext cx="228600" cy="1873247"/>
          </a:xfrm>
          <a:prstGeom prst="rightBrace">
            <a:avLst>
              <a:gd name="adj1" fmla="val 31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62E26-A4E7-6E7D-5E8C-083DF3EF74F3}"/>
              </a:ext>
            </a:extLst>
          </p:cNvPr>
          <p:cNvCxnSpPr>
            <a:cxnSpLocks/>
          </p:cNvCxnSpPr>
          <p:nvPr/>
        </p:nvCxnSpPr>
        <p:spPr>
          <a:xfrm flipH="1">
            <a:off x="5715000" y="4267200"/>
            <a:ext cx="9144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4665145-F111-D51C-4E58-8141B66CAAC6}"/>
              </a:ext>
            </a:extLst>
          </p:cNvPr>
          <p:cNvSpPr/>
          <p:nvPr/>
        </p:nvSpPr>
        <p:spPr>
          <a:xfrm>
            <a:off x="5354955" y="4038600"/>
            <a:ext cx="228600" cy="761999"/>
          </a:xfrm>
          <a:prstGeom prst="rightBrace">
            <a:avLst>
              <a:gd name="adj1" fmla="val 31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1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77259" y="470123"/>
            <a:ext cx="4358886" cy="5613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Root/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Build.sh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...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Homework 1 - Student Files/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Datafile1.dat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DataFile2.dat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HeaderFile1.hpp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HeaderFile2.hpp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RequirementsDocument.pdf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RegressionTests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CheckResults.hpp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ModuleInterface.cppm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   ├── .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   │   ├── Build_vsc.sh -&gt; ../../Build.sh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   │   ├──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c_cpp_properties.json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   │   ├──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keybindings.json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   │   ├──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launch.json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   │   ├──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settings.json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   │   ├──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tasks.json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   │   └──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user_settings.json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7AEF4D-6CF2-AF54-6A76-E70E193B710D}"/>
              </a:ext>
            </a:extLst>
          </p:cNvPr>
          <p:cNvSpPr/>
          <p:nvPr/>
        </p:nvSpPr>
        <p:spPr>
          <a:xfrm>
            <a:off x="3429000" y="1417638"/>
            <a:ext cx="228600" cy="2697162"/>
          </a:xfrm>
          <a:prstGeom prst="rightBrace">
            <a:avLst>
              <a:gd name="adj1" fmla="val 66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B976686A-B05B-7A66-A48E-86FBC9E6204C}"/>
              </a:ext>
            </a:extLst>
          </p:cNvPr>
          <p:cNvSpPr/>
          <p:nvPr/>
        </p:nvSpPr>
        <p:spPr>
          <a:xfrm>
            <a:off x="5029200" y="1423856"/>
            <a:ext cx="7010400" cy="1642092"/>
          </a:xfrm>
          <a:prstGeom prst="callout2">
            <a:avLst>
              <a:gd name="adj1" fmla="val 5013"/>
              <a:gd name="adj2" fmla="val 272"/>
              <a:gd name="adj3" fmla="val -5765"/>
              <a:gd name="adj4" fmla="val -1407"/>
              <a:gd name="adj5" fmla="val -7287"/>
              <a:gd name="adj6" fmla="val -24258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Unpack your student files here, just under “C++ Development Root” For example, assuming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Homework 1 - Student Files.zip </a:t>
            </a:r>
            <a:r>
              <a:rPr lang="en-US" dirty="0">
                <a:solidFill>
                  <a:schemeClr val="tx1"/>
                </a:solidFill>
              </a:rPr>
              <a:t>is in your Downloads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C++ Development Root </a:t>
            </a:r>
            <a:r>
              <a:rPr lang="en-US" dirty="0">
                <a:solidFill>
                  <a:schemeClr val="tx1"/>
                </a:solidFill>
              </a:rPr>
              <a:t>is on your desktop</a:t>
            </a:r>
          </a:p>
          <a:p>
            <a:pPr marL="457200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cd    "$HOME/Desktop/C++ Development Root"</a:t>
            </a:r>
          </a:p>
          <a:p>
            <a:pPr marL="457200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unzip "$HOME/Downloads/Homework 1 - Student Files.zip"</a:t>
            </a:r>
          </a:p>
          <a:p>
            <a:pPr marL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627BFAA0-6FD0-846A-1161-4206FFB3AF3A}"/>
              </a:ext>
            </a:extLst>
          </p:cNvPr>
          <p:cNvSpPr/>
          <p:nvPr/>
        </p:nvSpPr>
        <p:spPr>
          <a:xfrm>
            <a:off x="5029200" y="3114317"/>
            <a:ext cx="7010400" cy="1223128"/>
          </a:xfrm>
          <a:prstGeom prst="callout2">
            <a:avLst>
              <a:gd name="adj1" fmla="val 10561"/>
              <a:gd name="adj2" fmla="val 310"/>
              <a:gd name="adj3" fmla="val -3249"/>
              <a:gd name="adj4" fmla="val -4566"/>
              <a:gd name="adj5" fmla="val -14183"/>
              <a:gd name="adj6" fmla="val -18273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Example set of files and subdirectories extracted from your downloaded StudentFiles.zip homework assignment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Be absolutely sure </a:t>
            </a:r>
            <a:r>
              <a:rPr lang="en-US" dirty="0">
                <a:solidFill>
                  <a:schemeClr val="tx1"/>
                </a:solidFill>
              </a:rPr>
              <a:t>your current working directory is set here before building your project with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../</a:t>
            </a:r>
            <a:r>
              <a:rPr lang="en-US" dirty="0">
                <a:solidFill>
                  <a:schemeClr val="tx1"/>
                </a:solidFill>
              </a:rPr>
              <a:t>Build.sh</a:t>
            </a:r>
          </a:p>
        </p:txBody>
      </p:sp>
      <p:sp>
        <p:nvSpPr>
          <p:cNvPr id="19" name="Callout: Bent Line with No Border 18">
            <a:extLst>
              <a:ext uri="{FF2B5EF4-FFF2-40B4-BE49-F238E27FC236}">
                <a16:creationId xmlns:a16="http://schemas.microsoft.com/office/drawing/2014/main" id="{35F040A4-91D7-2BD2-B16B-C3EC9E47A14B}"/>
              </a:ext>
            </a:extLst>
          </p:cNvPr>
          <p:cNvSpPr/>
          <p:nvPr/>
        </p:nvSpPr>
        <p:spPr>
          <a:xfrm>
            <a:off x="5029200" y="4918581"/>
            <a:ext cx="6371039" cy="646331"/>
          </a:xfrm>
          <a:prstGeom prst="callout2">
            <a:avLst>
              <a:gd name="adj1" fmla="val 9375"/>
              <a:gd name="adj2" fmla="val 918"/>
              <a:gd name="adj3" fmla="val -89488"/>
              <a:gd name="adj4" fmla="val -2747"/>
              <a:gd name="adj5" fmla="val -95063"/>
              <a:gd name="adj6" fmla="val -47671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Workspace directory used by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  Don’t modify these files.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Might be hidden on </a:t>
            </a:r>
            <a:r>
              <a:rPr lang="en-US" dirty="0" err="1">
                <a:solidFill>
                  <a:schemeClr val="tx1"/>
                </a:solidFill>
              </a:rPr>
              <a:t>Tuffix</a:t>
            </a:r>
            <a:r>
              <a:rPr lang="en-US" dirty="0">
                <a:solidFill>
                  <a:schemeClr val="tx1"/>
                </a:solidFill>
              </a:rPr>
              <a:t>/Linux</a:t>
            </a:r>
          </a:p>
        </p:txBody>
      </p:sp>
      <p:sp>
        <p:nvSpPr>
          <p:cNvPr id="20" name="Callout: Bent Line with No Border 19">
            <a:extLst>
              <a:ext uri="{FF2B5EF4-FFF2-40B4-BE49-F238E27FC236}">
                <a16:creationId xmlns:a16="http://schemas.microsoft.com/office/drawing/2014/main" id="{820B181A-E64F-9E55-C32E-DEB47187B926}"/>
              </a:ext>
            </a:extLst>
          </p:cNvPr>
          <p:cNvSpPr/>
          <p:nvPr/>
        </p:nvSpPr>
        <p:spPr>
          <a:xfrm>
            <a:off x="5029200" y="5613281"/>
            <a:ext cx="6801862" cy="646331"/>
          </a:xfrm>
          <a:prstGeom prst="callout2">
            <a:avLst>
              <a:gd name="adj1" fmla="val 32386"/>
              <a:gd name="adj2" fmla="val -347"/>
              <a:gd name="adj3" fmla="val 36647"/>
              <a:gd name="adj4" fmla="val -15272"/>
              <a:gd name="adj5" fmla="val 40881"/>
              <a:gd name="adj6" fmla="val -24622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One-time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 setup requires you to copy these files to a new location with a new name.  Open the file and follow directions.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Homework Directory Details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08EB01B-9467-1FF5-01C4-4EB5F0E8C11D}"/>
              </a:ext>
            </a:extLst>
          </p:cNvPr>
          <p:cNvSpPr/>
          <p:nvPr/>
        </p:nvSpPr>
        <p:spPr>
          <a:xfrm>
            <a:off x="9525000" y="4015457"/>
            <a:ext cx="2544896" cy="790059"/>
          </a:xfrm>
          <a:prstGeom prst="wedgeRoundRectCallout">
            <a:avLst>
              <a:gd name="adj1" fmla="val -66693"/>
              <a:gd name="adj2" fmla="val -247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double dots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If you are typing ./Build.sh, you’re not in the right directory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146DDC-1F32-9379-35FD-1200FFB3BE75}"/>
              </a:ext>
            </a:extLst>
          </p:cNvPr>
          <p:cNvSpPr/>
          <p:nvPr/>
        </p:nvSpPr>
        <p:spPr>
          <a:xfrm>
            <a:off x="10363200" y="2327014"/>
            <a:ext cx="1676400" cy="638840"/>
          </a:xfrm>
          <a:prstGeom prst="wedgeRoundRectCallout">
            <a:avLst>
              <a:gd name="adj1" fmla="val -68336"/>
              <a:gd name="adj2" fmla="val -837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double quotes around path names with spaces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D4396-D9CD-D16D-9182-BB15BA10C562}"/>
              </a:ext>
            </a:extLst>
          </p:cNvPr>
          <p:cNvCxnSpPr>
            <a:cxnSpLocks/>
          </p:cNvCxnSpPr>
          <p:nvPr/>
        </p:nvCxnSpPr>
        <p:spPr>
          <a:xfrm flipH="1" flipV="1">
            <a:off x="2971800" y="5043929"/>
            <a:ext cx="1981200" cy="671071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5791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B573A-B276-18F3-83F4-83B8D6F3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138058"/>
          </a:xfrm>
        </p:spPr>
        <p:txBody>
          <a:bodyPr>
            <a:noAutofit/>
          </a:bodyPr>
          <a:lstStyle/>
          <a:p>
            <a:r>
              <a:rPr lang="en-US" dirty="0"/>
              <a:t>Creating too many subdirectories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Not in the correct directory when building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Build.sh should NOT be in your current working directory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911894-6533-6D67-B568-2C49FFB37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30235"/>
              </p:ext>
            </p:extLst>
          </p:nvPr>
        </p:nvGraphicFramePr>
        <p:xfrm>
          <a:off x="1524000" y="1434419"/>
          <a:ext cx="812800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E9AEF-BBB4-B334-4DDA-A243A895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8163B-5898-09C3-F779-FE3A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7BBFF-9CA1-E7E3-94E6-4CC0633E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11B5FE-9FF8-27F4-43A8-64FD4F2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mistakes?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5E54AA4-92B5-5AA9-7F1E-6AB188CD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84672"/>
              </p:ext>
            </p:extLst>
          </p:nvPr>
        </p:nvGraphicFramePr>
        <p:xfrm>
          <a:off x="609600" y="3908061"/>
          <a:ext cx="11430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/home/you/Desktop/C++ Development Root/Homework 1 - Student Files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mnt</a:t>
                      </a:r>
                      <a:r>
                        <a:rPr lang="en-US" sz="1200" dirty="0"/>
                        <a:t>/c/Users/you/Desktop/C++ Development Root/Homework 1 - Student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/home/you/Desktop/C++ Development Root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/HW1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/Homework 1 - Student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/c/Users/you/Desktop/C++ Development Root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/HW1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/Homework 1 - Student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7C98DE-3C86-7FA1-7858-863CFBBCA86E}"/>
              </a:ext>
            </a:extLst>
          </p:cNvPr>
          <p:cNvSpPr txBox="1"/>
          <p:nvPr/>
        </p:nvSpPr>
        <p:spPr>
          <a:xfrm>
            <a:off x="1906836" y="1913652"/>
            <a:ext cx="3166251" cy="10029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Root/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Homework 1 - Student Files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4AFA4-CC94-6B90-9A2E-A48F092E764B}"/>
              </a:ext>
            </a:extLst>
          </p:cNvPr>
          <p:cNvSpPr txBox="1"/>
          <p:nvPr/>
        </p:nvSpPr>
        <p:spPr>
          <a:xfrm>
            <a:off x="5867400" y="1913652"/>
            <a:ext cx="3563796" cy="12334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Root/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HW1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Homework 1 - Student Files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main.cpp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...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92A4560-36B0-0C27-5558-36EE9F016E7A}"/>
              </a:ext>
            </a:extLst>
          </p:cNvPr>
          <p:cNvSpPr/>
          <p:nvPr/>
        </p:nvSpPr>
        <p:spPr>
          <a:xfrm>
            <a:off x="9961916" y="2077419"/>
            <a:ext cx="1767767" cy="547880"/>
          </a:xfrm>
          <a:prstGeom prst="wedgeRoundRectCallout">
            <a:avLst>
              <a:gd name="adj1" fmla="val -132644"/>
              <a:gd name="adj2" fmla="val -143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extra subdirectory layer</a:t>
            </a:r>
          </a:p>
        </p:txBody>
      </p:sp>
    </p:spTree>
    <p:extLst>
      <p:ext uri="{BB962C8B-B14F-4D97-AF65-F5344CB8AC3E}">
        <p14:creationId xmlns:p14="http://schemas.microsoft.com/office/powerpoint/2010/main" val="218975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754</Words>
  <Application>Microsoft Office PowerPoint</Application>
  <PresentationFormat>Widescreen</PresentationFormat>
  <Paragraphs>126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Cascadia Code</vt:lpstr>
      <vt:lpstr>Consolas</vt:lpstr>
      <vt:lpstr>Office Theme</vt:lpstr>
      <vt:lpstr>CPSC 131 – Data Structures</vt:lpstr>
      <vt:lpstr>C++ Development Root Overview Download and unpack C++ Development Root.zip </vt:lpstr>
      <vt:lpstr>Create Homework Directories Here! </vt:lpstr>
      <vt:lpstr>C++ Development Root Overview Homework Directory Details</vt:lpstr>
      <vt:lpstr>Most common mistakes?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286</cp:revision>
  <cp:lastPrinted>2019-01-22T17:44:21Z</cp:lastPrinted>
  <dcterms:created xsi:type="dcterms:W3CDTF">2011-10-03T21:31:14Z</dcterms:created>
  <dcterms:modified xsi:type="dcterms:W3CDTF">2025-08-04T17:07:01Z</dcterms:modified>
</cp:coreProperties>
</file>