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C13901-34C5-49FA-A0BF-1CE89FFBE173}" v="8" dt="2022-10-23T23:26:40.3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n Macartney" userId="b98d3783-dd98-40fe-b63f-8d0a2a86a965" providerId="ADAL" clId="{E035030C-4C28-B146-868B-18FBF4D28162}"/>
    <pc:docChg chg="undo custSel addSld modSld sldOrd">
      <pc:chgData name="Erin Macartney" userId="b98d3783-dd98-40fe-b63f-8d0a2a86a965" providerId="ADAL" clId="{E035030C-4C28-B146-868B-18FBF4D28162}" dt="2022-10-21T00:58:00.721" v="1778" actId="20577"/>
      <pc:docMkLst>
        <pc:docMk/>
      </pc:docMkLst>
      <pc:sldChg chg="modSp mod">
        <pc:chgData name="Erin Macartney" userId="b98d3783-dd98-40fe-b63f-8d0a2a86a965" providerId="ADAL" clId="{E035030C-4C28-B146-868B-18FBF4D28162}" dt="2022-10-20T23:20:38.874" v="34" actId="5793"/>
        <pc:sldMkLst>
          <pc:docMk/>
          <pc:sldMk cId="4271764339" sldId="256"/>
        </pc:sldMkLst>
        <pc:spChg chg="mod">
          <ac:chgData name="Erin Macartney" userId="b98d3783-dd98-40fe-b63f-8d0a2a86a965" providerId="ADAL" clId="{E035030C-4C28-B146-868B-18FBF4D28162}" dt="2022-10-20T23:20:38.874" v="34" actId="5793"/>
          <ac:spMkLst>
            <pc:docMk/>
            <pc:sldMk cId="4271764339" sldId="256"/>
            <ac:spMk id="5" creationId="{40165DD7-A6CB-4564-96CF-356AA9F186A5}"/>
          </ac:spMkLst>
        </pc:spChg>
      </pc:sldChg>
      <pc:sldChg chg="addSp delSp modSp new mod ord">
        <pc:chgData name="Erin Macartney" userId="b98d3783-dd98-40fe-b63f-8d0a2a86a965" providerId="ADAL" clId="{E035030C-4C28-B146-868B-18FBF4D28162}" dt="2022-10-21T00:38:42.018" v="1325" actId="20578"/>
        <pc:sldMkLst>
          <pc:docMk/>
          <pc:sldMk cId="3728720654" sldId="258"/>
        </pc:sldMkLst>
        <pc:spChg chg="del mod">
          <ac:chgData name="Erin Macartney" userId="b98d3783-dd98-40fe-b63f-8d0a2a86a965" providerId="ADAL" clId="{E035030C-4C28-B146-868B-18FBF4D28162}" dt="2022-10-20T23:21:03.453" v="41" actId="478"/>
          <ac:spMkLst>
            <pc:docMk/>
            <pc:sldMk cId="3728720654" sldId="258"/>
            <ac:spMk id="2" creationId="{7C43C225-3FC1-BA64-2723-77C7FBB0836D}"/>
          </ac:spMkLst>
        </pc:spChg>
        <pc:spChg chg="del mod">
          <ac:chgData name="Erin Macartney" userId="b98d3783-dd98-40fe-b63f-8d0a2a86a965" providerId="ADAL" clId="{E035030C-4C28-B146-868B-18FBF4D28162}" dt="2022-10-20T23:21:01.850" v="40" actId="478"/>
          <ac:spMkLst>
            <pc:docMk/>
            <pc:sldMk cId="3728720654" sldId="258"/>
            <ac:spMk id="3" creationId="{A140EEDD-6340-2C35-F826-3A8387D6F39F}"/>
          </ac:spMkLst>
        </pc:spChg>
        <pc:spChg chg="add del mod">
          <ac:chgData name="Erin Macartney" userId="b98d3783-dd98-40fe-b63f-8d0a2a86a965" providerId="ADAL" clId="{E035030C-4C28-B146-868B-18FBF4D28162}" dt="2022-10-20T23:21:05.010" v="42" actId="478"/>
          <ac:spMkLst>
            <pc:docMk/>
            <pc:sldMk cId="3728720654" sldId="258"/>
            <ac:spMk id="5" creationId="{E54E6A27-7A99-150C-F0A3-9237FFDC59EC}"/>
          </ac:spMkLst>
        </pc:spChg>
        <pc:spChg chg="add mod">
          <ac:chgData name="Erin Macartney" userId="b98d3783-dd98-40fe-b63f-8d0a2a86a965" providerId="ADAL" clId="{E035030C-4C28-B146-868B-18FBF4D28162}" dt="2022-10-20T23:24:38.498" v="296" actId="1076"/>
          <ac:spMkLst>
            <pc:docMk/>
            <pc:sldMk cId="3728720654" sldId="258"/>
            <ac:spMk id="6" creationId="{0132B712-751D-D4F7-985B-7EAF91E0E5D1}"/>
          </ac:spMkLst>
        </pc:spChg>
        <pc:spChg chg="add mod">
          <ac:chgData name="Erin Macartney" userId="b98d3783-dd98-40fe-b63f-8d0a2a86a965" providerId="ADAL" clId="{E035030C-4C28-B146-868B-18FBF4D28162}" dt="2022-10-20T23:25:59.916" v="307" actId="1076"/>
          <ac:spMkLst>
            <pc:docMk/>
            <pc:sldMk cId="3728720654" sldId="258"/>
            <ac:spMk id="7" creationId="{BB0ED25F-3872-DC07-2450-47047FCE82EA}"/>
          </ac:spMkLst>
        </pc:spChg>
        <pc:spChg chg="add mod">
          <ac:chgData name="Erin Macartney" userId="b98d3783-dd98-40fe-b63f-8d0a2a86a965" providerId="ADAL" clId="{E035030C-4C28-B146-868B-18FBF4D28162}" dt="2022-10-20T23:26:05.437" v="308" actId="1076"/>
          <ac:spMkLst>
            <pc:docMk/>
            <pc:sldMk cId="3728720654" sldId="258"/>
            <ac:spMk id="8" creationId="{D814410C-0103-3547-7CA2-5B208BD906F8}"/>
          </ac:spMkLst>
        </pc:spChg>
        <pc:spChg chg="add mod">
          <ac:chgData name="Erin Macartney" userId="b98d3783-dd98-40fe-b63f-8d0a2a86a965" providerId="ADAL" clId="{E035030C-4C28-B146-868B-18FBF4D28162}" dt="2022-10-20T23:26:27.824" v="320" actId="1037"/>
          <ac:spMkLst>
            <pc:docMk/>
            <pc:sldMk cId="3728720654" sldId="258"/>
            <ac:spMk id="9" creationId="{D024DB0E-C94E-AF02-26DC-ED9C3C034128}"/>
          </ac:spMkLst>
        </pc:spChg>
        <pc:spChg chg="add mod">
          <ac:chgData name="Erin Macartney" userId="b98d3783-dd98-40fe-b63f-8d0a2a86a965" providerId="ADAL" clId="{E035030C-4C28-B146-868B-18FBF4D28162}" dt="2022-10-20T23:26:40.297" v="324" actId="1037"/>
          <ac:spMkLst>
            <pc:docMk/>
            <pc:sldMk cId="3728720654" sldId="258"/>
            <ac:spMk id="10" creationId="{9EEE1346-460C-6B1A-326A-93F6E13E3B1A}"/>
          </ac:spMkLst>
        </pc:spChg>
        <pc:spChg chg="add mod">
          <ac:chgData name="Erin Macartney" userId="b98d3783-dd98-40fe-b63f-8d0a2a86a965" providerId="ADAL" clId="{E035030C-4C28-B146-868B-18FBF4D28162}" dt="2022-10-20T23:28:42.247" v="439" actId="1076"/>
          <ac:spMkLst>
            <pc:docMk/>
            <pc:sldMk cId="3728720654" sldId="258"/>
            <ac:spMk id="11" creationId="{6ABF9C93-3D04-4455-6B6F-0300B26A3E01}"/>
          </ac:spMkLst>
        </pc:spChg>
        <pc:spChg chg="add mod">
          <ac:chgData name="Erin Macartney" userId="b98d3783-dd98-40fe-b63f-8d0a2a86a965" providerId="ADAL" clId="{E035030C-4C28-B146-868B-18FBF4D28162}" dt="2022-10-20T23:28:57.513" v="456" actId="1076"/>
          <ac:spMkLst>
            <pc:docMk/>
            <pc:sldMk cId="3728720654" sldId="258"/>
            <ac:spMk id="12" creationId="{A9A6868D-971E-834F-47E6-FCE9FA122438}"/>
          </ac:spMkLst>
        </pc:spChg>
        <pc:spChg chg="add mod">
          <ac:chgData name="Erin Macartney" userId="b98d3783-dd98-40fe-b63f-8d0a2a86a965" providerId="ADAL" clId="{E035030C-4C28-B146-868B-18FBF4D28162}" dt="2022-10-20T23:30:09.211" v="501" actId="20577"/>
          <ac:spMkLst>
            <pc:docMk/>
            <pc:sldMk cId="3728720654" sldId="258"/>
            <ac:spMk id="13" creationId="{743A0706-B566-13E6-C57E-9FD94C901067}"/>
          </ac:spMkLst>
        </pc:spChg>
        <pc:picChg chg="add mod">
          <ac:chgData name="Erin Macartney" userId="b98d3783-dd98-40fe-b63f-8d0a2a86a965" providerId="ADAL" clId="{E035030C-4C28-B146-868B-18FBF4D28162}" dt="2022-10-20T23:30:56.993" v="523" actId="1076"/>
          <ac:picMkLst>
            <pc:docMk/>
            <pc:sldMk cId="3728720654" sldId="258"/>
            <ac:picMk id="14" creationId="{663C97CD-24EC-3375-FBF8-49ACA3CCBBA4}"/>
          </ac:picMkLst>
        </pc:picChg>
      </pc:sldChg>
      <pc:sldChg chg="addSp delSp modSp new mod">
        <pc:chgData name="Erin Macartney" userId="b98d3783-dd98-40fe-b63f-8d0a2a86a965" providerId="ADAL" clId="{E035030C-4C28-B146-868B-18FBF4D28162}" dt="2022-10-20T23:58:03.421" v="1324" actId="20577"/>
        <pc:sldMkLst>
          <pc:docMk/>
          <pc:sldMk cId="1494853250" sldId="259"/>
        </pc:sldMkLst>
        <pc:spChg chg="del mod">
          <ac:chgData name="Erin Macartney" userId="b98d3783-dd98-40fe-b63f-8d0a2a86a965" providerId="ADAL" clId="{E035030C-4C28-B146-868B-18FBF4D28162}" dt="2022-10-20T23:30:32.397" v="505" actId="478"/>
          <ac:spMkLst>
            <pc:docMk/>
            <pc:sldMk cId="1494853250" sldId="259"/>
            <ac:spMk id="2" creationId="{3BA9D53A-FBCB-1639-8229-6C4394C90EBB}"/>
          </ac:spMkLst>
        </pc:spChg>
        <pc:spChg chg="del">
          <ac:chgData name="Erin Macartney" userId="b98d3783-dd98-40fe-b63f-8d0a2a86a965" providerId="ADAL" clId="{E035030C-4C28-B146-868B-18FBF4D28162}" dt="2022-10-20T23:30:35.158" v="506" actId="478"/>
          <ac:spMkLst>
            <pc:docMk/>
            <pc:sldMk cId="1494853250" sldId="259"/>
            <ac:spMk id="3" creationId="{B216E8F5-5C20-1F0A-20E7-70BD2D221135}"/>
          </ac:spMkLst>
        </pc:spChg>
        <pc:spChg chg="add mod">
          <ac:chgData name="Erin Macartney" userId="b98d3783-dd98-40fe-b63f-8d0a2a86a965" providerId="ADAL" clId="{E035030C-4C28-B146-868B-18FBF4D28162}" dt="2022-10-20T23:30:44.824" v="521" actId="20577"/>
          <ac:spMkLst>
            <pc:docMk/>
            <pc:sldMk cId="1494853250" sldId="259"/>
            <ac:spMk id="4" creationId="{58A4C0E2-45AE-AEF3-D264-B1BD05DB866E}"/>
          </ac:spMkLst>
        </pc:spChg>
        <pc:spChg chg="add mod">
          <ac:chgData name="Erin Macartney" userId="b98d3783-dd98-40fe-b63f-8d0a2a86a965" providerId="ADAL" clId="{E035030C-4C28-B146-868B-18FBF4D28162}" dt="2022-10-20T23:58:03.421" v="1324" actId="20577"/>
          <ac:spMkLst>
            <pc:docMk/>
            <pc:sldMk cId="1494853250" sldId="259"/>
            <ac:spMk id="6" creationId="{9AD67F3E-B830-4F94-661E-9E56E061627A}"/>
          </ac:spMkLst>
        </pc:spChg>
        <pc:graphicFrameChg chg="add mod modGraphic">
          <ac:chgData name="Erin Macartney" userId="b98d3783-dd98-40fe-b63f-8d0a2a86a965" providerId="ADAL" clId="{E035030C-4C28-B146-868B-18FBF4D28162}" dt="2022-10-20T23:57:02.553" v="1124" actId="20577"/>
          <ac:graphicFrameMkLst>
            <pc:docMk/>
            <pc:sldMk cId="1494853250" sldId="259"/>
            <ac:graphicFrameMk id="5" creationId="{AA4F4407-2B09-1B02-8413-F4ED7838C07D}"/>
          </ac:graphicFrameMkLst>
        </pc:graphicFrameChg>
      </pc:sldChg>
      <pc:sldChg chg="addSp delSp modSp new mod">
        <pc:chgData name="Erin Macartney" userId="b98d3783-dd98-40fe-b63f-8d0a2a86a965" providerId="ADAL" clId="{E035030C-4C28-B146-868B-18FBF4D28162}" dt="2022-10-21T00:58:00.721" v="1778" actId="20577"/>
        <pc:sldMkLst>
          <pc:docMk/>
          <pc:sldMk cId="1516917676" sldId="260"/>
        </pc:sldMkLst>
        <pc:spChg chg="del">
          <ac:chgData name="Erin Macartney" userId="b98d3783-dd98-40fe-b63f-8d0a2a86a965" providerId="ADAL" clId="{E035030C-4C28-B146-868B-18FBF4D28162}" dt="2022-10-21T00:38:52.349" v="1327" actId="478"/>
          <ac:spMkLst>
            <pc:docMk/>
            <pc:sldMk cId="1516917676" sldId="260"/>
            <ac:spMk id="2" creationId="{B0DB7D6D-CCB6-E8B5-EAF8-306FB91481BB}"/>
          </ac:spMkLst>
        </pc:spChg>
        <pc:spChg chg="del">
          <ac:chgData name="Erin Macartney" userId="b98d3783-dd98-40fe-b63f-8d0a2a86a965" providerId="ADAL" clId="{E035030C-4C28-B146-868B-18FBF4D28162}" dt="2022-10-21T00:38:52.349" v="1327" actId="478"/>
          <ac:spMkLst>
            <pc:docMk/>
            <pc:sldMk cId="1516917676" sldId="260"/>
            <ac:spMk id="3" creationId="{53454741-F523-D834-3308-AFA8EFBB7F22}"/>
          </ac:spMkLst>
        </pc:spChg>
        <pc:spChg chg="add mod">
          <ac:chgData name="Erin Macartney" userId="b98d3783-dd98-40fe-b63f-8d0a2a86a965" providerId="ADAL" clId="{E035030C-4C28-B146-868B-18FBF4D28162}" dt="2022-10-21T00:39:01.012" v="1390" actId="20577"/>
          <ac:spMkLst>
            <pc:docMk/>
            <pc:sldMk cId="1516917676" sldId="260"/>
            <ac:spMk id="4" creationId="{F6234915-9067-F059-496B-BD9D98424695}"/>
          </ac:spMkLst>
        </pc:spChg>
        <pc:spChg chg="add mod">
          <ac:chgData name="Erin Macartney" userId="b98d3783-dd98-40fe-b63f-8d0a2a86a965" providerId="ADAL" clId="{E035030C-4C28-B146-868B-18FBF4D28162}" dt="2022-10-21T00:58:00.721" v="1778" actId="20577"/>
          <ac:spMkLst>
            <pc:docMk/>
            <pc:sldMk cId="1516917676" sldId="260"/>
            <ac:spMk id="5" creationId="{ACD5E097-D30A-F555-5664-8BCDD3720D90}"/>
          </ac:spMkLst>
        </pc:spChg>
        <pc:spChg chg="add del mod">
          <ac:chgData name="Erin Macartney" userId="b98d3783-dd98-40fe-b63f-8d0a2a86a965" providerId="ADAL" clId="{E035030C-4C28-B146-868B-18FBF4D28162}" dt="2022-10-21T00:56:30.195" v="1608" actId="478"/>
          <ac:spMkLst>
            <pc:docMk/>
            <pc:sldMk cId="1516917676" sldId="260"/>
            <ac:spMk id="7" creationId="{D960D29B-B3D8-CF6D-0364-F5BD33A2A7ED}"/>
          </ac:spMkLst>
        </pc:spChg>
        <pc:picChg chg="add del mod">
          <ac:chgData name="Erin Macartney" userId="b98d3783-dd98-40fe-b63f-8d0a2a86a965" providerId="ADAL" clId="{E035030C-4C28-B146-868B-18FBF4D28162}" dt="2022-10-21T00:56:30.195" v="1608" actId="478"/>
          <ac:picMkLst>
            <pc:docMk/>
            <pc:sldMk cId="1516917676" sldId="260"/>
            <ac:picMk id="6" creationId="{F73FE02F-AB8A-B96C-D37A-FAD4442CD99C}"/>
          </ac:picMkLst>
        </pc:picChg>
      </pc:sldChg>
    </pc:docChg>
  </pc:docChgLst>
  <pc:docChgLst>
    <pc:chgData name="Erin Macartney" userId="b98d3783-dd98-40fe-b63f-8d0a2a86a965" providerId="ADAL" clId="{ADC13901-34C5-49FA-A0BF-1CE89FFBE173}"/>
    <pc:docChg chg="undo custSel modSld">
      <pc:chgData name="Erin Macartney" userId="b98d3783-dd98-40fe-b63f-8d0a2a86a965" providerId="ADAL" clId="{ADC13901-34C5-49FA-A0BF-1CE89FFBE173}" dt="2022-10-24T03:08:32.280" v="861" actId="20577"/>
      <pc:docMkLst>
        <pc:docMk/>
      </pc:docMkLst>
      <pc:sldChg chg="addSp modSp mod">
        <pc:chgData name="Erin Macartney" userId="b98d3783-dd98-40fe-b63f-8d0a2a86a965" providerId="ADAL" clId="{ADC13901-34C5-49FA-A0BF-1CE89FFBE173}" dt="2022-10-24T03:08:32.280" v="861" actId="20577"/>
        <pc:sldMkLst>
          <pc:docMk/>
          <pc:sldMk cId="4271764339" sldId="256"/>
        </pc:sldMkLst>
        <pc:spChg chg="add mod">
          <ac:chgData name="Erin Macartney" userId="b98d3783-dd98-40fe-b63f-8d0a2a86a965" providerId="ADAL" clId="{ADC13901-34C5-49FA-A0BF-1CE89FFBE173}" dt="2022-10-23T23:26:29.344" v="831" actId="1076"/>
          <ac:spMkLst>
            <pc:docMk/>
            <pc:sldMk cId="4271764339" sldId="256"/>
            <ac:spMk id="3" creationId="{29073517-4259-8DF0-EC21-5914D709EC9E}"/>
          </ac:spMkLst>
        </pc:spChg>
        <pc:spChg chg="mod">
          <ac:chgData name="Erin Macartney" userId="b98d3783-dd98-40fe-b63f-8d0a2a86a965" providerId="ADAL" clId="{ADC13901-34C5-49FA-A0BF-1CE89FFBE173}" dt="2022-10-24T03:08:32.280" v="861" actId="20577"/>
          <ac:spMkLst>
            <pc:docMk/>
            <pc:sldMk cId="4271764339" sldId="256"/>
            <ac:spMk id="5" creationId="{40165DD7-A6CB-4564-96CF-356AA9F186A5}"/>
          </ac:spMkLst>
        </pc:spChg>
        <pc:spChg chg="add mod">
          <ac:chgData name="Erin Macartney" userId="b98d3783-dd98-40fe-b63f-8d0a2a86a965" providerId="ADAL" clId="{ADC13901-34C5-49FA-A0BF-1CE89FFBE173}" dt="2022-10-17T03:23:22.156" v="423" actId="1076"/>
          <ac:spMkLst>
            <pc:docMk/>
            <pc:sldMk cId="4271764339" sldId="256"/>
            <ac:spMk id="8" creationId="{B764E5A5-FBC9-A9A4-27B5-05031D76A0CA}"/>
          </ac:spMkLst>
        </pc:spChg>
        <pc:spChg chg="add mod">
          <ac:chgData name="Erin Macartney" userId="b98d3783-dd98-40fe-b63f-8d0a2a86a965" providerId="ADAL" clId="{ADC13901-34C5-49FA-A0BF-1CE89FFBE173}" dt="2022-10-23T23:25:55.941" v="802" actId="164"/>
          <ac:spMkLst>
            <pc:docMk/>
            <pc:sldMk cId="4271764339" sldId="256"/>
            <ac:spMk id="9" creationId="{C4485910-45A6-F1BB-9E44-61604FAF0679}"/>
          </ac:spMkLst>
        </pc:spChg>
        <pc:spChg chg="add mod">
          <ac:chgData name="Erin Macartney" userId="b98d3783-dd98-40fe-b63f-8d0a2a86a965" providerId="ADAL" clId="{ADC13901-34C5-49FA-A0BF-1CE89FFBE173}" dt="2022-10-23T23:25:55.941" v="802" actId="164"/>
          <ac:spMkLst>
            <pc:docMk/>
            <pc:sldMk cId="4271764339" sldId="256"/>
            <ac:spMk id="10" creationId="{01A9229A-58B0-D8AB-3CF1-BB9737D17E7E}"/>
          </ac:spMkLst>
        </pc:spChg>
        <pc:grpChg chg="add mod">
          <ac:chgData name="Erin Macartney" userId="b98d3783-dd98-40fe-b63f-8d0a2a86a965" providerId="ADAL" clId="{ADC13901-34C5-49FA-A0BF-1CE89FFBE173}" dt="2022-10-23T23:25:55.941" v="802" actId="164"/>
          <ac:grpSpMkLst>
            <pc:docMk/>
            <pc:sldMk cId="4271764339" sldId="256"/>
            <ac:grpSpMk id="2" creationId="{6E3B5CC5-C40A-F4E0-F9B0-42A04A1E8897}"/>
          </ac:grpSpMkLst>
        </pc:grpChg>
        <pc:picChg chg="add mod modCrop">
          <ac:chgData name="Erin Macartney" userId="b98d3783-dd98-40fe-b63f-8d0a2a86a965" providerId="ADAL" clId="{ADC13901-34C5-49FA-A0BF-1CE89FFBE173}" dt="2022-10-23T23:25:55.941" v="802" actId="164"/>
          <ac:picMkLst>
            <pc:docMk/>
            <pc:sldMk cId="4271764339" sldId="256"/>
            <ac:picMk id="7" creationId="{C78C968B-1032-A46E-F4F1-00949C3B97CB}"/>
          </ac:picMkLst>
        </pc:picChg>
      </pc:sldChg>
      <pc:sldChg chg="addSp delSp modSp mod modAnim">
        <pc:chgData name="Erin Macartney" userId="b98d3783-dd98-40fe-b63f-8d0a2a86a965" providerId="ADAL" clId="{ADC13901-34C5-49FA-A0BF-1CE89FFBE173}" dt="2022-10-23T22:57:34.563" v="514"/>
        <pc:sldMkLst>
          <pc:docMk/>
          <pc:sldMk cId="3526887484" sldId="257"/>
        </pc:sldMkLst>
        <pc:spChg chg="mod">
          <ac:chgData name="Erin Macartney" userId="b98d3783-dd98-40fe-b63f-8d0a2a86a965" providerId="ADAL" clId="{ADC13901-34C5-49FA-A0BF-1CE89FFBE173}" dt="2022-10-14T01:54:08.834" v="330" actId="1076"/>
          <ac:spMkLst>
            <pc:docMk/>
            <pc:sldMk cId="3526887484" sldId="257"/>
            <ac:spMk id="2" creationId="{E5EE25CF-634A-EC43-C9E0-920B92B489C5}"/>
          </ac:spMkLst>
        </pc:spChg>
        <pc:spChg chg="del">
          <ac:chgData name="Erin Macartney" userId="b98d3783-dd98-40fe-b63f-8d0a2a86a965" providerId="ADAL" clId="{ADC13901-34C5-49FA-A0BF-1CE89FFBE173}" dt="2022-10-14T01:48:47.275" v="0" actId="478"/>
          <ac:spMkLst>
            <pc:docMk/>
            <pc:sldMk cId="3526887484" sldId="257"/>
            <ac:spMk id="3" creationId="{77BE1370-7EA9-39AB-8F50-BC0B1BC2861F}"/>
          </ac:spMkLst>
        </pc:spChg>
        <pc:spChg chg="add mod">
          <ac:chgData name="Erin Macartney" userId="b98d3783-dd98-40fe-b63f-8d0a2a86a965" providerId="ADAL" clId="{ADC13901-34C5-49FA-A0BF-1CE89FFBE173}" dt="2022-10-14T01:52:47.337" v="263" actId="1076"/>
          <ac:spMkLst>
            <pc:docMk/>
            <pc:sldMk cId="3526887484" sldId="257"/>
            <ac:spMk id="11" creationId="{851BBE9B-88A2-C035-1F52-A3CF8ABA9A5A}"/>
          </ac:spMkLst>
        </pc:spChg>
        <pc:spChg chg="add mod">
          <ac:chgData name="Erin Macartney" userId="b98d3783-dd98-40fe-b63f-8d0a2a86a965" providerId="ADAL" clId="{ADC13901-34C5-49FA-A0BF-1CE89FFBE173}" dt="2022-10-14T01:52:19.738" v="256" actId="1076"/>
          <ac:spMkLst>
            <pc:docMk/>
            <pc:sldMk cId="3526887484" sldId="257"/>
            <ac:spMk id="12" creationId="{49351387-F007-99B4-1FC0-4444611DDBF1}"/>
          </ac:spMkLst>
        </pc:spChg>
        <pc:spChg chg="add mod">
          <ac:chgData name="Erin Macartney" userId="b98d3783-dd98-40fe-b63f-8d0a2a86a965" providerId="ADAL" clId="{ADC13901-34C5-49FA-A0BF-1CE89FFBE173}" dt="2022-10-14T01:54:18.345" v="332" actId="1076"/>
          <ac:spMkLst>
            <pc:docMk/>
            <pc:sldMk cId="3526887484" sldId="257"/>
            <ac:spMk id="13" creationId="{4280655E-0F12-728A-5D1A-E84231ECB96C}"/>
          </ac:spMkLst>
        </pc:spChg>
        <pc:spChg chg="add mod">
          <ac:chgData name="Erin Macartney" userId="b98d3783-dd98-40fe-b63f-8d0a2a86a965" providerId="ADAL" clId="{ADC13901-34C5-49FA-A0BF-1CE89FFBE173}" dt="2022-10-14T01:54:11.833" v="331" actId="1076"/>
          <ac:spMkLst>
            <pc:docMk/>
            <pc:sldMk cId="3526887484" sldId="257"/>
            <ac:spMk id="14" creationId="{B5157F43-F829-FFCF-FBA8-901B51FB41BA}"/>
          </ac:spMkLst>
        </pc:spChg>
        <pc:spChg chg="add mod">
          <ac:chgData name="Erin Macartney" userId="b98d3783-dd98-40fe-b63f-8d0a2a86a965" providerId="ADAL" clId="{ADC13901-34C5-49FA-A0BF-1CE89FFBE173}" dt="2022-10-14T01:52:52.738" v="264" actId="1076"/>
          <ac:spMkLst>
            <pc:docMk/>
            <pc:sldMk cId="3526887484" sldId="257"/>
            <ac:spMk id="15" creationId="{76D9151A-3759-259F-5CD4-1CFD5C0028D3}"/>
          </ac:spMkLst>
        </pc:spChg>
        <pc:spChg chg="add mod">
          <ac:chgData name="Erin Macartney" userId="b98d3783-dd98-40fe-b63f-8d0a2a86a965" providerId="ADAL" clId="{ADC13901-34C5-49FA-A0BF-1CE89FFBE173}" dt="2022-10-14T01:53:57.690" v="329" actId="20577"/>
          <ac:spMkLst>
            <pc:docMk/>
            <pc:sldMk cId="3526887484" sldId="257"/>
            <ac:spMk id="20" creationId="{DF54B4E0-BF39-FA44-08A0-D07D68EC186F}"/>
          </ac:spMkLst>
        </pc:spChg>
        <pc:spChg chg="add mod">
          <ac:chgData name="Erin Macartney" userId="b98d3783-dd98-40fe-b63f-8d0a2a86a965" providerId="ADAL" clId="{ADC13901-34C5-49FA-A0BF-1CE89FFBE173}" dt="2022-10-17T03:24:32.961" v="513" actId="208"/>
          <ac:spMkLst>
            <pc:docMk/>
            <pc:sldMk cId="3526887484" sldId="257"/>
            <ac:spMk id="22" creationId="{488A73D6-FF57-B754-D93F-43865ED8CBC2}"/>
          </ac:spMkLst>
        </pc:spChg>
        <pc:picChg chg="add mod">
          <ac:chgData name="Erin Macartney" userId="b98d3783-dd98-40fe-b63f-8d0a2a86a965" providerId="ADAL" clId="{ADC13901-34C5-49FA-A0BF-1CE89FFBE173}" dt="2022-10-14T01:54:11.833" v="331" actId="1076"/>
          <ac:picMkLst>
            <pc:docMk/>
            <pc:sldMk cId="3526887484" sldId="257"/>
            <ac:picMk id="4" creationId="{2AE370C1-9C48-BBFF-FC77-AEDD6E8D0454}"/>
          </ac:picMkLst>
        </pc:picChg>
        <pc:picChg chg="add mod">
          <ac:chgData name="Erin Macartney" userId="b98d3783-dd98-40fe-b63f-8d0a2a86a965" providerId="ADAL" clId="{ADC13901-34C5-49FA-A0BF-1CE89FFBE173}" dt="2022-10-14T01:54:18.345" v="332" actId="1076"/>
          <ac:picMkLst>
            <pc:docMk/>
            <pc:sldMk cId="3526887484" sldId="257"/>
            <ac:picMk id="5" creationId="{98661623-F843-0550-5CD2-C65FE4B581BB}"/>
          </ac:picMkLst>
        </pc:picChg>
        <pc:picChg chg="add mod">
          <ac:chgData name="Erin Macartney" userId="b98d3783-dd98-40fe-b63f-8d0a2a86a965" providerId="ADAL" clId="{ADC13901-34C5-49FA-A0BF-1CE89FFBE173}" dt="2022-10-14T01:52:43.913" v="262" actId="14100"/>
          <ac:picMkLst>
            <pc:docMk/>
            <pc:sldMk cId="3526887484" sldId="257"/>
            <ac:picMk id="6" creationId="{DED23414-E0AA-60B4-42FA-08F3FDBB2861}"/>
          </ac:picMkLst>
        </pc:picChg>
        <pc:picChg chg="add mod">
          <ac:chgData name="Erin Macartney" userId="b98d3783-dd98-40fe-b63f-8d0a2a86a965" providerId="ADAL" clId="{ADC13901-34C5-49FA-A0BF-1CE89FFBE173}" dt="2022-10-14T01:52:19.738" v="256" actId="1076"/>
          <ac:picMkLst>
            <pc:docMk/>
            <pc:sldMk cId="3526887484" sldId="257"/>
            <ac:picMk id="8" creationId="{0399381C-DD2C-A190-435B-DC12CB96ED36}"/>
          </ac:picMkLst>
        </pc:picChg>
        <pc:picChg chg="add del mod">
          <ac:chgData name="Erin Macartney" userId="b98d3783-dd98-40fe-b63f-8d0a2a86a965" providerId="ADAL" clId="{ADC13901-34C5-49FA-A0BF-1CE89FFBE173}" dt="2022-10-14T01:52:13.542" v="255" actId="478"/>
          <ac:picMkLst>
            <pc:docMk/>
            <pc:sldMk cId="3526887484" sldId="257"/>
            <ac:picMk id="9" creationId="{9453CA8C-8051-A7E7-771E-2D4C264D3EBF}"/>
          </ac:picMkLst>
        </pc:picChg>
        <pc:picChg chg="add mod">
          <ac:chgData name="Erin Macartney" userId="b98d3783-dd98-40fe-b63f-8d0a2a86a965" providerId="ADAL" clId="{ADC13901-34C5-49FA-A0BF-1CE89FFBE173}" dt="2022-10-14T01:52:39.105" v="260" actId="1076"/>
          <ac:picMkLst>
            <pc:docMk/>
            <pc:sldMk cId="3526887484" sldId="257"/>
            <ac:picMk id="10" creationId="{CBC60DEB-CC0A-3C8E-739C-50588D7CA86C}"/>
          </ac:picMkLst>
        </pc:picChg>
        <pc:picChg chg="add del">
          <ac:chgData name="Erin Macartney" userId="b98d3783-dd98-40fe-b63f-8d0a2a86a965" providerId="ADAL" clId="{ADC13901-34C5-49FA-A0BF-1CE89FFBE173}" dt="2022-10-14T01:53:19.916" v="267" actId="478"/>
          <ac:picMkLst>
            <pc:docMk/>
            <pc:sldMk cId="3526887484" sldId="257"/>
            <ac:picMk id="18" creationId="{B1402DE1-B901-C33E-1105-A432E70A8C64}"/>
          </ac:picMkLst>
        </pc:picChg>
        <pc:picChg chg="add mod modCrop">
          <ac:chgData name="Erin Macartney" userId="b98d3783-dd98-40fe-b63f-8d0a2a86a965" providerId="ADAL" clId="{ADC13901-34C5-49FA-A0BF-1CE89FFBE173}" dt="2022-10-14T01:53:39.185" v="274" actId="1076"/>
          <ac:picMkLst>
            <pc:docMk/>
            <pc:sldMk cId="3526887484" sldId="257"/>
            <ac:picMk id="19" creationId="{96773A00-2127-C403-D20B-E4CC63D0A707}"/>
          </ac:picMkLst>
        </pc:picChg>
        <pc:cxnChg chg="add mod">
          <ac:chgData name="Erin Macartney" userId="b98d3783-dd98-40fe-b63f-8d0a2a86a965" providerId="ADAL" clId="{ADC13901-34C5-49FA-A0BF-1CE89FFBE173}" dt="2022-10-14T01:52:56.225" v="265" actId="14100"/>
          <ac:cxnSpMkLst>
            <pc:docMk/>
            <pc:sldMk cId="3526887484" sldId="257"/>
            <ac:cxnSpMk id="7" creationId="{A50FB470-786D-F81C-B1F4-FAB10DEB5909}"/>
          </ac:cxnSpMkLst>
        </pc:cxnChg>
      </pc:sldChg>
      <pc:sldChg chg="modSp mod">
        <pc:chgData name="Erin Macartney" userId="b98d3783-dd98-40fe-b63f-8d0a2a86a965" providerId="ADAL" clId="{ADC13901-34C5-49FA-A0BF-1CE89FFBE173}" dt="2022-10-23T23:16:05.348" v="566" actId="1076"/>
        <pc:sldMkLst>
          <pc:docMk/>
          <pc:sldMk cId="3728720654" sldId="258"/>
        </pc:sldMkLst>
        <pc:spChg chg="mod">
          <ac:chgData name="Erin Macartney" userId="b98d3783-dd98-40fe-b63f-8d0a2a86a965" providerId="ADAL" clId="{ADC13901-34C5-49FA-A0BF-1CE89FFBE173}" dt="2022-10-23T23:12:30.431" v="565" actId="20577"/>
          <ac:spMkLst>
            <pc:docMk/>
            <pc:sldMk cId="3728720654" sldId="258"/>
            <ac:spMk id="7" creationId="{BB0ED25F-3872-DC07-2450-47047FCE82EA}"/>
          </ac:spMkLst>
        </pc:spChg>
        <pc:spChg chg="mod">
          <ac:chgData name="Erin Macartney" userId="b98d3783-dd98-40fe-b63f-8d0a2a86a965" providerId="ADAL" clId="{ADC13901-34C5-49FA-A0BF-1CE89FFBE173}" dt="2022-10-23T23:16:05.348" v="566" actId="1076"/>
          <ac:spMkLst>
            <pc:docMk/>
            <pc:sldMk cId="3728720654" sldId="258"/>
            <ac:spMk id="12" creationId="{A9A6868D-971E-834F-47E6-FCE9FA122438}"/>
          </ac:spMkLst>
        </pc:spChg>
      </pc:sldChg>
      <pc:sldChg chg="modSp mod">
        <pc:chgData name="Erin Macartney" userId="b98d3783-dd98-40fe-b63f-8d0a2a86a965" providerId="ADAL" clId="{ADC13901-34C5-49FA-A0BF-1CE89FFBE173}" dt="2022-10-23T23:21:39.033" v="622" actId="404"/>
        <pc:sldMkLst>
          <pc:docMk/>
          <pc:sldMk cId="1494853250" sldId="259"/>
        </pc:sldMkLst>
        <pc:graphicFrameChg chg="mod modGraphic">
          <ac:chgData name="Erin Macartney" userId="b98d3783-dd98-40fe-b63f-8d0a2a86a965" providerId="ADAL" clId="{ADC13901-34C5-49FA-A0BF-1CE89FFBE173}" dt="2022-10-23T23:21:39.033" v="622" actId="404"/>
          <ac:graphicFrameMkLst>
            <pc:docMk/>
            <pc:sldMk cId="1494853250" sldId="259"/>
            <ac:graphicFrameMk id="5" creationId="{AA4F4407-2B09-1B02-8413-F4ED7838C07D}"/>
          </ac:graphicFrameMkLst>
        </pc:graphicFrameChg>
      </pc:sldChg>
      <pc:sldChg chg="addSp delSp modSp mod">
        <pc:chgData name="Erin Macartney" userId="b98d3783-dd98-40fe-b63f-8d0a2a86a965" providerId="ADAL" clId="{ADC13901-34C5-49FA-A0BF-1CE89FFBE173}" dt="2022-10-23T23:34:03.448" v="860" actId="732"/>
        <pc:sldMkLst>
          <pc:docMk/>
          <pc:sldMk cId="1516917676" sldId="260"/>
        </pc:sldMkLst>
        <pc:spChg chg="mod">
          <ac:chgData name="Erin Macartney" userId="b98d3783-dd98-40fe-b63f-8d0a2a86a965" providerId="ADAL" clId="{ADC13901-34C5-49FA-A0BF-1CE89FFBE173}" dt="2022-10-23T23:25:14.427" v="799" actId="14100"/>
          <ac:spMkLst>
            <pc:docMk/>
            <pc:sldMk cId="1516917676" sldId="260"/>
            <ac:spMk id="5" creationId="{ACD5E097-D30A-F555-5664-8BCDD3720D90}"/>
          </ac:spMkLst>
        </pc:spChg>
        <pc:spChg chg="mod">
          <ac:chgData name="Erin Macartney" userId="b98d3783-dd98-40fe-b63f-8d0a2a86a965" providerId="ADAL" clId="{ADC13901-34C5-49FA-A0BF-1CE89FFBE173}" dt="2022-10-23T23:25:59.305" v="803"/>
          <ac:spMkLst>
            <pc:docMk/>
            <pc:sldMk cId="1516917676" sldId="260"/>
            <ac:spMk id="7" creationId="{517EC893-22B3-6705-3020-636E2AFAE620}"/>
          </ac:spMkLst>
        </pc:spChg>
        <pc:spChg chg="mod">
          <ac:chgData name="Erin Macartney" userId="b98d3783-dd98-40fe-b63f-8d0a2a86a965" providerId="ADAL" clId="{ADC13901-34C5-49FA-A0BF-1CE89FFBE173}" dt="2022-10-23T23:25:59.305" v="803"/>
          <ac:spMkLst>
            <pc:docMk/>
            <pc:sldMk cId="1516917676" sldId="260"/>
            <ac:spMk id="8" creationId="{7E16F305-FA05-9AC5-247A-D5D4E2204AFC}"/>
          </ac:spMkLst>
        </pc:spChg>
        <pc:spChg chg="add mod">
          <ac:chgData name="Erin Macartney" userId="b98d3783-dd98-40fe-b63f-8d0a2a86a965" providerId="ADAL" clId="{ADC13901-34C5-49FA-A0BF-1CE89FFBE173}" dt="2022-10-23T23:28:07.822" v="848" actId="1037"/>
          <ac:spMkLst>
            <pc:docMk/>
            <pc:sldMk cId="1516917676" sldId="260"/>
            <ac:spMk id="9" creationId="{2097FE53-D8C4-0C1C-73D0-4660DC06ACB5}"/>
          </ac:spMkLst>
        </pc:spChg>
        <pc:grpChg chg="add mod">
          <ac:chgData name="Erin Macartney" userId="b98d3783-dd98-40fe-b63f-8d0a2a86a965" providerId="ADAL" clId="{ADC13901-34C5-49FA-A0BF-1CE89FFBE173}" dt="2022-10-23T23:28:03.136" v="841" actId="1076"/>
          <ac:grpSpMkLst>
            <pc:docMk/>
            <pc:sldMk cId="1516917676" sldId="260"/>
            <ac:grpSpMk id="3" creationId="{ECBC6752-EC19-350B-5DB7-0FE55B72DA69}"/>
          </ac:grpSpMkLst>
        </pc:grpChg>
        <pc:picChg chg="add del mod">
          <ac:chgData name="Erin Macartney" userId="b98d3783-dd98-40fe-b63f-8d0a2a86a965" providerId="ADAL" clId="{ADC13901-34C5-49FA-A0BF-1CE89FFBE173}" dt="2022-10-23T23:25:23.141" v="801" actId="478"/>
          <ac:picMkLst>
            <pc:docMk/>
            <pc:sldMk cId="1516917676" sldId="260"/>
            <ac:picMk id="2" creationId="{EC98070C-6CC8-D0D9-9D7F-249E6FF3516A}"/>
          </ac:picMkLst>
        </pc:picChg>
        <pc:picChg chg="mod">
          <ac:chgData name="Erin Macartney" userId="b98d3783-dd98-40fe-b63f-8d0a2a86a965" providerId="ADAL" clId="{ADC13901-34C5-49FA-A0BF-1CE89FFBE173}" dt="2022-10-23T23:25:59.305" v="803"/>
          <ac:picMkLst>
            <pc:docMk/>
            <pc:sldMk cId="1516917676" sldId="260"/>
            <ac:picMk id="6" creationId="{1B0E3DA1-6A83-5114-35C4-358CA80CE9BE}"/>
          </ac:picMkLst>
        </pc:picChg>
        <pc:picChg chg="add mod">
          <ac:chgData name="Erin Macartney" userId="b98d3783-dd98-40fe-b63f-8d0a2a86a965" providerId="ADAL" clId="{ADC13901-34C5-49FA-A0BF-1CE89FFBE173}" dt="2022-10-23T23:29:13.324" v="853" actId="1076"/>
          <ac:picMkLst>
            <pc:docMk/>
            <pc:sldMk cId="1516917676" sldId="260"/>
            <ac:picMk id="11" creationId="{67DA1F08-3FE8-DB68-DE1B-2FA85342DC3B}"/>
          </ac:picMkLst>
        </pc:picChg>
        <pc:picChg chg="add mod modCrop">
          <ac:chgData name="Erin Macartney" userId="b98d3783-dd98-40fe-b63f-8d0a2a86a965" providerId="ADAL" clId="{ADC13901-34C5-49FA-A0BF-1CE89FFBE173}" dt="2022-10-23T23:34:03.448" v="860" actId="732"/>
          <ac:picMkLst>
            <pc:docMk/>
            <pc:sldMk cId="1516917676" sldId="260"/>
            <ac:picMk id="13" creationId="{3B8CD39B-4C72-1A7F-4630-2AB2A77DD47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71562-040D-A604-1C08-E6C172980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F2266-802F-1896-B2C5-1AB83AF28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D877E-24BC-A0ED-F040-510C94A21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A899-2D2E-4EFB-A565-153A66E86A91}" type="datetimeFigureOut">
              <a:rPr lang="en-AU" smtClean="0"/>
              <a:t>24/10/2022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18B4F-C42F-DC8F-E4F9-475A9FEC5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7C1FE-B566-9AED-EE0C-135CB806B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55F09-3DBD-4A20-9C31-31C2C87AC4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8216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2E55A-0AEC-B3A8-66E4-8C4E1AEFE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09D9B1-DFEC-0034-B278-9A76FDA79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7D9C8-9A32-3490-DA5A-2C3D8225F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A899-2D2E-4EFB-A565-153A66E86A91}" type="datetimeFigureOut">
              <a:rPr lang="en-AU" smtClean="0"/>
              <a:t>24/10/2022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C4F66-0A15-4D22-1669-B7CAA3EF7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148EC-BD2A-AE06-606D-E22458EA0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55F09-3DBD-4A20-9C31-31C2C87AC4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032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DAE5C4-A481-7907-8856-3507A47E69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FB440-A8BD-426F-F3CE-8EA5513E2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54503-6342-0895-BA7D-8DD2EAF4A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A899-2D2E-4EFB-A565-153A66E86A91}" type="datetimeFigureOut">
              <a:rPr lang="en-AU" smtClean="0"/>
              <a:t>24/10/2022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E9B60-81AC-055D-4DA5-758A62474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E14EB-A280-90F5-D755-CFFD89B6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55F09-3DBD-4A20-9C31-31C2C87AC4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629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D31E7-A554-E8B0-8267-C10238EAC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093F9-9044-9FDA-AE20-46792DA19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EE0C0-C098-06D7-1BA6-1AF0A0CF5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A899-2D2E-4EFB-A565-153A66E86A91}" type="datetimeFigureOut">
              <a:rPr lang="en-AU" smtClean="0"/>
              <a:t>24/10/2022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5BB49-6045-858C-1E4E-9E0758007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CAD01-16A4-2F46-5EC5-619A80B71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55F09-3DBD-4A20-9C31-31C2C87AC4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466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34C1-5828-F908-4426-4EA778B0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76915-FAC9-17F3-6D6B-ABB4B6EAF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C282D-1E94-1343-1E86-56845011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A899-2D2E-4EFB-A565-153A66E86A91}" type="datetimeFigureOut">
              <a:rPr lang="en-AU" smtClean="0"/>
              <a:t>24/10/2022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4017A-F35B-9615-4957-2FE81F24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E1D41-48AF-6056-F85D-8B7C7FF68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55F09-3DBD-4A20-9C31-31C2C87AC4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805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CF3AB-E0CB-5CFB-D0D9-EEE8F6E8A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3FC33-6843-51B5-6BA6-839490294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2BC7D-EACC-39C7-F947-C788F8AE5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04DA4-A0D3-DBDE-A3D5-79E440C0F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A899-2D2E-4EFB-A565-153A66E86A91}" type="datetimeFigureOut">
              <a:rPr lang="en-AU" smtClean="0"/>
              <a:t>24/10/2022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6A829-A71E-7C88-8BAD-3A366AEAE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53796-030A-B6DF-9C8E-B030FF843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55F09-3DBD-4A20-9C31-31C2C87AC4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788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96458-5C2A-2C01-5DAD-B86868B83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2A2D0-F8FE-88F7-A218-C39D8FEFD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F4CD4-DA93-DD1C-F141-D0CC72B2D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A96A2D-952F-EC9F-8FEF-8D3CAEE5B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E122E5-4311-7D4A-3B64-82FDED67C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5F5F97-EB13-2CD4-8461-60A18FFA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A899-2D2E-4EFB-A565-153A66E86A91}" type="datetimeFigureOut">
              <a:rPr lang="en-AU" smtClean="0"/>
              <a:t>24/10/2022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169B91-8D8E-A261-EF50-E8C479D78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2E32C6-9A88-EF21-6C85-389DBC041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55F09-3DBD-4A20-9C31-31C2C87AC4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035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DC067-BFD5-7D52-2E5A-C762B3B5F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EB27F-2A69-F3AB-937C-1A91D27F2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A899-2D2E-4EFB-A565-153A66E86A91}" type="datetimeFigureOut">
              <a:rPr lang="en-AU" smtClean="0"/>
              <a:t>24/10/2022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5C3AB8-F72F-05BD-55AF-F0DA47F3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7137E5-28AA-7E49-C737-F9143B4F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55F09-3DBD-4A20-9C31-31C2C87AC4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8716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7BF291-A3C6-4B09-D571-ED19FAEBC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A899-2D2E-4EFB-A565-153A66E86A91}" type="datetimeFigureOut">
              <a:rPr lang="en-AU" smtClean="0"/>
              <a:t>24/10/2022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28D7D2-B49A-4486-2113-D01B3CD28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CB97E-E622-D9B5-9B25-D91ED6915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55F09-3DBD-4A20-9C31-31C2C87AC4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563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6C9A0-85CB-897A-2AA9-F142BBF6B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64E41-9ED8-A58F-65AB-FEF376E67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FA600-F632-7A3D-F3D9-562C931F7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07948-6631-4829-F21B-780D53352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A899-2D2E-4EFB-A565-153A66E86A91}" type="datetimeFigureOut">
              <a:rPr lang="en-AU" smtClean="0"/>
              <a:t>24/10/2022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4EA4D-0F6D-6FC1-E9A1-2F7E33AE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2F97D-B1D7-AEF4-094C-93354DE8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55F09-3DBD-4A20-9C31-31C2C87AC4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8787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59FEE-9CC3-2CEA-678F-F14B4843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495DEA-80D0-CB9B-7510-53F2C05BBD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A7FCC-56C4-F4E5-C4DD-50CD09D22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AF00E-E61A-149B-22C6-014AFAA63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A899-2D2E-4EFB-A565-153A66E86A91}" type="datetimeFigureOut">
              <a:rPr lang="en-AU" smtClean="0"/>
              <a:t>24/10/2022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9F2AB-E66E-4C3D-42B5-C887460E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88D1F-C500-88C1-3548-EB9B068F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55F09-3DBD-4A20-9C31-31C2C87AC4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46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228B-800C-65C5-4AFF-638609193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41916-664C-9E70-4B5F-5441E183A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FD3C9-0EAF-312C-F661-39C357EA50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2A899-2D2E-4EFB-A565-153A66E86A91}" type="datetimeFigureOut">
              <a:rPr lang="en-AU" smtClean="0"/>
              <a:t>24/10/2022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8D43F-B283-9CFD-DF00-BC28B8B21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F5EE8-436C-9C4E-25E4-87BACE56A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55F09-3DBD-4A20-9C31-31C2C87AC4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799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0AED20-D679-21D7-BF36-F32D1AA933A5}"/>
              </a:ext>
            </a:extLst>
          </p:cNvPr>
          <p:cNvSpPr txBox="1"/>
          <p:nvPr/>
        </p:nvSpPr>
        <p:spPr>
          <a:xfrm>
            <a:off x="981512" y="260059"/>
            <a:ext cx="9001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Why do we perform Meta-analysis?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165DD7-A6CB-4564-96CF-356AA9F186A5}"/>
              </a:ext>
            </a:extLst>
          </p:cNvPr>
          <p:cNvSpPr txBox="1"/>
          <p:nvPr/>
        </p:nvSpPr>
        <p:spPr>
          <a:xfrm>
            <a:off x="981512" y="2483142"/>
            <a:ext cx="53446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Assess </a:t>
            </a:r>
            <a:r>
              <a:rPr lang="en-US" dirty="0"/>
              <a:t>generalities in the literature (e.g., “does A affect B overall” or “is there a positive correlation between A and B”)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Address hypotheses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 power and 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Explore differences in the literature (e.g., “does A affect B only under some circumstances”)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64E5A5-FBC9-A9A4-27B5-05031D76A0CA}"/>
              </a:ext>
            </a:extLst>
          </p:cNvPr>
          <p:cNvSpPr txBox="1"/>
          <p:nvPr/>
        </p:nvSpPr>
        <p:spPr>
          <a:xfrm>
            <a:off x="8750573" y="5083854"/>
            <a:ext cx="14336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Overall effect</a:t>
            </a:r>
            <a:endParaRPr lang="en-AU" sz="11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E3B5CC5-C40A-F4E0-F9B0-42A04A1E8897}"/>
              </a:ext>
            </a:extLst>
          </p:cNvPr>
          <p:cNvGrpSpPr/>
          <p:nvPr/>
        </p:nvGrpSpPr>
        <p:grpSpPr>
          <a:xfrm>
            <a:off x="6733020" y="2407255"/>
            <a:ext cx="4405078" cy="3355858"/>
            <a:chOff x="6733020" y="2407255"/>
            <a:chExt cx="4405078" cy="335585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78C968B-1032-A46E-F4F1-00949C3B97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30"/>
            <a:stretch/>
          </p:blipFill>
          <p:spPr>
            <a:xfrm>
              <a:off x="8450881" y="2407255"/>
              <a:ext cx="2687217" cy="3355858"/>
            </a:xfrm>
            <a:prstGeom prst="rect">
              <a:avLst/>
            </a:prstGeom>
          </p:spPr>
        </p:pic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C4485910-45A6-F1BB-9E44-61604FAF0679}"/>
                </a:ext>
              </a:extLst>
            </p:cNvPr>
            <p:cNvSpPr/>
            <p:nvPr/>
          </p:nvSpPr>
          <p:spPr>
            <a:xfrm>
              <a:off x="8053431" y="2625754"/>
              <a:ext cx="226503" cy="2458100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A9229A-58B0-D8AB-3CF1-BB9737D17E7E}"/>
                </a:ext>
              </a:extLst>
            </p:cNvPr>
            <p:cNvSpPr txBox="1"/>
            <p:nvPr/>
          </p:nvSpPr>
          <p:spPr>
            <a:xfrm>
              <a:off x="6733020" y="3470083"/>
              <a:ext cx="143366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Moderator variables used to explain differences / ‘heterogeneity’</a:t>
              </a:r>
              <a:endParaRPr lang="en-AU" sz="11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9073517-4259-8DF0-EC21-5914D709EC9E}"/>
              </a:ext>
            </a:extLst>
          </p:cNvPr>
          <p:cNvSpPr txBox="1"/>
          <p:nvPr/>
        </p:nvSpPr>
        <p:spPr>
          <a:xfrm>
            <a:off x="8750573" y="5083854"/>
            <a:ext cx="14336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Overall effect</a:t>
            </a:r>
            <a:endParaRPr lang="en-AU" sz="1100" dirty="0"/>
          </a:p>
        </p:txBody>
      </p:sp>
    </p:spTree>
    <p:extLst>
      <p:ext uri="{BB962C8B-B14F-4D97-AF65-F5344CB8AC3E}">
        <p14:creationId xmlns:p14="http://schemas.microsoft.com/office/powerpoint/2010/main" val="4271764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E25CF-634A-EC43-C9E0-920B92B48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4" y="-138082"/>
            <a:ext cx="10515600" cy="1325563"/>
          </a:xfrm>
        </p:spPr>
        <p:txBody>
          <a:bodyPr/>
          <a:lstStyle/>
          <a:p>
            <a:r>
              <a:rPr lang="en-US" sz="4000" dirty="0">
                <a:latin typeface="+mn-lt"/>
                <a:ea typeface="+mn-ea"/>
                <a:cs typeface="+mn-cs"/>
              </a:rPr>
              <a:t>The process of meta-analysis</a:t>
            </a:r>
            <a:endParaRPr lang="en-AU" sz="400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Picture 28" descr="6 best box and whisker plot makers - BioTuring's Blog">
            <a:extLst>
              <a:ext uri="{FF2B5EF4-FFF2-40B4-BE49-F238E27FC236}">
                <a16:creationId xmlns:a16="http://schemas.microsoft.com/office/drawing/2014/main" id="{2AE370C1-9C48-BBFF-FC77-AEDD6E8D0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831" y="2487512"/>
            <a:ext cx="2091936" cy="165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ad, highlight, annotate and summarize scientific articles by Cramir31 |  Fiverr">
            <a:extLst>
              <a:ext uri="{FF2B5EF4-FFF2-40B4-BE49-F238E27FC236}">
                <a16:creationId xmlns:a16="http://schemas.microsoft.com/office/drawing/2014/main" id="{98661623-F843-0550-5CD2-C65FE4B58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168" y="4680257"/>
            <a:ext cx="1932130" cy="1289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D23414-E0AA-60B4-42FA-08F3FDBB28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242"/>
          <a:stretch/>
        </p:blipFill>
        <p:spPr>
          <a:xfrm>
            <a:off x="7505772" y="2506419"/>
            <a:ext cx="1934412" cy="1655833"/>
          </a:xfrm>
          <a:prstGeom prst="rect">
            <a:avLst/>
          </a:prstGeom>
        </p:spPr>
      </p:pic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A50FB470-786D-F81C-B1F4-FAB10DEB5909}"/>
              </a:ext>
            </a:extLst>
          </p:cNvPr>
          <p:cNvCxnSpPr>
            <a:cxnSpLocks/>
          </p:cNvCxnSpPr>
          <p:nvPr/>
        </p:nvCxnSpPr>
        <p:spPr>
          <a:xfrm flipV="1">
            <a:off x="2056001" y="2046232"/>
            <a:ext cx="8304403" cy="2623475"/>
          </a:xfrm>
          <a:prstGeom prst="curvedConnector3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22" descr="question mark - Wiktionary">
            <a:extLst>
              <a:ext uri="{FF2B5EF4-FFF2-40B4-BE49-F238E27FC236}">
                <a16:creationId xmlns:a16="http://schemas.microsoft.com/office/drawing/2014/main" id="{0399381C-DD2C-A190-435B-DC12CB96E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12" y="3282115"/>
            <a:ext cx="1932129" cy="193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0" descr="RStudio - RStudio">
            <a:extLst>
              <a:ext uri="{FF2B5EF4-FFF2-40B4-BE49-F238E27FC236}">
                <a16:creationId xmlns:a16="http://schemas.microsoft.com/office/drawing/2014/main" id="{CBC60DEB-CC0A-3C8E-739C-50588D7CA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647" y="3081078"/>
            <a:ext cx="796041" cy="79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51BBE9B-88A2-C035-1F52-A3CF8ABA9A5A}"/>
              </a:ext>
            </a:extLst>
          </p:cNvPr>
          <p:cNvSpPr/>
          <p:nvPr/>
        </p:nvSpPr>
        <p:spPr>
          <a:xfrm>
            <a:off x="5888202" y="2244497"/>
            <a:ext cx="4164862" cy="2226944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351387-F007-99B4-1FC0-4444611DDBF1}"/>
              </a:ext>
            </a:extLst>
          </p:cNvPr>
          <p:cNvSpPr txBox="1"/>
          <p:nvPr/>
        </p:nvSpPr>
        <p:spPr>
          <a:xfrm>
            <a:off x="0" y="5261256"/>
            <a:ext cx="24883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Hypothesis/question formulation 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Piloting</a:t>
            </a:r>
            <a:endParaRPr lang="en-AU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80655E-0F12-728A-5D1A-E84231ECB96C}"/>
              </a:ext>
            </a:extLst>
          </p:cNvPr>
          <p:cNvSpPr txBox="1"/>
          <p:nvPr/>
        </p:nvSpPr>
        <p:spPr>
          <a:xfrm>
            <a:off x="5114896" y="5035801"/>
            <a:ext cx="19321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Literature search and screening for relevant papers</a:t>
            </a:r>
            <a:endParaRPr lang="en-AU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157F43-F829-FFCF-FBA8-901B51FB41BA}"/>
              </a:ext>
            </a:extLst>
          </p:cNvPr>
          <p:cNvSpPr txBox="1"/>
          <p:nvPr/>
        </p:nvSpPr>
        <p:spPr>
          <a:xfrm>
            <a:off x="3785831" y="2425035"/>
            <a:ext cx="1932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Data extraction</a:t>
            </a:r>
            <a:endParaRPr lang="en-A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D9151A-3759-259F-5CD4-1CFD5C0028D3}"/>
              </a:ext>
            </a:extLst>
          </p:cNvPr>
          <p:cNvSpPr txBox="1"/>
          <p:nvPr/>
        </p:nvSpPr>
        <p:spPr>
          <a:xfrm>
            <a:off x="7305447" y="2284202"/>
            <a:ext cx="1932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ANALYSIS</a:t>
            </a:r>
            <a:endParaRPr lang="en-AU" sz="1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773A00-2127-C403-D20B-E4CC63D0A70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004" b="3855"/>
          <a:stretch/>
        </p:blipFill>
        <p:spPr>
          <a:xfrm>
            <a:off x="10487796" y="1072462"/>
            <a:ext cx="1490178" cy="159199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F54B4E0-BF39-FA44-08A0-D07D68EC186F}"/>
              </a:ext>
            </a:extLst>
          </p:cNvPr>
          <p:cNvSpPr txBox="1"/>
          <p:nvPr/>
        </p:nvSpPr>
        <p:spPr>
          <a:xfrm>
            <a:off x="10259870" y="2591033"/>
            <a:ext cx="1932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Write up paper and publish!</a:t>
            </a:r>
            <a:endParaRPr lang="en-AU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8A73D6-FF57-B754-D93F-43865ED8CBC2}"/>
              </a:ext>
            </a:extLst>
          </p:cNvPr>
          <p:cNvSpPr txBox="1"/>
          <p:nvPr/>
        </p:nvSpPr>
        <p:spPr>
          <a:xfrm>
            <a:off x="7814703" y="5954936"/>
            <a:ext cx="41632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AU" sz="1200" b="1" i="0" dirty="0">
                <a:solidFill>
                  <a:srgbClr val="333333"/>
                </a:solidFill>
                <a:effectLst/>
                <a:latin typeface="-apple-system"/>
              </a:rPr>
              <a:t>For help on the first steps:</a:t>
            </a:r>
          </a:p>
          <a:p>
            <a:r>
              <a:rPr lang="en-AU" sz="1200" b="0" i="0" dirty="0">
                <a:solidFill>
                  <a:srgbClr val="333333"/>
                </a:solidFill>
                <a:effectLst/>
                <a:latin typeface="-apple-system"/>
              </a:rPr>
              <a:t>Nakagawa, S., Noble, D.W.A., Senior, A.M. </a:t>
            </a:r>
            <a:r>
              <a:rPr lang="en-AU" sz="1200" b="0" i="1" dirty="0">
                <a:solidFill>
                  <a:srgbClr val="333333"/>
                </a:solidFill>
                <a:effectLst/>
                <a:latin typeface="-apple-system"/>
              </a:rPr>
              <a:t>et al.</a:t>
            </a:r>
            <a:r>
              <a:rPr lang="en-AU" sz="1200" b="0" i="0" dirty="0">
                <a:solidFill>
                  <a:srgbClr val="333333"/>
                </a:solidFill>
                <a:effectLst/>
                <a:latin typeface="-apple-system"/>
              </a:rPr>
              <a:t> Meta-evaluation of meta-analysis: ten appraisal questions for biologists. </a:t>
            </a:r>
            <a:r>
              <a:rPr lang="en-AU" sz="1200" b="0" i="1" dirty="0">
                <a:solidFill>
                  <a:srgbClr val="333333"/>
                </a:solidFill>
                <a:effectLst/>
                <a:latin typeface="-apple-system"/>
              </a:rPr>
              <a:t>BMC Biol</a:t>
            </a:r>
            <a:r>
              <a:rPr lang="en-AU" sz="1200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en-AU" sz="1200" b="1" i="0" dirty="0">
                <a:solidFill>
                  <a:srgbClr val="333333"/>
                </a:solidFill>
                <a:effectLst/>
                <a:latin typeface="-apple-system"/>
              </a:rPr>
              <a:t>15</a:t>
            </a:r>
            <a:r>
              <a:rPr lang="en-AU" sz="1200" b="0" i="0" dirty="0">
                <a:solidFill>
                  <a:srgbClr val="333333"/>
                </a:solidFill>
                <a:effectLst/>
                <a:latin typeface="-apple-system"/>
              </a:rPr>
              <a:t>, 18 (2017). https://doi.org/10.1186/s12915-017-0357-7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526887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B0ED25F-3872-DC07-2450-47047FCE82EA}"/>
              </a:ext>
            </a:extLst>
          </p:cNvPr>
          <p:cNvSpPr txBox="1"/>
          <p:nvPr/>
        </p:nvSpPr>
        <p:spPr>
          <a:xfrm>
            <a:off x="589626" y="1325563"/>
            <a:ext cx="515803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SMD (e.g., Cohen’s 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highlight>
                  <a:srgbClr val="FFFF00"/>
                </a:highlight>
              </a:rPr>
              <a:t>lnRR</a:t>
            </a:r>
            <a:r>
              <a:rPr lang="en-US" sz="2800" dirty="0">
                <a:highlight>
                  <a:srgbClr val="FFFF00"/>
                </a:highlight>
              </a:rPr>
              <a:t> (log response ratio)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Zr (correlation)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OR (odds ratio)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132B712-751D-D4F7-985B-7EAF91E0E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626" y="0"/>
            <a:ext cx="10515600" cy="1325563"/>
          </a:xfrm>
        </p:spPr>
        <p:txBody>
          <a:bodyPr/>
          <a:lstStyle/>
          <a:p>
            <a:r>
              <a:rPr lang="en-US" sz="4000" dirty="0">
                <a:latin typeface="+mn-lt"/>
                <a:ea typeface="+mn-ea"/>
                <a:cs typeface="+mn-cs"/>
              </a:rPr>
              <a:t>Effect sizes</a:t>
            </a:r>
            <a:endParaRPr lang="en-AU" sz="400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D814410C-0103-3547-7CA2-5B208BD906F8}"/>
              </a:ext>
            </a:extLst>
          </p:cNvPr>
          <p:cNvSpPr/>
          <p:nvPr/>
        </p:nvSpPr>
        <p:spPr>
          <a:xfrm>
            <a:off x="6316683" y="1419520"/>
            <a:ext cx="99769" cy="1056904"/>
          </a:xfrm>
          <a:prstGeom prst="rightBrac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024DB0E-C94E-AF02-26DC-ED9C3C034128}"/>
              </a:ext>
            </a:extLst>
          </p:cNvPr>
          <p:cNvSpPr/>
          <p:nvPr/>
        </p:nvSpPr>
        <p:spPr>
          <a:xfrm>
            <a:off x="6315755" y="3200695"/>
            <a:ext cx="99769" cy="428330"/>
          </a:xfrm>
          <a:prstGeom prst="rightBrac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9EEE1346-460C-6B1A-326A-93F6E13E3B1A}"/>
              </a:ext>
            </a:extLst>
          </p:cNvPr>
          <p:cNvSpPr/>
          <p:nvPr/>
        </p:nvSpPr>
        <p:spPr>
          <a:xfrm>
            <a:off x="6304405" y="3767432"/>
            <a:ext cx="99769" cy="428330"/>
          </a:xfrm>
          <a:prstGeom prst="rightBrac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BF9C93-3D04-4455-6B6F-0300B26A3E01}"/>
              </a:ext>
            </a:extLst>
          </p:cNvPr>
          <p:cNvSpPr txBox="1"/>
          <p:nvPr/>
        </p:nvSpPr>
        <p:spPr>
          <a:xfrm>
            <a:off x="7243763" y="1486307"/>
            <a:ext cx="3271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Comparing the mean of two groups (i.e., treatment vs control)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A6868D-971E-834F-47E6-FCE9FA122438}"/>
              </a:ext>
            </a:extLst>
          </p:cNvPr>
          <p:cNvSpPr txBox="1"/>
          <p:nvPr/>
        </p:nvSpPr>
        <p:spPr>
          <a:xfrm>
            <a:off x="7243763" y="3234792"/>
            <a:ext cx="327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A0706-B566-13E6-C57E-9FD94C901067}"/>
              </a:ext>
            </a:extLst>
          </p:cNvPr>
          <p:cNvSpPr txBox="1"/>
          <p:nvPr/>
        </p:nvSpPr>
        <p:spPr>
          <a:xfrm>
            <a:off x="7243763" y="3767432"/>
            <a:ext cx="327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Likelihood of an outcome</a:t>
            </a:r>
          </a:p>
        </p:txBody>
      </p:sp>
      <p:pic>
        <p:nvPicPr>
          <p:cNvPr id="14" name="Picture 28" descr="6 best box and whisker plot makers - BioTuring's Blog">
            <a:extLst>
              <a:ext uri="{FF2B5EF4-FFF2-40B4-BE49-F238E27FC236}">
                <a16:creationId xmlns:a16="http://schemas.microsoft.com/office/drawing/2014/main" id="{663C97CD-24EC-3375-FBF8-49ACA3CCB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0064" y="1199731"/>
            <a:ext cx="2091936" cy="165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720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A4C0E2-45AE-AEF3-D264-B1BD05DB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626" y="0"/>
            <a:ext cx="10515600" cy="1325563"/>
          </a:xfrm>
        </p:spPr>
        <p:txBody>
          <a:bodyPr/>
          <a:lstStyle/>
          <a:p>
            <a:r>
              <a:rPr lang="en-US" sz="4000" dirty="0">
                <a:latin typeface="+mn-lt"/>
                <a:ea typeface="+mn-ea"/>
                <a:cs typeface="+mn-cs"/>
              </a:rPr>
              <a:t>Example data</a:t>
            </a:r>
            <a:endParaRPr lang="en-AU" sz="400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A4F4407-2B09-1B02-8413-F4ED7838C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05346"/>
              </p:ext>
            </p:extLst>
          </p:nvPr>
        </p:nvGraphicFramePr>
        <p:xfrm>
          <a:off x="1" y="912486"/>
          <a:ext cx="12192000" cy="4775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617">
                  <a:extLst>
                    <a:ext uri="{9D8B030D-6E8A-4147-A177-3AD203B41FA5}">
                      <a16:colId xmlns:a16="http://schemas.microsoft.com/office/drawing/2014/main" val="3182595287"/>
                    </a:ext>
                  </a:extLst>
                </a:gridCol>
                <a:gridCol w="930617">
                  <a:extLst>
                    <a:ext uri="{9D8B030D-6E8A-4147-A177-3AD203B41FA5}">
                      <a16:colId xmlns:a16="http://schemas.microsoft.com/office/drawing/2014/main" val="974265447"/>
                    </a:ext>
                  </a:extLst>
                </a:gridCol>
                <a:gridCol w="930617">
                  <a:extLst>
                    <a:ext uri="{9D8B030D-6E8A-4147-A177-3AD203B41FA5}">
                      <a16:colId xmlns:a16="http://schemas.microsoft.com/office/drawing/2014/main" val="2583473859"/>
                    </a:ext>
                  </a:extLst>
                </a:gridCol>
                <a:gridCol w="930617">
                  <a:extLst>
                    <a:ext uri="{9D8B030D-6E8A-4147-A177-3AD203B41FA5}">
                      <a16:colId xmlns:a16="http://schemas.microsoft.com/office/drawing/2014/main" val="2382568017"/>
                    </a:ext>
                  </a:extLst>
                </a:gridCol>
                <a:gridCol w="933421">
                  <a:extLst>
                    <a:ext uri="{9D8B030D-6E8A-4147-A177-3AD203B41FA5}">
                      <a16:colId xmlns:a16="http://schemas.microsoft.com/office/drawing/2014/main" val="292261204"/>
                    </a:ext>
                  </a:extLst>
                </a:gridCol>
                <a:gridCol w="927813">
                  <a:extLst>
                    <a:ext uri="{9D8B030D-6E8A-4147-A177-3AD203B41FA5}">
                      <a16:colId xmlns:a16="http://schemas.microsoft.com/office/drawing/2014/main" val="3940988803"/>
                    </a:ext>
                  </a:extLst>
                </a:gridCol>
                <a:gridCol w="930617">
                  <a:extLst>
                    <a:ext uri="{9D8B030D-6E8A-4147-A177-3AD203B41FA5}">
                      <a16:colId xmlns:a16="http://schemas.microsoft.com/office/drawing/2014/main" val="4091628552"/>
                    </a:ext>
                  </a:extLst>
                </a:gridCol>
                <a:gridCol w="930617">
                  <a:extLst>
                    <a:ext uri="{9D8B030D-6E8A-4147-A177-3AD203B41FA5}">
                      <a16:colId xmlns:a16="http://schemas.microsoft.com/office/drawing/2014/main" val="3396414261"/>
                    </a:ext>
                  </a:extLst>
                </a:gridCol>
                <a:gridCol w="930617">
                  <a:extLst>
                    <a:ext uri="{9D8B030D-6E8A-4147-A177-3AD203B41FA5}">
                      <a16:colId xmlns:a16="http://schemas.microsoft.com/office/drawing/2014/main" val="2365114028"/>
                    </a:ext>
                  </a:extLst>
                </a:gridCol>
                <a:gridCol w="930617">
                  <a:extLst>
                    <a:ext uri="{9D8B030D-6E8A-4147-A177-3AD203B41FA5}">
                      <a16:colId xmlns:a16="http://schemas.microsoft.com/office/drawing/2014/main" val="4005982676"/>
                    </a:ext>
                  </a:extLst>
                </a:gridCol>
                <a:gridCol w="992664">
                  <a:extLst>
                    <a:ext uri="{9D8B030D-6E8A-4147-A177-3AD203B41FA5}">
                      <a16:colId xmlns:a16="http://schemas.microsoft.com/office/drawing/2014/main" val="3019947249"/>
                    </a:ext>
                  </a:extLst>
                </a:gridCol>
                <a:gridCol w="976033">
                  <a:extLst>
                    <a:ext uri="{9D8B030D-6E8A-4147-A177-3AD203B41FA5}">
                      <a16:colId xmlns:a16="http://schemas.microsoft.com/office/drawing/2014/main" val="2528852880"/>
                    </a:ext>
                  </a:extLst>
                </a:gridCol>
                <a:gridCol w="917133">
                  <a:extLst>
                    <a:ext uri="{9D8B030D-6E8A-4147-A177-3AD203B41FA5}">
                      <a16:colId xmlns:a16="http://schemas.microsoft.com/office/drawing/2014/main" val="3484095306"/>
                    </a:ext>
                  </a:extLst>
                </a:gridCol>
              </a:tblGrid>
              <a:tr h="1582233">
                <a:tc>
                  <a:txBody>
                    <a:bodyPr/>
                    <a:lstStyle/>
                    <a:p>
                      <a:r>
                        <a:rPr lang="en-US" sz="1200" dirty="0"/>
                        <a:t>First 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Effect size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Study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Mod1 (e.g., sex)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Mod3 (e.g., 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Mean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SD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Mean treatment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SD treatment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 treatment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244137"/>
                  </a:ext>
                </a:extLst>
              </a:tr>
              <a:tr h="922427">
                <a:tc>
                  <a:txBody>
                    <a:bodyPr/>
                    <a:lstStyle/>
                    <a:p>
                      <a:r>
                        <a:rPr lang="en-US" sz="1200" dirty="0"/>
                        <a:t>Macartney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Drosophila_melanogaster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Juv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501522"/>
                  </a:ext>
                </a:extLst>
              </a:tr>
              <a:tr h="1135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Macartney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2022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Drosophila_melanogaster</a:t>
                      </a:r>
                      <a:endParaRPr lang="en-US" sz="1200" dirty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452258"/>
                  </a:ext>
                </a:extLst>
              </a:tr>
              <a:tr h="1135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Macartney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2022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Drosophila_melanogaster</a:t>
                      </a:r>
                      <a:endParaRPr lang="en-US" sz="1200" dirty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Juv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66158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AD67F3E-B830-4F94-661E-9E56E061627A}"/>
              </a:ext>
            </a:extLst>
          </p:cNvPr>
          <p:cNvSpPr txBox="1"/>
          <p:nvPr/>
        </p:nvSpPr>
        <p:spPr>
          <a:xfrm>
            <a:off x="337130" y="5890161"/>
            <a:ext cx="1045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can convert median to mean; SE, CI </a:t>
            </a:r>
            <a:r>
              <a:rPr lang="en-US" dirty="0" err="1"/>
              <a:t>etc</a:t>
            </a:r>
            <a:r>
              <a:rPr lang="en-US" dirty="0"/>
              <a:t> to SD; N from </a:t>
            </a:r>
            <a:r>
              <a:rPr lang="en-US" dirty="0" err="1"/>
              <a:t>df</a:t>
            </a:r>
            <a:r>
              <a:rPr lang="en-US" dirty="0"/>
              <a:t> (depending); can use test stats etc. </a:t>
            </a:r>
          </a:p>
        </p:txBody>
      </p:sp>
    </p:spTree>
    <p:extLst>
      <p:ext uri="{BB962C8B-B14F-4D97-AF65-F5344CB8AC3E}">
        <p14:creationId xmlns:p14="http://schemas.microsoft.com/office/powerpoint/2010/main" val="1494853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6234915-9067-F059-496B-BD9D98424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626" y="0"/>
            <a:ext cx="10515600" cy="1325563"/>
          </a:xfrm>
        </p:spPr>
        <p:txBody>
          <a:bodyPr/>
          <a:lstStyle/>
          <a:p>
            <a:r>
              <a:rPr lang="en-US" sz="4000" dirty="0">
                <a:latin typeface="+mn-lt"/>
                <a:ea typeface="+mn-ea"/>
                <a:cs typeface="+mn-cs"/>
              </a:rPr>
              <a:t>Basic steps your analysis should include</a:t>
            </a:r>
            <a:endParaRPr lang="en-AU" sz="40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5E097-D30A-F555-5664-8BCDD3720D90}"/>
              </a:ext>
            </a:extLst>
          </p:cNvPr>
          <p:cNvSpPr txBox="1"/>
          <p:nvPr/>
        </p:nvSpPr>
        <p:spPr>
          <a:xfrm>
            <a:off x="670375" y="1467849"/>
            <a:ext cx="7894785" cy="369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000" dirty="0"/>
              <a:t>Global meta-analytic mean (overall effect)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000" dirty="0"/>
              <a:t>Heterogeneity (I</a:t>
            </a:r>
            <a:r>
              <a:rPr lang="en-US" sz="2000" baseline="30000" dirty="0"/>
              <a:t>2</a:t>
            </a:r>
            <a:r>
              <a:rPr lang="en-US" sz="2000" dirty="0"/>
              <a:t>): proportion of variance not due to sampling error 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sz="2000" dirty="0"/>
              <a:t>Meta-regression (marginal R</a:t>
            </a:r>
            <a:r>
              <a:rPr lang="en-US" sz="2000" baseline="30000" dirty="0"/>
              <a:t>2</a:t>
            </a:r>
            <a:r>
              <a:rPr lang="en-US" sz="2000" dirty="0"/>
              <a:t>): Variance explained by fixed effects (e.g., moderators)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000" dirty="0"/>
              <a:t>Publication bias (funnel plot, eggers regression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000" dirty="0"/>
              <a:t>Sensitivity analysis (leave on group out analysis) – not covered in code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CBC6752-EC19-350B-5DB7-0FE55B72DA69}"/>
              </a:ext>
            </a:extLst>
          </p:cNvPr>
          <p:cNvGrpSpPr/>
          <p:nvPr/>
        </p:nvGrpSpPr>
        <p:grpSpPr>
          <a:xfrm>
            <a:off x="8565160" y="1166173"/>
            <a:ext cx="3358936" cy="2675986"/>
            <a:chOff x="6733020" y="2407255"/>
            <a:chExt cx="4405078" cy="335585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B0E3DA1-6A83-5114-35C4-358CA80CE9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30"/>
            <a:stretch/>
          </p:blipFill>
          <p:spPr>
            <a:xfrm>
              <a:off x="8450881" y="2407255"/>
              <a:ext cx="2687217" cy="3355858"/>
            </a:xfrm>
            <a:prstGeom prst="rect">
              <a:avLst/>
            </a:prstGeom>
          </p:spPr>
        </p:pic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517EC893-22B3-6705-3020-636E2AFAE620}"/>
                </a:ext>
              </a:extLst>
            </p:cNvPr>
            <p:cNvSpPr/>
            <p:nvPr/>
          </p:nvSpPr>
          <p:spPr>
            <a:xfrm>
              <a:off x="8053431" y="2625754"/>
              <a:ext cx="226503" cy="2458100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16F305-FA05-9AC5-247A-D5D4E2204AFC}"/>
                </a:ext>
              </a:extLst>
            </p:cNvPr>
            <p:cNvSpPr txBox="1"/>
            <p:nvPr/>
          </p:nvSpPr>
          <p:spPr>
            <a:xfrm>
              <a:off x="6733020" y="3470083"/>
              <a:ext cx="143366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Moderator variables used to explain differences / ‘heterogeneity’</a:t>
              </a:r>
              <a:endParaRPr lang="en-AU" sz="11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097FE53-D8C4-0C1C-73D0-4660DC06ACB5}"/>
              </a:ext>
            </a:extLst>
          </p:cNvPr>
          <p:cNvSpPr txBox="1"/>
          <p:nvPr/>
        </p:nvSpPr>
        <p:spPr>
          <a:xfrm>
            <a:off x="9922047" y="3264639"/>
            <a:ext cx="14336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Overall effect</a:t>
            </a:r>
            <a:endParaRPr lang="en-AU" sz="11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DA1F08-3FE8-DB68-DE1B-2FA85342D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363" y="3526249"/>
            <a:ext cx="1099795" cy="13395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B8CD39B-4C72-1A7F-4630-2AB2A77DD4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8607722" y="4060986"/>
            <a:ext cx="2049042" cy="260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917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4781</TotalTime>
  <Words>372</Words>
  <Application>Microsoft Office PowerPoint</Application>
  <PresentationFormat>Widescreen</PresentationFormat>
  <Paragraphs>76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Office Theme</vt:lpstr>
      <vt:lpstr>PowerPoint Presentation</vt:lpstr>
      <vt:lpstr>The process of meta-analysis</vt:lpstr>
      <vt:lpstr>Effect sizes</vt:lpstr>
      <vt:lpstr>Example data</vt:lpstr>
      <vt:lpstr>Basic steps your analysis should include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 Macartney</dc:creator>
  <cp:lastModifiedBy>Erin Macartney</cp:lastModifiedBy>
  <cp:revision>1</cp:revision>
  <dcterms:created xsi:type="dcterms:W3CDTF">2022-10-14T01:35:25Z</dcterms:created>
  <dcterms:modified xsi:type="dcterms:W3CDTF">2022-10-24T03:08:33Z</dcterms:modified>
</cp:coreProperties>
</file>