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66597E-7806-4454-AA59-AC35244FC759}" v="19" dt="2024-10-10T20:05:16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ik Kriještorac" userId="0e01a5e0-c9ec-493a-88eb-c4378bfbb68d" providerId="ADAL" clId="{EB66597E-7806-4454-AA59-AC35244FC759}"/>
    <pc:docChg chg="undo custSel addSld delSld modSld sldOrd addMainMaster delMainMaster">
      <pc:chgData name="Malik Kriještorac" userId="0e01a5e0-c9ec-493a-88eb-c4378bfbb68d" providerId="ADAL" clId="{EB66597E-7806-4454-AA59-AC35244FC759}" dt="2024-10-10T20:08:41.036" v="791" actId="2696"/>
      <pc:docMkLst>
        <pc:docMk/>
      </pc:docMkLst>
      <pc:sldChg chg="addSp delSp modSp new mod setBg modClrScheme addAnim delAnim chgLayout">
        <pc:chgData name="Malik Kriještorac" userId="0e01a5e0-c9ec-493a-88eb-c4378bfbb68d" providerId="ADAL" clId="{EB66597E-7806-4454-AA59-AC35244FC759}" dt="2024-10-10T19:54:10.084" v="641"/>
        <pc:sldMkLst>
          <pc:docMk/>
          <pc:sldMk cId="4259930238" sldId="256"/>
        </pc:sldMkLst>
        <pc:spChg chg="mod">
          <ac:chgData name="Malik Kriještorac" userId="0e01a5e0-c9ec-493a-88eb-c4378bfbb68d" providerId="ADAL" clId="{EB66597E-7806-4454-AA59-AC35244FC759}" dt="2024-10-10T19:54:10.084" v="641"/>
          <ac:spMkLst>
            <pc:docMk/>
            <pc:sldMk cId="4259930238" sldId="256"/>
            <ac:spMk id="2" creationId="{14A69DDA-0FB4-01BF-3584-086345720614}"/>
          </ac:spMkLst>
        </pc:spChg>
        <pc:spChg chg="mod">
          <ac:chgData name="Malik Kriještorac" userId="0e01a5e0-c9ec-493a-88eb-c4378bfbb68d" providerId="ADAL" clId="{EB66597E-7806-4454-AA59-AC35244FC759}" dt="2024-10-10T19:54:10.084" v="641"/>
          <ac:spMkLst>
            <pc:docMk/>
            <pc:sldMk cId="4259930238" sldId="256"/>
            <ac:spMk id="3" creationId="{A9805E61-709A-F434-CD83-5E13A72F503E}"/>
          </ac:spMkLst>
        </pc:spChg>
        <pc:spChg chg="add mod">
          <ac:chgData name="Malik Kriještorac" userId="0e01a5e0-c9ec-493a-88eb-c4378bfbb68d" providerId="ADAL" clId="{EB66597E-7806-4454-AA59-AC35244FC759}" dt="2024-10-09T19:35:52.113" v="103" actId="26606"/>
          <ac:spMkLst>
            <pc:docMk/>
            <pc:sldMk cId="4259930238" sldId="256"/>
            <ac:spMk id="4" creationId="{54E63A26-D12F-1D75-C85F-85CC5041AFB0}"/>
          </ac:spMkLst>
        </pc:spChg>
        <pc:spChg chg="add del">
          <ac:chgData name="Malik Kriještorac" userId="0e01a5e0-c9ec-493a-88eb-c4378bfbb68d" providerId="ADAL" clId="{EB66597E-7806-4454-AA59-AC35244FC759}" dt="2024-10-09T19:35:46.426" v="99" actId="26606"/>
          <ac:spMkLst>
            <pc:docMk/>
            <pc:sldMk cId="4259930238" sldId="256"/>
            <ac:spMk id="10" creationId="{E1BC5A67-118C-4E4F-B36D-98915F74798A}"/>
          </ac:spMkLst>
        </pc:spChg>
        <pc:spChg chg="add del">
          <ac:chgData name="Malik Kriještorac" userId="0e01a5e0-c9ec-493a-88eb-c4378bfbb68d" providerId="ADAL" clId="{EB66597E-7806-4454-AA59-AC35244FC759}" dt="2024-10-09T19:35:46.426" v="99" actId="26606"/>
          <ac:spMkLst>
            <pc:docMk/>
            <pc:sldMk cId="4259930238" sldId="256"/>
            <ac:spMk id="12" creationId="{820F8B35-FE0B-427D-9196-5DB8CC6971A9}"/>
          </ac:spMkLst>
        </pc:spChg>
        <pc:spChg chg="add del">
          <ac:chgData name="Malik Kriještorac" userId="0e01a5e0-c9ec-493a-88eb-c4378bfbb68d" providerId="ADAL" clId="{EB66597E-7806-4454-AA59-AC35244FC759}" dt="2024-10-09T19:35:52.113" v="103" actId="26606"/>
          <ac:spMkLst>
            <pc:docMk/>
            <pc:sldMk cId="4259930238" sldId="256"/>
            <ac:spMk id="17" creationId="{C63AB9E1-499E-41EB-A74E-905920CCDF67}"/>
          </ac:spMkLst>
        </pc:spChg>
        <pc:picChg chg="add del">
          <ac:chgData name="Malik Kriještorac" userId="0e01a5e0-c9ec-493a-88eb-c4378bfbb68d" providerId="ADAL" clId="{EB66597E-7806-4454-AA59-AC35244FC759}" dt="2024-10-09T19:35:46.426" v="99" actId="26606"/>
          <ac:picMkLst>
            <pc:docMk/>
            <pc:sldMk cId="4259930238" sldId="256"/>
            <ac:picMk id="5" creationId="{B6290B8C-B9D8-05E9-AF3A-F401DC66C522}"/>
          </ac:picMkLst>
        </pc:picChg>
        <pc:picChg chg="add del">
          <ac:chgData name="Malik Kriještorac" userId="0e01a5e0-c9ec-493a-88eb-c4378bfbb68d" providerId="ADAL" clId="{EB66597E-7806-4454-AA59-AC35244FC759}" dt="2024-10-09T19:35:52.113" v="103" actId="26606"/>
          <ac:picMkLst>
            <pc:docMk/>
            <pc:sldMk cId="4259930238" sldId="256"/>
            <ac:picMk id="18" creationId="{3CCED3D3-1034-B32C-EBE5-1E5657CD93DF}"/>
          </ac:picMkLst>
        </pc:picChg>
        <pc:cxnChg chg="add del">
          <ac:chgData name="Malik Kriještorac" userId="0e01a5e0-c9ec-493a-88eb-c4378bfbb68d" providerId="ADAL" clId="{EB66597E-7806-4454-AA59-AC35244FC759}" dt="2024-10-09T19:35:46.426" v="99" actId="26606"/>
          <ac:cxnSpMkLst>
            <pc:docMk/>
            <pc:sldMk cId="4259930238" sldId="256"/>
            <ac:cxnSpMk id="14" creationId="{EF59B18A-94FC-4D49-98EB-BEC65B321A63}"/>
          </ac:cxnSpMkLst>
        </pc:cxnChg>
        <pc:cxnChg chg="add del">
          <ac:chgData name="Malik Kriještorac" userId="0e01a5e0-c9ec-493a-88eb-c4378bfbb68d" providerId="ADAL" clId="{EB66597E-7806-4454-AA59-AC35244FC759}" dt="2024-10-09T19:35:52.113" v="103" actId="26606"/>
          <ac:cxnSpMkLst>
            <pc:docMk/>
            <pc:sldMk cId="4259930238" sldId="256"/>
            <ac:cxnSpMk id="16" creationId="{AE458AAC-F667-498F-A263-A8C7AB4FC960}"/>
          </ac:cxnSpMkLst>
        </pc:cxnChg>
        <pc:cxnChg chg="add del">
          <ac:chgData name="Malik Kriještorac" userId="0e01a5e0-c9ec-493a-88eb-c4378bfbb68d" providerId="ADAL" clId="{EB66597E-7806-4454-AA59-AC35244FC759}" dt="2024-10-09T19:35:52.113" v="103" actId="26606"/>
          <ac:cxnSpMkLst>
            <pc:docMk/>
            <pc:sldMk cId="4259930238" sldId="256"/>
            <ac:cxnSpMk id="19" creationId="{CEEA40C4-6B9E-4B9E-8CDF-A0C572462EAD}"/>
          </ac:cxnSpMkLst>
        </pc:cxnChg>
        <pc:cxnChg chg="add del">
          <ac:chgData name="Malik Kriještorac" userId="0e01a5e0-c9ec-493a-88eb-c4378bfbb68d" providerId="ADAL" clId="{EB66597E-7806-4454-AA59-AC35244FC759}" dt="2024-10-09T19:35:52.113" v="103" actId="26606"/>
          <ac:cxnSpMkLst>
            <pc:docMk/>
            <pc:sldMk cId="4259930238" sldId="256"/>
            <ac:cxnSpMk id="20" creationId="{0A54810C-5CC0-45D3-BD8F-C4407F92F569}"/>
          </ac:cxnSpMkLst>
        </pc:cxnChg>
      </pc:sldChg>
      <pc:sldChg chg="addSp delSp modSp new mod setBg delDesignElem">
        <pc:chgData name="Malik Kriještorac" userId="0e01a5e0-c9ec-493a-88eb-c4378bfbb68d" providerId="ADAL" clId="{EB66597E-7806-4454-AA59-AC35244FC759}" dt="2024-10-10T19:54:22.633" v="642" actId="26606"/>
        <pc:sldMkLst>
          <pc:docMk/>
          <pc:sldMk cId="3708835752" sldId="257"/>
        </pc:sldMkLst>
        <pc:spChg chg="mod">
          <ac:chgData name="Malik Kriještorac" userId="0e01a5e0-c9ec-493a-88eb-c4378bfbb68d" providerId="ADAL" clId="{EB66597E-7806-4454-AA59-AC35244FC759}" dt="2024-10-10T19:54:22.633" v="642" actId="26606"/>
          <ac:spMkLst>
            <pc:docMk/>
            <pc:sldMk cId="3708835752" sldId="257"/>
            <ac:spMk id="2" creationId="{DA0A0AAA-8700-3494-0142-D0BD798B5822}"/>
          </ac:spMkLst>
        </pc:spChg>
        <pc:spChg chg="del mod">
          <ac:chgData name="Malik Kriještorac" userId="0e01a5e0-c9ec-493a-88eb-c4378bfbb68d" providerId="ADAL" clId="{EB66597E-7806-4454-AA59-AC35244FC759}" dt="2024-10-09T19:38:20.581" v="202" actId="26606"/>
          <ac:spMkLst>
            <pc:docMk/>
            <pc:sldMk cId="3708835752" sldId="257"/>
            <ac:spMk id="3" creationId="{26529297-0BBD-A60B-F023-39286D262982}"/>
          </ac:spMkLst>
        </pc:spChg>
        <pc:spChg chg="add">
          <ac:chgData name="Malik Kriještorac" userId="0e01a5e0-c9ec-493a-88eb-c4378bfbb68d" providerId="ADAL" clId="{EB66597E-7806-4454-AA59-AC35244FC759}" dt="2024-10-10T19:54:22.633" v="642" actId="26606"/>
          <ac:spMkLst>
            <pc:docMk/>
            <pc:sldMk cId="3708835752" sldId="257"/>
            <ac:spMk id="8" creationId="{9228552E-C8B1-4A80-8448-0787CE0FC704}"/>
          </ac:spMkLst>
        </pc:spChg>
        <pc:spChg chg="add del">
          <ac:chgData name="Malik Kriještorac" userId="0e01a5e0-c9ec-493a-88eb-c4378bfbb68d" providerId="ADAL" clId="{EB66597E-7806-4454-AA59-AC35244FC759}" dt="2024-10-10T19:54:10.084" v="641"/>
          <ac:spMkLst>
            <pc:docMk/>
            <pc:sldMk cId="3708835752" sldId="257"/>
            <ac:spMk id="9" creationId="{8DF67618-B87B-4195-8E24-3B126F79FF55}"/>
          </ac:spMkLst>
        </pc:spChg>
        <pc:spChg chg="add del">
          <ac:chgData name="Malik Kriještorac" userId="0e01a5e0-c9ec-493a-88eb-c4378bfbb68d" providerId="ADAL" clId="{EB66597E-7806-4454-AA59-AC35244FC759}" dt="2024-10-10T19:54:10.084" v="641"/>
          <ac:spMkLst>
            <pc:docMk/>
            <pc:sldMk cId="3708835752" sldId="257"/>
            <ac:spMk id="11" creationId="{64960379-9FF9-400A-A8A8-F5AB633FD3BF}"/>
          </ac:spMkLst>
        </pc:spChg>
        <pc:grpChg chg="add del">
          <ac:chgData name="Malik Kriještorac" userId="0e01a5e0-c9ec-493a-88eb-c4378bfbb68d" providerId="ADAL" clId="{EB66597E-7806-4454-AA59-AC35244FC759}" dt="2024-10-10T19:54:10.084" v="641"/>
          <ac:grpSpMkLst>
            <pc:docMk/>
            <pc:sldMk cId="3708835752" sldId="257"/>
            <ac:grpSpMk id="13" creationId="{2C491629-AE25-486B-9B22-2CE4EE8F7E47}"/>
          </ac:grpSpMkLst>
        </pc:grpChg>
        <pc:grpChg chg="add del">
          <ac:chgData name="Malik Kriještorac" userId="0e01a5e0-c9ec-493a-88eb-c4378bfbb68d" providerId="ADAL" clId="{EB66597E-7806-4454-AA59-AC35244FC759}" dt="2024-10-10T19:54:10.084" v="641"/>
          <ac:grpSpMkLst>
            <pc:docMk/>
            <pc:sldMk cId="3708835752" sldId="257"/>
            <ac:grpSpMk id="17" creationId="{43F5E015-E085-4624-B431-B42414448684}"/>
          </ac:grpSpMkLst>
        </pc:grpChg>
        <pc:graphicFrameChg chg="add mod modGraphic">
          <ac:chgData name="Malik Kriještorac" userId="0e01a5e0-c9ec-493a-88eb-c4378bfbb68d" providerId="ADAL" clId="{EB66597E-7806-4454-AA59-AC35244FC759}" dt="2024-10-10T19:54:22.633" v="642" actId="26606"/>
          <ac:graphicFrameMkLst>
            <pc:docMk/>
            <pc:sldMk cId="3708835752" sldId="257"/>
            <ac:graphicFrameMk id="5" creationId="{34E61DA9-D381-E8F2-EC78-92302E2709FA}"/>
          </ac:graphicFrameMkLst>
        </pc:graphicFrameChg>
        <pc:picChg chg="add">
          <ac:chgData name="Malik Kriještorac" userId="0e01a5e0-c9ec-493a-88eb-c4378bfbb68d" providerId="ADAL" clId="{EB66597E-7806-4454-AA59-AC35244FC759}" dt="2024-10-10T19:54:22.633" v="642" actId="26606"/>
          <ac:picMkLst>
            <pc:docMk/>
            <pc:sldMk cId="3708835752" sldId="257"/>
            <ac:picMk id="7" creationId="{B2290F55-D5DD-F39D-929A-975DB5BE8771}"/>
          </ac:picMkLst>
        </pc:picChg>
      </pc:sldChg>
      <pc:sldChg chg="addSp delSp modSp new mod">
        <pc:chgData name="Malik Kriještorac" userId="0e01a5e0-c9ec-493a-88eb-c4378bfbb68d" providerId="ADAL" clId="{EB66597E-7806-4454-AA59-AC35244FC759}" dt="2024-10-09T19:43:56.433" v="290" actId="1076"/>
        <pc:sldMkLst>
          <pc:docMk/>
          <pc:sldMk cId="3895355182" sldId="258"/>
        </pc:sldMkLst>
        <pc:spChg chg="mod">
          <ac:chgData name="Malik Kriještorac" userId="0e01a5e0-c9ec-493a-88eb-c4378bfbb68d" providerId="ADAL" clId="{EB66597E-7806-4454-AA59-AC35244FC759}" dt="2024-10-09T19:43:53.444" v="289" actId="1076"/>
          <ac:spMkLst>
            <pc:docMk/>
            <pc:sldMk cId="3895355182" sldId="258"/>
            <ac:spMk id="2" creationId="{539D2798-A23A-30D2-A30E-AC36BED20487}"/>
          </ac:spMkLst>
        </pc:spChg>
        <pc:spChg chg="add del mod">
          <ac:chgData name="Malik Kriještorac" userId="0e01a5e0-c9ec-493a-88eb-c4378bfbb68d" providerId="ADAL" clId="{EB66597E-7806-4454-AA59-AC35244FC759}" dt="2024-10-09T19:43:56.433" v="290" actId="1076"/>
          <ac:spMkLst>
            <pc:docMk/>
            <pc:sldMk cId="3895355182" sldId="258"/>
            <ac:spMk id="3" creationId="{EFC00EAE-547F-5A29-DD84-4A1A8CAE72E6}"/>
          </ac:spMkLst>
        </pc:spChg>
        <pc:spChg chg="add del">
          <ac:chgData name="Malik Kriještorac" userId="0e01a5e0-c9ec-493a-88eb-c4378bfbb68d" providerId="ADAL" clId="{EB66597E-7806-4454-AA59-AC35244FC759}" dt="2024-10-09T19:41:54.791" v="242"/>
          <ac:spMkLst>
            <pc:docMk/>
            <pc:sldMk cId="3895355182" sldId="258"/>
            <ac:spMk id="4" creationId="{ED8B9548-FCC2-4A2E-AB29-A4AA65C5EE61}"/>
          </ac:spMkLst>
        </pc:spChg>
        <pc:spChg chg="add del">
          <ac:chgData name="Malik Kriještorac" userId="0e01a5e0-c9ec-493a-88eb-c4378bfbb68d" providerId="ADAL" clId="{EB66597E-7806-4454-AA59-AC35244FC759}" dt="2024-10-09T19:42:00.270" v="248"/>
          <ac:spMkLst>
            <pc:docMk/>
            <pc:sldMk cId="3895355182" sldId="258"/>
            <ac:spMk id="5" creationId="{0C9B9781-C0F3-136F-25B6-2062C459CFBF}"/>
          </ac:spMkLst>
        </pc:spChg>
        <pc:spChg chg="add del">
          <ac:chgData name="Malik Kriještorac" userId="0e01a5e0-c9ec-493a-88eb-c4378bfbb68d" providerId="ADAL" clId="{EB66597E-7806-4454-AA59-AC35244FC759}" dt="2024-10-09T19:42:46.212" v="264"/>
          <ac:spMkLst>
            <pc:docMk/>
            <pc:sldMk cId="3895355182" sldId="258"/>
            <ac:spMk id="6" creationId="{EF96F22F-04FB-5A9A-2401-6FC9BAA9FEEE}"/>
          </ac:spMkLst>
        </pc:spChg>
      </pc:sldChg>
      <pc:sldChg chg="modSp add mod">
        <pc:chgData name="Malik Kriještorac" userId="0e01a5e0-c9ec-493a-88eb-c4378bfbb68d" providerId="ADAL" clId="{EB66597E-7806-4454-AA59-AC35244FC759}" dt="2024-10-09T19:46:28.625" v="430" actId="20577"/>
        <pc:sldMkLst>
          <pc:docMk/>
          <pc:sldMk cId="3513420224" sldId="259"/>
        </pc:sldMkLst>
        <pc:spChg chg="mod">
          <ac:chgData name="Malik Kriještorac" userId="0e01a5e0-c9ec-493a-88eb-c4378bfbb68d" providerId="ADAL" clId="{EB66597E-7806-4454-AA59-AC35244FC759}" dt="2024-10-09T19:46:28.625" v="430" actId="20577"/>
          <ac:spMkLst>
            <pc:docMk/>
            <pc:sldMk cId="3513420224" sldId="259"/>
            <ac:spMk id="2" creationId="{539D2798-A23A-30D2-A30E-AC36BED20487}"/>
          </ac:spMkLst>
        </pc:spChg>
        <pc:spChg chg="mod">
          <ac:chgData name="Malik Kriještorac" userId="0e01a5e0-c9ec-493a-88eb-c4378bfbb68d" providerId="ADAL" clId="{EB66597E-7806-4454-AA59-AC35244FC759}" dt="2024-10-09T19:46:12.155" v="411" actId="113"/>
          <ac:spMkLst>
            <pc:docMk/>
            <pc:sldMk cId="3513420224" sldId="259"/>
            <ac:spMk id="3" creationId="{EFC00EAE-547F-5A29-DD84-4A1A8CAE72E6}"/>
          </ac:spMkLst>
        </pc:spChg>
      </pc:sldChg>
      <pc:sldChg chg="delSp modSp new mod">
        <pc:chgData name="Malik Kriještorac" userId="0e01a5e0-c9ec-493a-88eb-c4378bfbb68d" providerId="ADAL" clId="{EB66597E-7806-4454-AA59-AC35244FC759}" dt="2024-10-10T20:01:13.270" v="733" actId="27636"/>
        <pc:sldMkLst>
          <pc:docMk/>
          <pc:sldMk cId="818066700" sldId="260"/>
        </pc:sldMkLst>
        <pc:spChg chg="del">
          <ac:chgData name="Malik Kriještorac" userId="0e01a5e0-c9ec-493a-88eb-c4378bfbb68d" providerId="ADAL" clId="{EB66597E-7806-4454-AA59-AC35244FC759}" dt="2024-10-09T19:47:22.579" v="434" actId="478"/>
          <ac:spMkLst>
            <pc:docMk/>
            <pc:sldMk cId="818066700" sldId="260"/>
            <ac:spMk id="2" creationId="{A4950554-F82C-CA11-37A6-ED1755654274}"/>
          </ac:spMkLst>
        </pc:spChg>
        <pc:spChg chg="mod">
          <ac:chgData name="Malik Kriještorac" userId="0e01a5e0-c9ec-493a-88eb-c4378bfbb68d" providerId="ADAL" clId="{EB66597E-7806-4454-AA59-AC35244FC759}" dt="2024-10-10T20:01:13.270" v="733" actId="27636"/>
          <ac:spMkLst>
            <pc:docMk/>
            <pc:sldMk cId="818066700" sldId="260"/>
            <ac:spMk id="3" creationId="{86C893E2-B844-BC89-525A-28EED1C31DE1}"/>
          </ac:spMkLst>
        </pc:spChg>
      </pc:sldChg>
      <pc:sldChg chg="modSp add mod ord">
        <pc:chgData name="Malik Kriještorac" userId="0e01a5e0-c9ec-493a-88eb-c4378bfbb68d" providerId="ADAL" clId="{EB66597E-7806-4454-AA59-AC35244FC759}" dt="2024-10-10T20:02:30.377" v="735" actId="20577"/>
        <pc:sldMkLst>
          <pc:docMk/>
          <pc:sldMk cId="235984848" sldId="261"/>
        </pc:sldMkLst>
        <pc:spChg chg="mod">
          <ac:chgData name="Malik Kriještorac" userId="0e01a5e0-c9ec-493a-88eb-c4378bfbb68d" providerId="ADAL" clId="{EB66597E-7806-4454-AA59-AC35244FC759}" dt="2024-10-09T19:50:18.149" v="498" actId="20577"/>
          <ac:spMkLst>
            <pc:docMk/>
            <pc:sldMk cId="235984848" sldId="261"/>
            <ac:spMk id="2" creationId="{539D2798-A23A-30D2-A30E-AC36BED20487}"/>
          </ac:spMkLst>
        </pc:spChg>
        <pc:spChg chg="mod">
          <ac:chgData name="Malik Kriještorac" userId="0e01a5e0-c9ec-493a-88eb-c4378bfbb68d" providerId="ADAL" clId="{EB66597E-7806-4454-AA59-AC35244FC759}" dt="2024-10-10T20:02:30.377" v="735" actId="20577"/>
          <ac:spMkLst>
            <pc:docMk/>
            <pc:sldMk cId="235984848" sldId="261"/>
            <ac:spMk id="3" creationId="{EFC00EAE-547F-5A29-DD84-4A1A8CAE72E6}"/>
          </ac:spMkLst>
        </pc:spChg>
      </pc:sldChg>
      <pc:sldChg chg="addSp delSp modSp new mod">
        <pc:chgData name="Malik Kriještorac" userId="0e01a5e0-c9ec-493a-88eb-c4378bfbb68d" providerId="ADAL" clId="{EB66597E-7806-4454-AA59-AC35244FC759}" dt="2024-10-10T20:03:03.484" v="749" actId="207"/>
        <pc:sldMkLst>
          <pc:docMk/>
          <pc:sldMk cId="4200510185" sldId="262"/>
        </pc:sldMkLst>
        <pc:spChg chg="del">
          <ac:chgData name="Malik Kriještorac" userId="0e01a5e0-c9ec-493a-88eb-c4378bfbb68d" providerId="ADAL" clId="{EB66597E-7806-4454-AA59-AC35244FC759}" dt="2024-10-09T19:52:00.663" v="523" actId="478"/>
          <ac:spMkLst>
            <pc:docMk/>
            <pc:sldMk cId="4200510185" sldId="262"/>
            <ac:spMk id="2" creationId="{48ED19E1-CF76-2AD6-4768-4EB631232452}"/>
          </ac:spMkLst>
        </pc:spChg>
        <pc:spChg chg="add del mod">
          <ac:chgData name="Malik Kriještorac" userId="0e01a5e0-c9ec-493a-88eb-c4378bfbb68d" providerId="ADAL" clId="{EB66597E-7806-4454-AA59-AC35244FC759}" dt="2024-10-10T20:02:39.600" v="739"/>
          <ac:spMkLst>
            <pc:docMk/>
            <pc:sldMk cId="4200510185" sldId="262"/>
            <ac:spMk id="2" creationId="{62727BA6-6B1E-CA69-83B3-56F7BE1D94B8}"/>
          </ac:spMkLst>
        </pc:spChg>
        <pc:spChg chg="add del mod">
          <ac:chgData name="Malik Kriještorac" userId="0e01a5e0-c9ec-493a-88eb-c4378bfbb68d" providerId="ADAL" clId="{EB66597E-7806-4454-AA59-AC35244FC759}" dt="2024-10-10T20:03:03.484" v="749" actId="207"/>
          <ac:spMkLst>
            <pc:docMk/>
            <pc:sldMk cId="4200510185" sldId="262"/>
            <ac:spMk id="3" creationId="{FD3AAA72-513D-20B5-4261-478A35BF2BF5}"/>
          </ac:spMkLst>
        </pc:spChg>
      </pc:sldChg>
      <pc:sldChg chg="delSp modSp add del mod">
        <pc:chgData name="Malik Kriještorac" userId="0e01a5e0-c9ec-493a-88eb-c4378bfbb68d" providerId="ADAL" clId="{EB66597E-7806-4454-AA59-AC35244FC759}" dt="2024-10-09T19:53:30.114" v="556" actId="47"/>
        <pc:sldMkLst>
          <pc:docMk/>
          <pc:sldMk cId="808769048" sldId="263"/>
        </pc:sldMkLst>
        <pc:spChg chg="del mod">
          <ac:chgData name="Malik Kriještorac" userId="0e01a5e0-c9ec-493a-88eb-c4378bfbb68d" providerId="ADAL" clId="{EB66597E-7806-4454-AA59-AC35244FC759}" dt="2024-10-09T19:53:28.308" v="555" actId="478"/>
          <ac:spMkLst>
            <pc:docMk/>
            <pc:sldMk cId="808769048" sldId="263"/>
            <ac:spMk id="3" creationId="{FD3AAA72-513D-20B5-4261-478A35BF2BF5}"/>
          </ac:spMkLst>
        </pc:spChg>
      </pc:sldChg>
      <pc:sldChg chg="modSp new del mod">
        <pc:chgData name="Malik Kriještorac" userId="0e01a5e0-c9ec-493a-88eb-c4378bfbb68d" providerId="ADAL" clId="{EB66597E-7806-4454-AA59-AC35244FC759}" dt="2024-10-10T20:03:45.555" v="750" actId="2696"/>
        <pc:sldMkLst>
          <pc:docMk/>
          <pc:sldMk cId="949791732" sldId="263"/>
        </pc:sldMkLst>
        <pc:spChg chg="mod">
          <ac:chgData name="Malik Kriještorac" userId="0e01a5e0-c9ec-493a-88eb-c4378bfbb68d" providerId="ADAL" clId="{EB66597E-7806-4454-AA59-AC35244FC759}" dt="2024-10-10T19:54:10.084" v="641"/>
          <ac:spMkLst>
            <pc:docMk/>
            <pc:sldMk cId="949791732" sldId="263"/>
            <ac:spMk id="2" creationId="{60065640-CA45-FE16-A8BB-A9B9C5ADACBF}"/>
          </ac:spMkLst>
        </pc:spChg>
        <pc:spChg chg="mod">
          <ac:chgData name="Malik Kriještorac" userId="0e01a5e0-c9ec-493a-88eb-c4378bfbb68d" providerId="ADAL" clId="{EB66597E-7806-4454-AA59-AC35244FC759}" dt="2024-10-10T19:54:10.084" v="641"/>
          <ac:spMkLst>
            <pc:docMk/>
            <pc:sldMk cId="949791732" sldId="263"/>
            <ac:spMk id="3" creationId="{6548765E-B34E-E3AC-727B-3F64BF174AA1}"/>
          </ac:spMkLst>
        </pc:spChg>
      </pc:sldChg>
      <pc:sldChg chg="new del">
        <pc:chgData name="Malik Kriještorac" userId="0e01a5e0-c9ec-493a-88eb-c4378bfbb68d" providerId="ADAL" clId="{EB66597E-7806-4454-AA59-AC35244FC759}" dt="2024-10-09T19:53:56.971" v="558" actId="680"/>
        <pc:sldMkLst>
          <pc:docMk/>
          <pc:sldMk cId="4062157406" sldId="263"/>
        </pc:sldMkLst>
      </pc:sldChg>
      <pc:sldChg chg="delSp modSp new mod">
        <pc:chgData name="Malik Kriještorac" userId="0e01a5e0-c9ec-493a-88eb-c4378bfbb68d" providerId="ADAL" clId="{EB66597E-7806-4454-AA59-AC35244FC759}" dt="2024-10-10T19:56:08.127" v="677" actId="404"/>
        <pc:sldMkLst>
          <pc:docMk/>
          <pc:sldMk cId="1880190897" sldId="264"/>
        </pc:sldMkLst>
        <pc:spChg chg="del">
          <ac:chgData name="Malik Kriještorac" userId="0e01a5e0-c9ec-493a-88eb-c4378bfbb68d" providerId="ADAL" clId="{EB66597E-7806-4454-AA59-AC35244FC759}" dt="2024-10-10T19:52:46.436" v="605" actId="478"/>
          <ac:spMkLst>
            <pc:docMk/>
            <pc:sldMk cId="1880190897" sldId="264"/>
            <ac:spMk id="2" creationId="{E012EF7A-0920-3A4B-0891-EA06FD0F30D0}"/>
          </ac:spMkLst>
        </pc:spChg>
        <pc:spChg chg="mod">
          <ac:chgData name="Malik Kriještorac" userId="0e01a5e0-c9ec-493a-88eb-c4378bfbb68d" providerId="ADAL" clId="{EB66597E-7806-4454-AA59-AC35244FC759}" dt="2024-10-10T19:56:08.127" v="677" actId="404"/>
          <ac:spMkLst>
            <pc:docMk/>
            <pc:sldMk cId="1880190897" sldId="264"/>
            <ac:spMk id="3" creationId="{B7C9CEF7-C305-DBE7-F7B4-ED5EADCDA5CF}"/>
          </ac:spMkLst>
        </pc:spChg>
      </pc:sldChg>
      <pc:sldChg chg="modSp new mod">
        <pc:chgData name="Malik Kriještorac" userId="0e01a5e0-c9ec-493a-88eb-c4378bfbb68d" providerId="ADAL" clId="{EB66597E-7806-4454-AA59-AC35244FC759}" dt="2024-10-10T19:57:15.546" v="696" actId="404"/>
        <pc:sldMkLst>
          <pc:docMk/>
          <pc:sldMk cId="2465247203" sldId="265"/>
        </pc:sldMkLst>
        <pc:spChg chg="mod">
          <ac:chgData name="Malik Kriještorac" userId="0e01a5e0-c9ec-493a-88eb-c4378bfbb68d" providerId="ADAL" clId="{EB66597E-7806-4454-AA59-AC35244FC759}" dt="2024-10-10T19:56:52.059" v="691" actId="113"/>
          <ac:spMkLst>
            <pc:docMk/>
            <pc:sldMk cId="2465247203" sldId="265"/>
            <ac:spMk id="2" creationId="{0500E319-162C-EBA0-F089-08A52BB8D748}"/>
          </ac:spMkLst>
        </pc:spChg>
        <pc:spChg chg="mod">
          <ac:chgData name="Malik Kriještorac" userId="0e01a5e0-c9ec-493a-88eb-c4378bfbb68d" providerId="ADAL" clId="{EB66597E-7806-4454-AA59-AC35244FC759}" dt="2024-10-10T19:57:15.546" v="696" actId="404"/>
          <ac:spMkLst>
            <pc:docMk/>
            <pc:sldMk cId="2465247203" sldId="265"/>
            <ac:spMk id="3" creationId="{FDD91A95-CE42-58E3-20A4-31D7C445335D}"/>
          </ac:spMkLst>
        </pc:spChg>
      </pc:sldChg>
      <pc:sldChg chg="addSp delSp modSp new mod">
        <pc:chgData name="Malik Kriještorac" userId="0e01a5e0-c9ec-493a-88eb-c4378bfbb68d" providerId="ADAL" clId="{EB66597E-7806-4454-AA59-AC35244FC759}" dt="2024-10-10T19:59:56.858" v="717" actId="20577"/>
        <pc:sldMkLst>
          <pc:docMk/>
          <pc:sldMk cId="1099785823" sldId="266"/>
        </pc:sldMkLst>
        <pc:spChg chg="del">
          <ac:chgData name="Malik Kriještorac" userId="0e01a5e0-c9ec-493a-88eb-c4378bfbb68d" providerId="ADAL" clId="{EB66597E-7806-4454-AA59-AC35244FC759}" dt="2024-10-10T19:57:57.859" v="698" actId="478"/>
          <ac:spMkLst>
            <pc:docMk/>
            <pc:sldMk cId="1099785823" sldId="266"/>
            <ac:spMk id="2" creationId="{815AC817-9D47-7EE6-42C4-8B005320CB2D}"/>
          </ac:spMkLst>
        </pc:spChg>
        <pc:spChg chg="mod">
          <ac:chgData name="Malik Kriještorac" userId="0e01a5e0-c9ec-493a-88eb-c4378bfbb68d" providerId="ADAL" clId="{EB66597E-7806-4454-AA59-AC35244FC759}" dt="2024-10-10T19:59:56.858" v="717" actId="20577"/>
          <ac:spMkLst>
            <pc:docMk/>
            <pc:sldMk cId="1099785823" sldId="266"/>
            <ac:spMk id="3" creationId="{7F38AEDD-FD54-C62D-BB7E-E3D186ED0175}"/>
          </ac:spMkLst>
        </pc:spChg>
        <pc:spChg chg="add mod">
          <ac:chgData name="Malik Kriještorac" userId="0e01a5e0-c9ec-493a-88eb-c4378bfbb68d" providerId="ADAL" clId="{EB66597E-7806-4454-AA59-AC35244FC759}" dt="2024-10-10T19:59:43.932" v="716" actId="14100"/>
          <ac:spMkLst>
            <pc:docMk/>
            <pc:sldMk cId="1099785823" sldId="266"/>
            <ac:spMk id="6" creationId="{4B7A5C15-DAB5-B71B-5333-1CF1BF0038A7}"/>
          </ac:spMkLst>
        </pc:spChg>
        <pc:cxnChg chg="add">
          <ac:chgData name="Malik Kriještorac" userId="0e01a5e0-c9ec-493a-88eb-c4378bfbb68d" providerId="ADAL" clId="{EB66597E-7806-4454-AA59-AC35244FC759}" dt="2024-10-10T19:59:24.642" v="711" actId="11529"/>
          <ac:cxnSpMkLst>
            <pc:docMk/>
            <pc:sldMk cId="1099785823" sldId="266"/>
            <ac:cxnSpMk id="5" creationId="{62B6610F-CC10-FFED-FF71-3038C91A6902}"/>
          </ac:cxnSpMkLst>
        </pc:cxnChg>
      </pc:sldChg>
      <pc:sldChg chg="addSp delSp modSp new mod">
        <pc:chgData name="Malik Kriještorac" userId="0e01a5e0-c9ec-493a-88eb-c4378bfbb68d" providerId="ADAL" clId="{EB66597E-7806-4454-AA59-AC35244FC759}" dt="2024-10-10T20:06:19.669" v="789" actId="11529"/>
        <pc:sldMkLst>
          <pc:docMk/>
          <pc:sldMk cId="2595053739" sldId="267"/>
        </pc:sldMkLst>
        <pc:spChg chg="del">
          <ac:chgData name="Malik Kriještorac" userId="0e01a5e0-c9ec-493a-88eb-c4378bfbb68d" providerId="ADAL" clId="{EB66597E-7806-4454-AA59-AC35244FC759}" dt="2024-10-10T20:04:10.460" v="752" actId="478"/>
          <ac:spMkLst>
            <pc:docMk/>
            <pc:sldMk cId="2595053739" sldId="267"/>
            <ac:spMk id="2" creationId="{7907720D-74B2-30A8-F777-A3D4C3F6145C}"/>
          </ac:spMkLst>
        </pc:spChg>
        <pc:spChg chg="mod">
          <ac:chgData name="Malik Kriještorac" userId="0e01a5e0-c9ec-493a-88eb-c4378bfbb68d" providerId="ADAL" clId="{EB66597E-7806-4454-AA59-AC35244FC759}" dt="2024-10-10T20:05:41.678" v="780" actId="404"/>
          <ac:spMkLst>
            <pc:docMk/>
            <pc:sldMk cId="2595053739" sldId="267"/>
            <ac:spMk id="3" creationId="{62163FB0-DAFA-320F-5662-2A9C262E5F23}"/>
          </ac:spMkLst>
        </pc:spChg>
        <pc:spChg chg="add mod">
          <ac:chgData name="Malik Kriještorac" userId="0e01a5e0-c9ec-493a-88eb-c4378bfbb68d" providerId="ADAL" clId="{EB66597E-7806-4454-AA59-AC35244FC759}" dt="2024-10-10T20:06:11.570" v="788" actId="1076"/>
          <ac:spMkLst>
            <pc:docMk/>
            <pc:sldMk cId="2595053739" sldId="267"/>
            <ac:spMk id="7" creationId="{1FF868AF-DF2A-2C15-EC4D-5E61F5EB560C}"/>
          </ac:spMkLst>
        </pc:spChg>
        <pc:cxnChg chg="add del mod">
          <ac:chgData name="Malik Kriještorac" userId="0e01a5e0-c9ec-493a-88eb-c4378bfbb68d" providerId="ADAL" clId="{EB66597E-7806-4454-AA59-AC35244FC759}" dt="2024-10-10T20:05:47.821" v="781" actId="478"/>
          <ac:cxnSpMkLst>
            <pc:docMk/>
            <pc:sldMk cId="2595053739" sldId="267"/>
            <ac:cxnSpMk id="5" creationId="{B2D66C27-2597-0595-9811-1C7DAA717D0D}"/>
          </ac:cxnSpMkLst>
        </pc:cxnChg>
        <pc:cxnChg chg="add">
          <ac:chgData name="Malik Kriještorac" userId="0e01a5e0-c9ec-493a-88eb-c4378bfbb68d" providerId="ADAL" clId="{EB66597E-7806-4454-AA59-AC35244FC759}" dt="2024-10-10T20:06:19.669" v="789" actId="11529"/>
          <ac:cxnSpMkLst>
            <pc:docMk/>
            <pc:sldMk cId="2595053739" sldId="267"/>
            <ac:cxnSpMk id="9" creationId="{AE5D0C77-2901-74AA-04FC-B8764D2323E1}"/>
          </ac:cxnSpMkLst>
        </pc:cxnChg>
      </pc:sldChg>
      <pc:sldChg chg="add del">
        <pc:chgData name="Malik Kriještorac" userId="0e01a5e0-c9ec-493a-88eb-c4378bfbb68d" providerId="ADAL" clId="{EB66597E-7806-4454-AA59-AC35244FC759}" dt="2024-10-10T20:08:41.036" v="791" actId="2696"/>
        <pc:sldMkLst>
          <pc:docMk/>
          <pc:sldMk cId="1213077883" sldId="268"/>
        </pc:sldMkLst>
      </pc:sldChg>
      <pc:sldMasterChg chg="add del addSldLayout delSldLayout">
        <pc:chgData name="Malik Kriještorac" userId="0e01a5e0-c9ec-493a-88eb-c4378bfbb68d" providerId="ADAL" clId="{EB66597E-7806-4454-AA59-AC35244FC759}" dt="2024-10-09T19:35:52.113" v="103" actId="26606"/>
        <pc:sldMasterMkLst>
          <pc:docMk/>
          <pc:sldMasterMk cId="2218212469" sldId="2147483648"/>
        </pc:sldMasterMkLst>
        <pc:sldLayoutChg chg="add del">
          <pc:chgData name="Malik Kriještorac" userId="0e01a5e0-c9ec-493a-88eb-c4378bfbb68d" providerId="ADAL" clId="{EB66597E-7806-4454-AA59-AC35244FC759}" dt="2024-10-09T19:35:52.113" v="103" actId="26606"/>
          <pc:sldLayoutMkLst>
            <pc:docMk/>
            <pc:sldMasterMk cId="2218212469" sldId="2147483648"/>
            <pc:sldLayoutMk cId="1729944364" sldId="2147483649"/>
          </pc:sldLayoutMkLst>
        </pc:sldLayoutChg>
        <pc:sldLayoutChg chg="add del">
          <pc:chgData name="Malik Kriještorac" userId="0e01a5e0-c9ec-493a-88eb-c4378bfbb68d" providerId="ADAL" clId="{EB66597E-7806-4454-AA59-AC35244FC759}" dt="2024-10-09T19:35:52.113" v="103" actId="26606"/>
          <pc:sldLayoutMkLst>
            <pc:docMk/>
            <pc:sldMasterMk cId="2218212469" sldId="2147483648"/>
            <pc:sldLayoutMk cId="2002258297" sldId="2147483650"/>
          </pc:sldLayoutMkLst>
        </pc:sldLayoutChg>
        <pc:sldLayoutChg chg="add del">
          <pc:chgData name="Malik Kriještorac" userId="0e01a5e0-c9ec-493a-88eb-c4378bfbb68d" providerId="ADAL" clId="{EB66597E-7806-4454-AA59-AC35244FC759}" dt="2024-10-09T19:35:52.113" v="103" actId="26606"/>
          <pc:sldLayoutMkLst>
            <pc:docMk/>
            <pc:sldMasterMk cId="2218212469" sldId="2147483648"/>
            <pc:sldLayoutMk cId="1295635958" sldId="2147483651"/>
          </pc:sldLayoutMkLst>
        </pc:sldLayoutChg>
        <pc:sldLayoutChg chg="add del">
          <pc:chgData name="Malik Kriještorac" userId="0e01a5e0-c9ec-493a-88eb-c4378bfbb68d" providerId="ADAL" clId="{EB66597E-7806-4454-AA59-AC35244FC759}" dt="2024-10-09T19:35:52.113" v="103" actId="26606"/>
          <pc:sldLayoutMkLst>
            <pc:docMk/>
            <pc:sldMasterMk cId="2218212469" sldId="2147483648"/>
            <pc:sldLayoutMk cId="1724860901" sldId="2147483652"/>
          </pc:sldLayoutMkLst>
        </pc:sldLayoutChg>
        <pc:sldLayoutChg chg="add del">
          <pc:chgData name="Malik Kriještorac" userId="0e01a5e0-c9ec-493a-88eb-c4378bfbb68d" providerId="ADAL" clId="{EB66597E-7806-4454-AA59-AC35244FC759}" dt="2024-10-09T19:35:52.113" v="103" actId="26606"/>
          <pc:sldLayoutMkLst>
            <pc:docMk/>
            <pc:sldMasterMk cId="2218212469" sldId="2147483648"/>
            <pc:sldLayoutMk cId="2990840378" sldId="2147483653"/>
          </pc:sldLayoutMkLst>
        </pc:sldLayoutChg>
        <pc:sldLayoutChg chg="add del">
          <pc:chgData name="Malik Kriještorac" userId="0e01a5e0-c9ec-493a-88eb-c4378bfbb68d" providerId="ADAL" clId="{EB66597E-7806-4454-AA59-AC35244FC759}" dt="2024-10-09T19:35:52.113" v="103" actId="26606"/>
          <pc:sldLayoutMkLst>
            <pc:docMk/>
            <pc:sldMasterMk cId="2218212469" sldId="2147483648"/>
            <pc:sldLayoutMk cId="2071687305" sldId="2147483654"/>
          </pc:sldLayoutMkLst>
        </pc:sldLayoutChg>
        <pc:sldLayoutChg chg="add del">
          <pc:chgData name="Malik Kriještorac" userId="0e01a5e0-c9ec-493a-88eb-c4378bfbb68d" providerId="ADAL" clId="{EB66597E-7806-4454-AA59-AC35244FC759}" dt="2024-10-09T19:35:52.113" v="103" actId="26606"/>
          <pc:sldLayoutMkLst>
            <pc:docMk/>
            <pc:sldMasterMk cId="2218212469" sldId="2147483648"/>
            <pc:sldLayoutMk cId="2928189813" sldId="2147483655"/>
          </pc:sldLayoutMkLst>
        </pc:sldLayoutChg>
        <pc:sldLayoutChg chg="add del">
          <pc:chgData name="Malik Kriještorac" userId="0e01a5e0-c9ec-493a-88eb-c4378bfbb68d" providerId="ADAL" clId="{EB66597E-7806-4454-AA59-AC35244FC759}" dt="2024-10-09T19:35:52.113" v="103" actId="26606"/>
          <pc:sldLayoutMkLst>
            <pc:docMk/>
            <pc:sldMasterMk cId="2218212469" sldId="2147483648"/>
            <pc:sldLayoutMk cId="3401788364" sldId="2147483656"/>
          </pc:sldLayoutMkLst>
        </pc:sldLayoutChg>
        <pc:sldLayoutChg chg="add del">
          <pc:chgData name="Malik Kriještorac" userId="0e01a5e0-c9ec-493a-88eb-c4378bfbb68d" providerId="ADAL" clId="{EB66597E-7806-4454-AA59-AC35244FC759}" dt="2024-10-09T19:35:52.113" v="103" actId="26606"/>
          <pc:sldLayoutMkLst>
            <pc:docMk/>
            <pc:sldMasterMk cId="2218212469" sldId="2147483648"/>
            <pc:sldLayoutMk cId="611294603" sldId="2147483657"/>
          </pc:sldLayoutMkLst>
        </pc:sldLayoutChg>
        <pc:sldLayoutChg chg="add del">
          <pc:chgData name="Malik Kriještorac" userId="0e01a5e0-c9ec-493a-88eb-c4378bfbb68d" providerId="ADAL" clId="{EB66597E-7806-4454-AA59-AC35244FC759}" dt="2024-10-09T19:35:52.113" v="103" actId="26606"/>
          <pc:sldLayoutMkLst>
            <pc:docMk/>
            <pc:sldMasterMk cId="2218212469" sldId="2147483648"/>
            <pc:sldLayoutMk cId="3240433810" sldId="2147483658"/>
          </pc:sldLayoutMkLst>
        </pc:sldLayoutChg>
        <pc:sldLayoutChg chg="add del">
          <pc:chgData name="Malik Kriještorac" userId="0e01a5e0-c9ec-493a-88eb-c4378bfbb68d" providerId="ADAL" clId="{EB66597E-7806-4454-AA59-AC35244FC759}" dt="2024-10-09T19:35:52.113" v="103" actId="26606"/>
          <pc:sldLayoutMkLst>
            <pc:docMk/>
            <pc:sldMasterMk cId="2218212469" sldId="2147483648"/>
            <pc:sldLayoutMk cId="3046770183" sldId="2147483659"/>
          </pc:sldLayoutMkLst>
        </pc:sldLayoutChg>
      </pc:sldMasterChg>
      <pc:sldMasterChg chg="add del replId addSldLayout delSldLayout">
        <pc:chgData name="Malik Kriještorac" userId="0e01a5e0-c9ec-493a-88eb-c4378bfbb68d" providerId="ADAL" clId="{EB66597E-7806-4454-AA59-AC35244FC759}" dt="2024-10-09T19:35:52.113" v="103" actId="26606"/>
        <pc:sldMasterMkLst>
          <pc:docMk/>
          <pc:sldMasterMk cId="2706024422" sldId="2147483660"/>
        </pc:sldMasterMkLst>
        <pc:sldLayoutChg chg="add del">
          <pc:chgData name="Malik Kriještorac" userId="0e01a5e0-c9ec-493a-88eb-c4378bfbb68d" providerId="ADAL" clId="{EB66597E-7806-4454-AA59-AC35244FC759}" dt="2024-10-09T19:35:52.113" v="103" actId="26606"/>
          <pc:sldLayoutMkLst>
            <pc:docMk/>
            <pc:sldMasterMk cId="2706024422" sldId="2147483660"/>
            <pc:sldLayoutMk cId="1122219763" sldId="2147483661"/>
          </pc:sldLayoutMkLst>
        </pc:sldLayoutChg>
        <pc:sldLayoutChg chg="add del replId">
          <pc:chgData name="Malik Kriještorac" userId="0e01a5e0-c9ec-493a-88eb-c4378bfbb68d" providerId="ADAL" clId="{EB66597E-7806-4454-AA59-AC35244FC759}" dt="2024-10-09T19:35:52.113" v="103" actId="26606"/>
          <pc:sldLayoutMkLst>
            <pc:docMk/>
            <pc:sldMasterMk cId="2706024422" sldId="2147483660"/>
            <pc:sldLayoutMk cId="3128176901" sldId="2147483662"/>
          </pc:sldLayoutMkLst>
        </pc:sldLayoutChg>
        <pc:sldLayoutChg chg="add del replId">
          <pc:chgData name="Malik Kriještorac" userId="0e01a5e0-c9ec-493a-88eb-c4378bfbb68d" providerId="ADAL" clId="{EB66597E-7806-4454-AA59-AC35244FC759}" dt="2024-10-09T19:35:52.113" v="103" actId="26606"/>
          <pc:sldLayoutMkLst>
            <pc:docMk/>
            <pc:sldMasterMk cId="2706024422" sldId="2147483660"/>
            <pc:sldLayoutMk cId="3183174960" sldId="2147483663"/>
          </pc:sldLayoutMkLst>
        </pc:sldLayoutChg>
        <pc:sldLayoutChg chg="add del replId">
          <pc:chgData name="Malik Kriještorac" userId="0e01a5e0-c9ec-493a-88eb-c4378bfbb68d" providerId="ADAL" clId="{EB66597E-7806-4454-AA59-AC35244FC759}" dt="2024-10-09T19:35:52.113" v="103" actId="26606"/>
          <pc:sldLayoutMkLst>
            <pc:docMk/>
            <pc:sldMasterMk cId="2706024422" sldId="2147483660"/>
            <pc:sldLayoutMk cId="4234252403" sldId="2147483664"/>
          </pc:sldLayoutMkLst>
        </pc:sldLayoutChg>
        <pc:sldLayoutChg chg="add del replId">
          <pc:chgData name="Malik Kriještorac" userId="0e01a5e0-c9ec-493a-88eb-c4378bfbb68d" providerId="ADAL" clId="{EB66597E-7806-4454-AA59-AC35244FC759}" dt="2024-10-09T19:35:52.113" v="103" actId="26606"/>
          <pc:sldLayoutMkLst>
            <pc:docMk/>
            <pc:sldMasterMk cId="2706024422" sldId="2147483660"/>
            <pc:sldLayoutMk cId="3524511635" sldId="2147483665"/>
          </pc:sldLayoutMkLst>
        </pc:sldLayoutChg>
        <pc:sldLayoutChg chg="add del replId">
          <pc:chgData name="Malik Kriještorac" userId="0e01a5e0-c9ec-493a-88eb-c4378bfbb68d" providerId="ADAL" clId="{EB66597E-7806-4454-AA59-AC35244FC759}" dt="2024-10-09T19:35:52.113" v="103" actId="26606"/>
          <pc:sldLayoutMkLst>
            <pc:docMk/>
            <pc:sldMasterMk cId="2706024422" sldId="2147483660"/>
            <pc:sldLayoutMk cId="2187616474" sldId="2147483666"/>
          </pc:sldLayoutMkLst>
        </pc:sldLayoutChg>
        <pc:sldLayoutChg chg="add del replId">
          <pc:chgData name="Malik Kriještorac" userId="0e01a5e0-c9ec-493a-88eb-c4378bfbb68d" providerId="ADAL" clId="{EB66597E-7806-4454-AA59-AC35244FC759}" dt="2024-10-09T19:35:52.113" v="103" actId="26606"/>
          <pc:sldLayoutMkLst>
            <pc:docMk/>
            <pc:sldMasterMk cId="2706024422" sldId="2147483660"/>
            <pc:sldLayoutMk cId="4214215156" sldId="2147483667"/>
          </pc:sldLayoutMkLst>
        </pc:sldLayoutChg>
        <pc:sldLayoutChg chg="add del replId">
          <pc:chgData name="Malik Kriještorac" userId="0e01a5e0-c9ec-493a-88eb-c4378bfbb68d" providerId="ADAL" clId="{EB66597E-7806-4454-AA59-AC35244FC759}" dt="2024-10-09T19:35:52.113" v="103" actId="26606"/>
          <pc:sldLayoutMkLst>
            <pc:docMk/>
            <pc:sldMasterMk cId="2706024422" sldId="2147483660"/>
            <pc:sldLayoutMk cId="3812956597" sldId="2147483668"/>
          </pc:sldLayoutMkLst>
        </pc:sldLayoutChg>
        <pc:sldLayoutChg chg="add del replId">
          <pc:chgData name="Malik Kriještorac" userId="0e01a5e0-c9ec-493a-88eb-c4378bfbb68d" providerId="ADAL" clId="{EB66597E-7806-4454-AA59-AC35244FC759}" dt="2024-10-09T19:35:52.113" v="103" actId="26606"/>
          <pc:sldLayoutMkLst>
            <pc:docMk/>
            <pc:sldMasterMk cId="2706024422" sldId="2147483660"/>
            <pc:sldLayoutMk cId="3223844885" sldId="2147483669"/>
          </pc:sldLayoutMkLst>
        </pc:sldLayoutChg>
        <pc:sldLayoutChg chg="add del replId">
          <pc:chgData name="Malik Kriještorac" userId="0e01a5e0-c9ec-493a-88eb-c4378bfbb68d" providerId="ADAL" clId="{EB66597E-7806-4454-AA59-AC35244FC759}" dt="2024-10-09T19:35:52.113" v="103" actId="26606"/>
          <pc:sldLayoutMkLst>
            <pc:docMk/>
            <pc:sldMasterMk cId="2706024422" sldId="2147483660"/>
            <pc:sldLayoutMk cId="3092593702" sldId="2147483670"/>
          </pc:sldLayoutMkLst>
        </pc:sldLayoutChg>
        <pc:sldLayoutChg chg="add del replId">
          <pc:chgData name="Malik Kriještorac" userId="0e01a5e0-c9ec-493a-88eb-c4378bfbb68d" providerId="ADAL" clId="{EB66597E-7806-4454-AA59-AC35244FC759}" dt="2024-10-09T19:35:52.113" v="103" actId="26606"/>
          <pc:sldLayoutMkLst>
            <pc:docMk/>
            <pc:sldMasterMk cId="2706024422" sldId="2147483660"/>
            <pc:sldLayoutMk cId="2799982825" sldId="2147483671"/>
          </pc:sldLayoutMkLst>
        </pc:sldLayoutChg>
      </pc:sldMasterChg>
      <pc:sldMasterChg chg="add del addSldLayout delSldLayout">
        <pc:chgData name="Malik Kriještorac" userId="0e01a5e0-c9ec-493a-88eb-c4378bfbb68d" providerId="ADAL" clId="{EB66597E-7806-4454-AA59-AC35244FC759}" dt="2024-10-09T19:35:46.426" v="99" actId="26606"/>
        <pc:sldMasterMkLst>
          <pc:docMk/>
          <pc:sldMasterMk cId="1283152709" sldId="2147483686"/>
        </pc:sldMasterMkLst>
        <pc:sldLayoutChg chg="add del">
          <pc:chgData name="Malik Kriještorac" userId="0e01a5e0-c9ec-493a-88eb-c4378bfbb68d" providerId="ADAL" clId="{EB66597E-7806-4454-AA59-AC35244FC759}" dt="2024-10-09T19:35:46.426" v="99" actId="26606"/>
          <pc:sldLayoutMkLst>
            <pc:docMk/>
            <pc:sldMasterMk cId="1283152709" sldId="2147483686"/>
            <pc:sldLayoutMk cId="1150935265" sldId="2147483675"/>
          </pc:sldLayoutMkLst>
        </pc:sldLayoutChg>
        <pc:sldLayoutChg chg="add del">
          <pc:chgData name="Malik Kriještorac" userId="0e01a5e0-c9ec-493a-88eb-c4378bfbb68d" providerId="ADAL" clId="{EB66597E-7806-4454-AA59-AC35244FC759}" dt="2024-10-09T19:35:46.426" v="99" actId="26606"/>
          <pc:sldLayoutMkLst>
            <pc:docMk/>
            <pc:sldMasterMk cId="1283152709" sldId="2147483686"/>
            <pc:sldLayoutMk cId="963016958" sldId="2147483676"/>
          </pc:sldLayoutMkLst>
        </pc:sldLayoutChg>
        <pc:sldLayoutChg chg="add del">
          <pc:chgData name="Malik Kriještorac" userId="0e01a5e0-c9ec-493a-88eb-c4378bfbb68d" providerId="ADAL" clId="{EB66597E-7806-4454-AA59-AC35244FC759}" dt="2024-10-09T19:35:46.426" v="99" actId="26606"/>
          <pc:sldLayoutMkLst>
            <pc:docMk/>
            <pc:sldMasterMk cId="1283152709" sldId="2147483686"/>
            <pc:sldLayoutMk cId="1407430821" sldId="2147483677"/>
          </pc:sldLayoutMkLst>
        </pc:sldLayoutChg>
        <pc:sldLayoutChg chg="add del">
          <pc:chgData name="Malik Kriještorac" userId="0e01a5e0-c9ec-493a-88eb-c4378bfbb68d" providerId="ADAL" clId="{EB66597E-7806-4454-AA59-AC35244FC759}" dt="2024-10-09T19:35:46.426" v="99" actId="26606"/>
          <pc:sldLayoutMkLst>
            <pc:docMk/>
            <pc:sldMasterMk cId="1283152709" sldId="2147483686"/>
            <pc:sldLayoutMk cId="160393585" sldId="2147483678"/>
          </pc:sldLayoutMkLst>
        </pc:sldLayoutChg>
        <pc:sldLayoutChg chg="add del">
          <pc:chgData name="Malik Kriještorac" userId="0e01a5e0-c9ec-493a-88eb-c4378bfbb68d" providerId="ADAL" clId="{EB66597E-7806-4454-AA59-AC35244FC759}" dt="2024-10-09T19:35:46.426" v="99" actId="26606"/>
          <pc:sldLayoutMkLst>
            <pc:docMk/>
            <pc:sldMasterMk cId="1283152709" sldId="2147483686"/>
            <pc:sldLayoutMk cId="3525842777" sldId="2147483679"/>
          </pc:sldLayoutMkLst>
        </pc:sldLayoutChg>
        <pc:sldLayoutChg chg="add del">
          <pc:chgData name="Malik Kriještorac" userId="0e01a5e0-c9ec-493a-88eb-c4378bfbb68d" providerId="ADAL" clId="{EB66597E-7806-4454-AA59-AC35244FC759}" dt="2024-10-09T19:35:46.426" v="99" actId="26606"/>
          <pc:sldLayoutMkLst>
            <pc:docMk/>
            <pc:sldMasterMk cId="1283152709" sldId="2147483686"/>
            <pc:sldLayoutMk cId="335175213" sldId="2147483680"/>
          </pc:sldLayoutMkLst>
        </pc:sldLayoutChg>
        <pc:sldLayoutChg chg="add del">
          <pc:chgData name="Malik Kriještorac" userId="0e01a5e0-c9ec-493a-88eb-c4378bfbb68d" providerId="ADAL" clId="{EB66597E-7806-4454-AA59-AC35244FC759}" dt="2024-10-09T19:35:46.426" v="99" actId="26606"/>
          <pc:sldLayoutMkLst>
            <pc:docMk/>
            <pc:sldMasterMk cId="1283152709" sldId="2147483686"/>
            <pc:sldLayoutMk cId="3122460605" sldId="2147483681"/>
          </pc:sldLayoutMkLst>
        </pc:sldLayoutChg>
        <pc:sldLayoutChg chg="add del">
          <pc:chgData name="Malik Kriještorac" userId="0e01a5e0-c9ec-493a-88eb-c4378bfbb68d" providerId="ADAL" clId="{EB66597E-7806-4454-AA59-AC35244FC759}" dt="2024-10-09T19:35:46.426" v="99" actId="26606"/>
          <pc:sldLayoutMkLst>
            <pc:docMk/>
            <pc:sldMasterMk cId="1283152709" sldId="2147483686"/>
            <pc:sldLayoutMk cId="2802093738" sldId="2147483682"/>
          </pc:sldLayoutMkLst>
        </pc:sldLayoutChg>
        <pc:sldLayoutChg chg="add del">
          <pc:chgData name="Malik Kriještorac" userId="0e01a5e0-c9ec-493a-88eb-c4378bfbb68d" providerId="ADAL" clId="{EB66597E-7806-4454-AA59-AC35244FC759}" dt="2024-10-09T19:35:46.426" v="99" actId="26606"/>
          <pc:sldLayoutMkLst>
            <pc:docMk/>
            <pc:sldMasterMk cId="1283152709" sldId="2147483686"/>
            <pc:sldLayoutMk cId="1873468198" sldId="2147483683"/>
          </pc:sldLayoutMkLst>
        </pc:sldLayoutChg>
        <pc:sldLayoutChg chg="add del">
          <pc:chgData name="Malik Kriještorac" userId="0e01a5e0-c9ec-493a-88eb-c4378bfbb68d" providerId="ADAL" clId="{EB66597E-7806-4454-AA59-AC35244FC759}" dt="2024-10-09T19:35:46.426" v="99" actId="26606"/>
          <pc:sldLayoutMkLst>
            <pc:docMk/>
            <pc:sldMasterMk cId="1283152709" sldId="2147483686"/>
            <pc:sldLayoutMk cId="2293333523" sldId="2147483684"/>
          </pc:sldLayoutMkLst>
        </pc:sldLayoutChg>
        <pc:sldLayoutChg chg="add del">
          <pc:chgData name="Malik Kriještorac" userId="0e01a5e0-c9ec-493a-88eb-c4378bfbb68d" providerId="ADAL" clId="{EB66597E-7806-4454-AA59-AC35244FC759}" dt="2024-10-09T19:35:46.426" v="99" actId="26606"/>
          <pc:sldLayoutMkLst>
            <pc:docMk/>
            <pc:sldMasterMk cId="1283152709" sldId="2147483686"/>
            <pc:sldLayoutMk cId="1600245425" sldId="2147483685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79D39D-7958-4536-8271-C09DC658A4D1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2A0235A-E4C3-4CC3-960F-BE33928D4142}">
      <dgm:prSet/>
      <dgm:spPr/>
      <dgm:t>
        <a:bodyPr/>
        <a:lstStyle/>
        <a:p>
          <a:r>
            <a:rPr lang="bs-Latn-BA"/>
            <a:t>Abstraction</a:t>
          </a:r>
          <a:endParaRPr lang="en-US"/>
        </a:p>
      </dgm:t>
    </dgm:pt>
    <dgm:pt modelId="{53B73852-1845-4E82-BE20-DF113187DFA9}" type="parTrans" cxnId="{689DA276-48C1-41FB-AAF1-BB202B2B466F}">
      <dgm:prSet/>
      <dgm:spPr/>
      <dgm:t>
        <a:bodyPr/>
        <a:lstStyle/>
        <a:p>
          <a:endParaRPr lang="en-US"/>
        </a:p>
      </dgm:t>
    </dgm:pt>
    <dgm:pt modelId="{E52185D0-ECF3-4EE4-8871-B066C319E486}" type="sibTrans" cxnId="{689DA276-48C1-41FB-AAF1-BB202B2B466F}">
      <dgm:prSet/>
      <dgm:spPr/>
      <dgm:t>
        <a:bodyPr/>
        <a:lstStyle/>
        <a:p>
          <a:endParaRPr lang="en-US"/>
        </a:p>
      </dgm:t>
    </dgm:pt>
    <dgm:pt modelId="{FB66FF99-A74E-4A0A-9494-99668CA14569}">
      <dgm:prSet/>
      <dgm:spPr/>
      <dgm:t>
        <a:bodyPr/>
        <a:lstStyle/>
        <a:p>
          <a:r>
            <a:rPr lang="bs-Latn-BA"/>
            <a:t>Inheritance</a:t>
          </a:r>
          <a:endParaRPr lang="en-US"/>
        </a:p>
      </dgm:t>
    </dgm:pt>
    <dgm:pt modelId="{5E8D601D-9766-45CE-8B97-CC32D81C8AEC}" type="parTrans" cxnId="{A2C73552-3C69-42CC-926C-CB6B8B8943D1}">
      <dgm:prSet/>
      <dgm:spPr/>
      <dgm:t>
        <a:bodyPr/>
        <a:lstStyle/>
        <a:p>
          <a:endParaRPr lang="en-US"/>
        </a:p>
      </dgm:t>
    </dgm:pt>
    <dgm:pt modelId="{D21BB812-0594-44D6-A693-E66123306166}" type="sibTrans" cxnId="{A2C73552-3C69-42CC-926C-CB6B8B8943D1}">
      <dgm:prSet/>
      <dgm:spPr/>
      <dgm:t>
        <a:bodyPr/>
        <a:lstStyle/>
        <a:p>
          <a:endParaRPr lang="en-US"/>
        </a:p>
      </dgm:t>
    </dgm:pt>
    <dgm:pt modelId="{5EB15C96-0D41-41A7-B23D-5AF980D82AEB}">
      <dgm:prSet/>
      <dgm:spPr/>
      <dgm:t>
        <a:bodyPr/>
        <a:lstStyle/>
        <a:p>
          <a:r>
            <a:rPr lang="bs-Latn-BA"/>
            <a:t>Encapsulation</a:t>
          </a:r>
          <a:endParaRPr lang="en-US"/>
        </a:p>
      </dgm:t>
    </dgm:pt>
    <dgm:pt modelId="{46255281-7798-4C98-8313-F38883FED45B}" type="parTrans" cxnId="{537791B8-69D7-4C1F-A0B0-8C77167C4C63}">
      <dgm:prSet/>
      <dgm:spPr/>
      <dgm:t>
        <a:bodyPr/>
        <a:lstStyle/>
        <a:p>
          <a:endParaRPr lang="en-US"/>
        </a:p>
      </dgm:t>
    </dgm:pt>
    <dgm:pt modelId="{99D79EDE-FCFE-49D0-B919-F104389259A9}" type="sibTrans" cxnId="{537791B8-69D7-4C1F-A0B0-8C77167C4C63}">
      <dgm:prSet/>
      <dgm:spPr/>
      <dgm:t>
        <a:bodyPr/>
        <a:lstStyle/>
        <a:p>
          <a:endParaRPr lang="en-US"/>
        </a:p>
      </dgm:t>
    </dgm:pt>
    <dgm:pt modelId="{EBF8302D-27FF-4C9B-AB8D-32FA161E769B}">
      <dgm:prSet/>
      <dgm:spPr/>
      <dgm:t>
        <a:bodyPr/>
        <a:lstStyle/>
        <a:p>
          <a:r>
            <a:rPr lang="bs-Latn-BA"/>
            <a:t>Polymorphism</a:t>
          </a:r>
          <a:endParaRPr lang="en-US"/>
        </a:p>
      </dgm:t>
    </dgm:pt>
    <dgm:pt modelId="{5FA4E194-DC5A-42F0-B23C-5612FB18206F}" type="parTrans" cxnId="{85FCCEF0-5772-48E2-89DA-2169B80EF599}">
      <dgm:prSet/>
      <dgm:spPr/>
      <dgm:t>
        <a:bodyPr/>
        <a:lstStyle/>
        <a:p>
          <a:endParaRPr lang="en-US"/>
        </a:p>
      </dgm:t>
    </dgm:pt>
    <dgm:pt modelId="{910B5805-6945-450A-BDC2-A662329BBB6B}" type="sibTrans" cxnId="{85FCCEF0-5772-48E2-89DA-2169B80EF599}">
      <dgm:prSet/>
      <dgm:spPr/>
      <dgm:t>
        <a:bodyPr/>
        <a:lstStyle/>
        <a:p>
          <a:endParaRPr lang="en-US"/>
        </a:p>
      </dgm:t>
    </dgm:pt>
    <dgm:pt modelId="{931E1A40-3DDE-467C-AF75-D9E5599D902B}" type="pres">
      <dgm:prSet presAssocID="{2479D39D-7958-4536-8271-C09DC658A4D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039C7BA-150A-4777-A09F-E39678BB26E6}" type="pres">
      <dgm:prSet presAssocID="{C2A0235A-E4C3-4CC3-960F-BE33928D4142}" presName="root" presStyleCnt="0"/>
      <dgm:spPr/>
    </dgm:pt>
    <dgm:pt modelId="{71BABB22-139D-471D-A7AF-D5F0051562CF}" type="pres">
      <dgm:prSet presAssocID="{C2A0235A-E4C3-4CC3-960F-BE33928D4142}" presName="rootComposite" presStyleCnt="0"/>
      <dgm:spPr/>
    </dgm:pt>
    <dgm:pt modelId="{A596B163-1977-45B6-A4BE-9FC5E8701F85}" type="pres">
      <dgm:prSet presAssocID="{C2A0235A-E4C3-4CC3-960F-BE33928D4142}" presName="rootText" presStyleLbl="node1" presStyleIdx="0" presStyleCnt="4"/>
      <dgm:spPr/>
    </dgm:pt>
    <dgm:pt modelId="{1340D73F-18D8-4384-AAF1-1C0FFA169160}" type="pres">
      <dgm:prSet presAssocID="{C2A0235A-E4C3-4CC3-960F-BE33928D4142}" presName="rootConnector" presStyleLbl="node1" presStyleIdx="0" presStyleCnt="4"/>
      <dgm:spPr/>
    </dgm:pt>
    <dgm:pt modelId="{3AFAE5AB-8AD4-4281-9948-C8152EF9C66D}" type="pres">
      <dgm:prSet presAssocID="{C2A0235A-E4C3-4CC3-960F-BE33928D4142}" presName="childShape" presStyleCnt="0"/>
      <dgm:spPr/>
    </dgm:pt>
    <dgm:pt modelId="{63312174-B8C5-459B-93BF-DEC4750CE291}" type="pres">
      <dgm:prSet presAssocID="{FB66FF99-A74E-4A0A-9494-99668CA14569}" presName="root" presStyleCnt="0"/>
      <dgm:spPr/>
    </dgm:pt>
    <dgm:pt modelId="{8A68E73D-E0B9-4042-B288-6645F76F5A32}" type="pres">
      <dgm:prSet presAssocID="{FB66FF99-A74E-4A0A-9494-99668CA14569}" presName="rootComposite" presStyleCnt="0"/>
      <dgm:spPr/>
    </dgm:pt>
    <dgm:pt modelId="{25806D8F-55C1-415B-9F93-837D11159A60}" type="pres">
      <dgm:prSet presAssocID="{FB66FF99-A74E-4A0A-9494-99668CA14569}" presName="rootText" presStyleLbl="node1" presStyleIdx="1" presStyleCnt="4"/>
      <dgm:spPr/>
    </dgm:pt>
    <dgm:pt modelId="{6496B175-9801-41A4-9F03-6AB8C83BC4D4}" type="pres">
      <dgm:prSet presAssocID="{FB66FF99-A74E-4A0A-9494-99668CA14569}" presName="rootConnector" presStyleLbl="node1" presStyleIdx="1" presStyleCnt="4"/>
      <dgm:spPr/>
    </dgm:pt>
    <dgm:pt modelId="{DAD8D2A9-E339-4925-BE67-CC2D85B359A9}" type="pres">
      <dgm:prSet presAssocID="{FB66FF99-A74E-4A0A-9494-99668CA14569}" presName="childShape" presStyleCnt="0"/>
      <dgm:spPr/>
    </dgm:pt>
    <dgm:pt modelId="{ACECFB64-61AE-43D3-B4E6-2C5317C832CB}" type="pres">
      <dgm:prSet presAssocID="{5EB15C96-0D41-41A7-B23D-5AF980D82AEB}" presName="root" presStyleCnt="0"/>
      <dgm:spPr/>
    </dgm:pt>
    <dgm:pt modelId="{DB156C9A-1152-44F4-A0D8-64B32CEAA8C8}" type="pres">
      <dgm:prSet presAssocID="{5EB15C96-0D41-41A7-B23D-5AF980D82AEB}" presName="rootComposite" presStyleCnt="0"/>
      <dgm:spPr/>
    </dgm:pt>
    <dgm:pt modelId="{B2E1280A-9C28-4339-BC07-0671A055B19C}" type="pres">
      <dgm:prSet presAssocID="{5EB15C96-0D41-41A7-B23D-5AF980D82AEB}" presName="rootText" presStyleLbl="node1" presStyleIdx="2" presStyleCnt="4"/>
      <dgm:spPr/>
    </dgm:pt>
    <dgm:pt modelId="{C6509D47-A680-4759-9574-A484455CC670}" type="pres">
      <dgm:prSet presAssocID="{5EB15C96-0D41-41A7-B23D-5AF980D82AEB}" presName="rootConnector" presStyleLbl="node1" presStyleIdx="2" presStyleCnt="4"/>
      <dgm:spPr/>
    </dgm:pt>
    <dgm:pt modelId="{3A7B3C9C-4789-4F31-A0DC-36B1BE162D7C}" type="pres">
      <dgm:prSet presAssocID="{5EB15C96-0D41-41A7-B23D-5AF980D82AEB}" presName="childShape" presStyleCnt="0"/>
      <dgm:spPr/>
    </dgm:pt>
    <dgm:pt modelId="{F9351CE6-1938-493E-9F56-34614D590588}" type="pres">
      <dgm:prSet presAssocID="{EBF8302D-27FF-4C9B-AB8D-32FA161E769B}" presName="root" presStyleCnt="0"/>
      <dgm:spPr/>
    </dgm:pt>
    <dgm:pt modelId="{DB009C83-021F-4999-AE4E-8E482E3B4759}" type="pres">
      <dgm:prSet presAssocID="{EBF8302D-27FF-4C9B-AB8D-32FA161E769B}" presName="rootComposite" presStyleCnt="0"/>
      <dgm:spPr/>
    </dgm:pt>
    <dgm:pt modelId="{074C9649-7853-4C12-9004-E76671E60A9C}" type="pres">
      <dgm:prSet presAssocID="{EBF8302D-27FF-4C9B-AB8D-32FA161E769B}" presName="rootText" presStyleLbl="node1" presStyleIdx="3" presStyleCnt="4"/>
      <dgm:spPr/>
    </dgm:pt>
    <dgm:pt modelId="{C4FBA903-4291-4E95-B9C3-089E077CDAAD}" type="pres">
      <dgm:prSet presAssocID="{EBF8302D-27FF-4C9B-AB8D-32FA161E769B}" presName="rootConnector" presStyleLbl="node1" presStyleIdx="3" presStyleCnt="4"/>
      <dgm:spPr/>
    </dgm:pt>
    <dgm:pt modelId="{063E48C5-F1C9-4867-B315-EEFE9F64C60D}" type="pres">
      <dgm:prSet presAssocID="{EBF8302D-27FF-4C9B-AB8D-32FA161E769B}" presName="childShape" presStyleCnt="0"/>
      <dgm:spPr/>
    </dgm:pt>
  </dgm:ptLst>
  <dgm:cxnLst>
    <dgm:cxn modelId="{994E5005-3B0D-4FB9-B2C0-284C2314D36F}" type="presOf" srcId="{EBF8302D-27FF-4C9B-AB8D-32FA161E769B}" destId="{074C9649-7853-4C12-9004-E76671E60A9C}" srcOrd="0" destOrd="0" presId="urn:microsoft.com/office/officeart/2005/8/layout/hierarchy3"/>
    <dgm:cxn modelId="{65F6DC0C-4A68-4AEC-AA15-2D021714A17B}" type="presOf" srcId="{C2A0235A-E4C3-4CC3-960F-BE33928D4142}" destId="{1340D73F-18D8-4384-AAF1-1C0FFA169160}" srcOrd="1" destOrd="0" presId="urn:microsoft.com/office/officeart/2005/8/layout/hierarchy3"/>
    <dgm:cxn modelId="{2EA48128-7284-4452-907C-16FE43A063B4}" type="presOf" srcId="{C2A0235A-E4C3-4CC3-960F-BE33928D4142}" destId="{A596B163-1977-45B6-A4BE-9FC5E8701F85}" srcOrd="0" destOrd="0" presId="urn:microsoft.com/office/officeart/2005/8/layout/hierarchy3"/>
    <dgm:cxn modelId="{C23BAC2B-C90D-464B-AA42-7BA58423245B}" type="presOf" srcId="{FB66FF99-A74E-4A0A-9494-99668CA14569}" destId="{6496B175-9801-41A4-9F03-6AB8C83BC4D4}" srcOrd="1" destOrd="0" presId="urn:microsoft.com/office/officeart/2005/8/layout/hierarchy3"/>
    <dgm:cxn modelId="{FF507442-DE51-4B9A-A541-8ED044C9CC16}" type="presOf" srcId="{5EB15C96-0D41-41A7-B23D-5AF980D82AEB}" destId="{B2E1280A-9C28-4339-BC07-0671A055B19C}" srcOrd="0" destOrd="0" presId="urn:microsoft.com/office/officeart/2005/8/layout/hierarchy3"/>
    <dgm:cxn modelId="{A2C73552-3C69-42CC-926C-CB6B8B8943D1}" srcId="{2479D39D-7958-4536-8271-C09DC658A4D1}" destId="{FB66FF99-A74E-4A0A-9494-99668CA14569}" srcOrd="1" destOrd="0" parTransId="{5E8D601D-9766-45CE-8B97-CC32D81C8AEC}" sibTransId="{D21BB812-0594-44D6-A693-E66123306166}"/>
    <dgm:cxn modelId="{689DA276-48C1-41FB-AAF1-BB202B2B466F}" srcId="{2479D39D-7958-4536-8271-C09DC658A4D1}" destId="{C2A0235A-E4C3-4CC3-960F-BE33928D4142}" srcOrd="0" destOrd="0" parTransId="{53B73852-1845-4E82-BE20-DF113187DFA9}" sibTransId="{E52185D0-ECF3-4EE4-8871-B066C319E486}"/>
    <dgm:cxn modelId="{086CF282-DDA7-4D60-BE15-988E31249013}" type="presOf" srcId="{EBF8302D-27FF-4C9B-AB8D-32FA161E769B}" destId="{C4FBA903-4291-4E95-B9C3-089E077CDAAD}" srcOrd="1" destOrd="0" presId="urn:microsoft.com/office/officeart/2005/8/layout/hierarchy3"/>
    <dgm:cxn modelId="{467F05B7-69AD-470B-A577-093DA44B7D99}" type="presOf" srcId="{5EB15C96-0D41-41A7-B23D-5AF980D82AEB}" destId="{C6509D47-A680-4759-9574-A484455CC670}" srcOrd="1" destOrd="0" presId="urn:microsoft.com/office/officeart/2005/8/layout/hierarchy3"/>
    <dgm:cxn modelId="{537791B8-69D7-4C1F-A0B0-8C77167C4C63}" srcId="{2479D39D-7958-4536-8271-C09DC658A4D1}" destId="{5EB15C96-0D41-41A7-B23D-5AF980D82AEB}" srcOrd="2" destOrd="0" parTransId="{46255281-7798-4C98-8313-F38883FED45B}" sibTransId="{99D79EDE-FCFE-49D0-B919-F104389259A9}"/>
    <dgm:cxn modelId="{0C60E4D8-6AB8-4C55-BD98-4E57EFA32504}" type="presOf" srcId="{FB66FF99-A74E-4A0A-9494-99668CA14569}" destId="{25806D8F-55C1-415B-9F93-837D11159A60}" srcOrd="0" destOrd="0" presId="urn:microsoft.com/office/officeart/2005/8/layout/hierarchy3"/>
    <dgm:cxn modelId="{D24703F0-4B52-4FF1-9582-5532C013F911}" type="presOf" srcId="{2479D39D-7958-4536-8271-C09DC658A4D1}" destId="{931E1A40-3DDE-467C-AF75-D9E5599D902B}" srcOrd="0" destOrd="0" presId="urn:microsoft.com/office/officeart/2005/8/layout/hierarchy3"/>
    <dgm:cxn modelId="{85FCCEF0-5772-48E2-89DA-2169B80EF599}" srcId="{2479D39D-7958-4536-8271-C09DC658A4D1}" destId="{EBF8302D-27FF-4C9B-AB8D-32FA161E769B}" srcOrd="3" destOrd="0" parTransId="{5FA4E194-DC5A-42F0-B23C-5612FB18206F}" sibTransId="{910B5805-6945-450A-BDC2-A662329BBB6B}"/>
    <dgm:cxn modelId="{B79615F5-5A47-4166-BEC4-285C2E80221A}" type="presParOf" srcId="{931E1A40-3DDE-467C-AF75-D9E5599D902B}" destId="{C039C7BA-150A-4777-A09F-E39678BB26E6}" srcOrd="0" destOrd="0" presId="urn:microsoft.com/office/officeart/2005/8/layout/hierarchy3"/>
    <dgm:cxn modelId="{99F0F6D5-8B87-449F-8398-D6EA13270E69}" type="presParOf" srcId="{C039C7BA-150A-4777-A09F-E39678BB26E6}" destId="{71BABB22-139D-471D-A7AF-D5F0051562CF}" srcOrd="0" destOrd="0" presId="urn:microsoft.com/office/officeart/2005/8/layout/hierarchy3"/>
    <dgm:cxn modelId="{82B69BCA-1DE3-4DEE-9333-F9553E7E6F9E}" type="presParOf" srcId="{71BABB22-139D-471D-A7AF-D5F0051562CF}" destId="{A596B163-1977-45B6-A4BE-9FC5E8701F85}" srcOrd="0" destOrd="0" presId="urn:microsoft.com/office/officeart/2005/8/layout/hierarchy3"/>
    <dgm:cxn modelId="{F41A651D-CCC3-48CE-8251-B56F331A5883}" type="presParOf" srcId="{71BABB22-139D-471D-A7AF-D5F0051562CF}" destId="{1340D73F-18D8-4384-AAF1-1C0FFA169160}" srcOrd="1" destOrd="0" presId="urn:microsoft.com/office/officeart/2005/8/layout/hierarchy3"/>
    <dgm:cxn modelId="{275AA2ED-E506-4F29-8E9B-B34785505279}" type="presParOf" srcId="{C039C7BA-150A-4777-A09F-E39678BB26E6}" destId="{3AFAE5AB-8AD4-4281-9948-C8152EF9C66D}" srcOrd="1" destOrd="0" presId="urn:microsoft.com/office/officeart/2005/8/layout/hierarchy3"/>
    <dgm:cxn modelId="{55581A56-4BD0-4B02-9ECB-6F2A39DD276F}" type="presParOf" srcId="{931E1A40-3DDE-467C-AF75-D9E5599D902B}" destId="{63312174-B8C5-459B-93BF-DEC4750CE291}" srcOrd="1" destOrd="0" presId="urn:microsoft.com/office/officeart/2005/8/layout/hierarchy3"/>
    <dgm:cxn modelId="{C0022E28-2024-463B-B1BA-712143A8AB61}" type="presParOf" srcId="{63312174-B8C5-459B-93BF-DEC4750CE291}" destId="{8A68E73D-E0B9-4042-B288-6645F76F5A32}" srcOrd="0" destOrd="0" presId="urn:microsoft.com/office/officeart/2005/8/layout/hierarchy3"/>
    <dgm:cxn modelId="{8523F8CA-C2CD-43B2-A053-34FEE95BA5E2}" type="presParOf" srcId="{8A68E73D-E0B9-4042-B288-6645F76F5A32}" destId="{25806D8F-55C1-415B-9F93-837D11159A60}" srcOrd="0" destOrd="0" presId="urn:microsoft.com/office/officeart/2005/8/layout/hierarchy3"/>
    <dgm:cxn modelId="{1B950743-F392-4966-B637-D780129D7B22}" type="presParOf" srcId="{8A68E73D-E0B9-4042-B288-6645F76F5A32}" destId="{6496B175-9801-41A4-9F03-6AB8C83BC4D4}" srcOrd="1" destOrd="0" presId="urn:microsoft.com/office/officeart/2005/8/layout/hierarchy3"/>
    <dgm:cxn modelId="{FDEDB0D0-3093-497A-924D-B2E97AD64C9C}" type="presParOf" srcId="{63312174-B8C5-459B-93BF-DEC4750CE291}" destId="{DAD8D2A9-E339-4925-BE67-CC2D85B359A9}" srcOrd="1" destOrd="0" presId="urn:microsoft.com/office/officeart/2005/8/layout/hierarchy3"/>
    <dgm:cxn modelId="{FD060720-B970-4032-9E4D-691E41350154}" type="presParOf" srcId="{931E1A40-3DDE-467C-AF75-D9E5599D902B}" destId="{ACECFB64-61AE-43D3-B4E6-2C5317C832CB}" srcOrd="2" destOrd="0" presId="urn:microsoft.com/office/officeart/2005/8/layout/hierarchy3"/>
    <dgm:cxn modelId="{696A6A56-9964-49E6-A43C-1DC349F829FC}" type="presParOf" srcId="{ACECFB64-61AE-43D3-B4E6-2C5317C832CB}" destId="{DB156C9A-1152-44F4-A0D8-64B32CEAA8C8}" srcOrd="0" destOrd="0" presId="urn:microsoft.com/office/officeart/2005/8/layout/hierarchy3"/>
    <dgm:cxn modelId="{FF87C0D2-5F1D-4B52-B0E7-106DC8C8E254}" type="presParOf" srcId="{DB156C9A-1152-44F4-A0D8-64B32CEAA8C8}" destId="{B2E1280A-9C28-4339-BC07-0671A055B19C}" srcOrd="0" destOrd="0" presId="urn:microsoft.com/office/officeart/2005/8/layout/hierarchy3"/>
    <dgm:cxn modelId="{7194C1D9-5DC9-46F2-AA56-F4FDF8E79922}" type="presParOf" srcId="{DB156C9A-1152-44F4-A0D8-64B32CEAA8C8}" destId="{C6509D47-A680-4759-9574-A484455CC670}" srcOrd="1" destOrd="0" presId="urn:microsoft.com/office/officeart/2005/8/layout/hierarchy3"/>
    <dgm:cxn modelId="{264C9A19-89FD-45E7-80A9-555F8EF20D05}" type="presParOf" srcId="{ACECFB64-61AE-43D3-B4E6-2C5317C832CB}" destId="{3A7B3C9C-4789-4F31-A0DC-36B1BE162D7C}" srcOrd="1" destOrd="0" presId="urn:microsoft.com/office/officeart/2005/8/layout/hierarchy3"/>
    <dgm:cxn modelId="{9E2FF087-77B2-44A7-BE61-1D076F702239}" type="presParOf" srcId="{931E1A40-3DDE-467C-AF75-D9E5599D902B}" destId="{F9351CE6-1938-493E-9F56-34614D590588}" srcOrd="3" destOrd="0" presId="urn:microsoft.com/office/officeart/2005/8/layout/hierarchy3"/>
    <dgm:cxn modelId="{1321A364-E592-43AA-8D3A-5DACF472DCD4}" type="presParOf" srcId="{F9351CE6-1938-493E-9F56-34614D590588}" destId="{DB009C83-021F-4999-AE4E-8E482E3B4759}" srcOrd="0" destOrd="0" presId="urn:microsoft.com/office/officeart/2005/8/layout/hierarchy3"/>
    <dgm:cxn modelId="{8A2F2969-174A-4C1C-9D19-3F5D5FE0B094}" type="presParOf" srcId="{DB009C83-021F-4999-AE4E-8E482E3B4759}" destId="{074C9649-7853-4C12-9004-E76671E60A9C}" srcOrd="0" destOrd="0" presId="urn:microsoft.com/office/officeart/2005/8/layout/hierarchy3"/>
    <dgm:cxn modelId="{828E5C12-79D2-44DD-A2A1-EF506FA84B6D}" type="presParOf" srcId="{DB009C83-021F-4999-AE4E-8E482E3B4759}" destId="{C4FBA903-4291-4E95-B9C3-089E077CDAAD}" srcOrd="1" destOrd="0" presId="urn:microsoft.com/office/officeart/2005/8/layout/hierarchy3"/>
    <dgm:cxn modelId="{3F040B36-BF93-4CC3-B767-57D7952DF3CA}" type="presParOf" srcId="{F9351CE6-1938-493E-9F56-34614D590588}" destId="{063E48C5-F1C9-4867-B315-EEFE9F64C60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6B163-1977-45B6-A4BE-9FC5E8701F85}">
      <dsp:nvSpPr>
        <dsp:cNvPr id="0" name=""/>
        <dsp:cNvSpPr/>
      </dsp:nvSpPr>
      <dsp:spPr>
        <a:xfrm>
          <a:off x="1925" y="1622419"/>
          <a:ext cx="2212999" cy="11064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2700" kern="1200"/>
            <a:t>Abstraction</a:t>
          </a:r>
          <a:endParaRPr lang="en-US" sz="2700" kern="1200"/>
        </a:p>
      </dsp:txBody>
      <dsp:txXfrm>
        <a:off x="34333" y="1654827"/>
        <a:ext cx="2148183" cy="1041683"/>
      </dsp:txXfrm>
    </dsp:sp>
    <dsp:sp modelId="{25806D8F-55C1-415B-9F93-837D11159A60}">
      <dsp:nvSpPr>
        <dsp:cNvPr id="0" name=""/>
        <dsp:cNvSpPr/>
      </dsp:nvSpPr>
      <dsp:spPr>
        <a:xfrm>
          <a:off x="2768175" y="1622419"/>
          <a:ext cx="2212999" cy="1106499"/>
        </a:xfrm>
        <a:prstGeom prst="roundRect">
          <a:avLst>
            <a:gd name="adj" fmla="val 10000"/>
          </a:avLst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2700" kern="1200"/>
            <a:t>Inheritance</a:t>
          </a:r>
          <a:endParaRPr lang="en-US" sz="2700" kern="1200"/>
        </a:p>
      </dsp:txBody>
      <dsp:txXfrm>
        <a:off x="2800583" y="1654827"/>
        <a:ext cx="2148183" cy="1041683"/>
      </dsp:txXfrm>
    </dsp:sp>
    <dsp:sp modelId="{B2E1280A-9C28-4339-BC07-0671A055B19C}">
      <dsp:nvSpPr>
        <dsp:cNvPr id="0" name=""/>
        <dsp:cNvSpPr/>
      </dsp:nvSpPr>
      <dsp:spPr>
        <a:xfrm>
          <a:off x="5534424" y="1622419"/>
          <a:ext cx="2212999" cy="1106499"/>
        </a:xfrm>
        <a:prstGeom prst="roundRect">
          <a:avLst>
            <a:gd name="adj" fmla="val 10000"/>
          </a:avLst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2700" kern="1200"/>
            <a:t>Encapsulation</a:t>
          </a:r>
          <a:endParaRPr lang="en-US" sz="2700" kern="1200"/>
        </a:p>
      </dsp:txBody>
      <dsp:txXfrm>
        <a:off x="5566832" y="1654827"/>
        <a:ext cx="2148183" cy="1041683"/>
      </dsp:txXfrm>
    </dsp:sp>
    <dsp:sp modelId="{074C9649-7853-4C12-9004-E76671E60A9C}">
      <dsp:nvSpPr>
        <dsp:cNvPr id="0" name=""/>
        <dsp:cNvSpPr/>
      </dsp:nvSpPr>
      <dsp:spPr>
        <a:xfrm>
          <a:off x="8300674" y="1622419"/>
          <a:ext cx="2212999" cy="1106499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2700" kern="1200"/>
            <a:t>Polymorphism</a:t>
          </a:r>
          <a:endParaRPr lang="en-US" sz="2700" kern="1200"/>
        </a:p>
      </dsp:txBody>
      <dsp:txXfrm>
        <a:off x="8333082" y="1654827"/>
        <a:ext cx="2148183" cy="1041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ADC-A26E-424E-9F97-F2C57BA09C0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AB1-B24D-44AD-AD09-B3440D5E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ADC-A26E-424E-9F97-F2C57BA09C0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AB1-B24D-44AD-AD09-B3440D5E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7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ADC-A26E-424E-9F97-F2C57BA09C0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AB1-B24D-44AD-AD09-B3440D5E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4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ADC-A26E-424E-9F97-F2C57BA09C0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AB1-B24D-44AD-AD09-B3440D5E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4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ADC-A26E-424E-9F97-F2C57BA09C0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AB1-B24D-44AD-AD09-B3440D5E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7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ADC-A26E-424E-9F97-F2C57BA09C0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AB1-B24D-44AD-AD09-B3440D5E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1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ADC-A26E-424E-9F97-F2C57BA09C0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AB1-B24D-44AD-AD09-B3440D5E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3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ADC-A26E-424E-9F97-F2C57BA09C0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AB1-B24D-44AD-AD09-B3440D5E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1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ADC-A26E-424E-9F97-F2C57BA09C0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AB1-B24D-44AD-AD09-B3440D5E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1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ADC-A26E-424E-9F97-F2C57BA09C0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AB1-B24D-44AD-AD09-B3440D5E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4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ADC-A26E-424E-9F97-F2C57BA09C0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4AB1-B24D-44AD-AD09-B3440D5E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4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ADC-A26E-424E-9F97-F2C57BA09C0D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4AB1-B24D-44AD-AD09-B3440D5E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55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9DDA-0FB4-01BF-3584-086345720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b="1"/>
              <a:t>Oobject-Oriented Programming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05E61-709A-F434-CD83-5E13A72F50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s-Latn-BA"/>
              <a:t>Fundamentals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E63A26-D12F-1D75-C85F-85CC5041AFB0}"/>
              </a:ext>
            </a:extLst>
          </p:cNvPr>
          <p:cNvSpPr txBox="1"/>
          <p:nvPr/>
        </p:nvSpPr>
        <p:spPr>
          <a:xfrm>
            <a:off x="4314825" y="4429919"/>
            <a:ext cx="356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/>
              <a:t>Malik Kriještorac, Teaching Assistant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3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E319-162C-EBA0-F089-08A52BB8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4800" b="1" dirty="0"/>
              <a:t>Abstraction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91A95-CE42-58E3-20A4-31D7C445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Definition</a:t>
            </a:r>
            <a:r>
              <a:rPr lang="en-US" sz="2400" dirty="0"/>
              <a:t>: Abstraction is the concept of hiding complex details and showing only the essential features of an object. In Java, we achieve abstraction by using abstract classes or interfaces.</a:t>
            </a:r>
          </a:p>
          <a:p>
            <a:r>
              <a:rPr lang="en-US" sz="2400" b="1" dirty="0"/>
              <a:t>Example</a:t>
            </a:r>
            <a:r>
              <a:rPr lang="en-US" sz="2400" dirty="0"/>
              <a:t>: Different types of vehicles can start, but each has a different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465247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8AEDD-FD54-C62D-BB7E-E3D186ED0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Abstract class</a:t>
            </a:r>
            <a:endParaRPr lang="en-US" sz="6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Abstract methods (no implementation)</a:t>
            </a:r>
            <a:endParaRPr lang="en-US" sz="6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6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6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 started"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6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6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 stopped"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Bike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6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6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"Bike started"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6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6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"Bike stopped"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B6610F-CC10-FFED-FF71-3038C91A6902}"/>
              </a:ext>
            </a:extLst>
          </p:cNvPr>
          <p:cNvCxnSpPr/>
          <p:nvPr/>
        </p:nvCxnSpPr>
        <p:spPr>
          <a:xfrm>
            <a:off x="5838825" y="0"/>
            <a:ext cx="0" cy="6734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7A5C15-DAB5-B71B-5333-1CF1BF0038A7}"/>
              </a:ext>
            </a:extLst>
          </p:cNvPr>
          <p:cNvSpPr txBox="1"/>
          <p:nvPr/>
        </p:nvSpPr>
        <p:spPr>
          <a:xfrm>
            <a:off x="5838825" y="676275"/>
            <a:ext cx="63531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myCar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myCar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Outputs: Car started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myCar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Outputs: Car stopped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myBike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Bike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myBike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Outputs: Bike started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myBike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Outputs: Bike stopped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978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290F55-D5DD-F39D-929A-975DB5BE87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1409" b="43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0A0AAA-8700-3494-0142-D0BD798B5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bs-Latn-BA">
                <a:solidFill>
                  <a:srgbClr val="FFFFFF"/>
                </a:solidFill>
              </a:rPr>
              <a:t>OOP Principles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E61DA9-D381-E8F2-EC78-92302E2709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8764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883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2798-A23A-30D2-A30E-AC36BED2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714"/>
            <a:ext cx="10515600" cy="1325563"/>
          </a:xfrm>
        </p:spPr>
        <p:txBody>
          <a:bodyPr/>
          <a:lstStyle/>
          <a:p>
            <a:r>
              <a:rPr lang="bs-Latn-BA" sz="4800" b="1" dirty="0"/>
              <a:t>Encapsulation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C00EAE-547F-5A29-DD84-4A1A8CAE72E6}"/>
              </a:ext>
            </a:extLst>
          </p:cNvPr>
          <p:cNvSpPr txBox="1"/>
          <p:nvPr/>
        </p:nvSpPr>
        <p:spPr>
          <a:xfrm>
            <a:off x="838200" y="1395155"/>
            <a:ext cx="100488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Definition:</a:t>
            </a:r>
          </a:p>
          <a:p>
            <a:pPr algn="just"/>
            <a:r>
              <a:rPr lang="en-US" dirty="0"/>
              <a:t>    Encapsulation bundles data and methods that work on the data within one unit (class).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Purpose:</a:t>
            </a:r>
          </a:p>
          <a:p>
            <a:pPr algn="just"/>
            <a:r>
              <a:rPr lang="en-US" dirty="0"/>
              <a:t>    Hides an object’s internal state or representation from the outside.</a:t>
            </a:r>
          </a:p>
          <a:p>
            <a:pPr algn="just"/>
            <a:r>
              <a:rPr lang="en-US" dirty="0"/>
              <a:t>    Known as information hiding.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How It Works:</a:t>
            </a:r>
          </a:p>
          <a:p>
            <a:pPr algn="just"/>
            <a:r>
              <a:rPr lang="en-US" dirty="0"/>
              <a:t>    Data (attributes) not visible from outside the object.</a:t>
            </a:r>
          </a:p>
          <a:p>
            <a:pPr algn="just"/>
            <a:r>
              <a:rPr lang="en-US" dirty="0"/>
              <a:t>    Methods provide controlled access to data (e.g., read/write).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Benefits:</a:t>
            </a:r>
          </a:p>
          <a:p>
            <a:pPr algn="just"/>
            <a:r>
              <a:rPr lang="en-US" dirty="0"/>
              <a:t>    Controls access to an object's internal state.</a:t>
            </a:r>
          </a:p>
          <a:p>
            <a:pPr algn="just"/>
            <a:r>
              <a:rPr lang="en-US" dirty="0"/>
              <a:t>    Protects the internal details of an object</a:t>
            </a:r>
            <a:r>
              <a:rPr lang="bs-Latn-BA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Key Focus:</a:t>
            </a:r>
            <a:endParaRPr lang="bs-Latn-BA" b="1" dirty="0"/>
          </a:p>
          <a:p>
            <a:pPr algn="just"/>
            <a:r>
              <a:rPr lang="bs-Latn-BA" dirty="0"/>
              <a:t>    Hide internal details.</a:t>
            </a:r>
          </a:p>
          <a:p>
            <a:pPr algn="just"/>
            <a:r>
              <a:rPr lang="bs-Latn-BA" dirty="0"/>
              <a:t>    Control data access.</a:t>
            </a:r>
          </a:p>
        </p:txBody>
      </p:sp>
    </p:spTree>
    <p:extLst>
      <p:ext uri="{BB962C8B-B14F-4D97-AF65-F5344CB8AC3E}">
        <p14:creationId xmlns:p14="http://schemas.microsoft.com/office/powerpoint/2010/main" val="389535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9CEF7-C305-DBE7-F7B4-ED5EADCD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bs-Latn-BA" sz="100" b="0" dirty="0">
              <a:solidFill>
                <a:srgbClr val="569CD6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Car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private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speed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 </a:t>
            </a:r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Private attribute, can’t be accessed directly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Public method to access and modify the private attribute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accelerate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increase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speed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+=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increase;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brake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decrease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speed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-=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decrease;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getSpeed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speed;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[]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4EC9B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Car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myCar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Car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myCar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accelerate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30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);  </a:t>
            </a:r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Increases speed by 30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System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println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"Speed: "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myCar</a:t>
            </a:r>
            <a:r>
              <a:rPr lang="en-US" sz="120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getSpeed</a:t>
            </a: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());  </a:t>
            </a:r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Outputs: Speed: 30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// </a:t>
            </a:r>
            <a:r>
              <a:rPr lang="en-US" sz="1200" b="0" dirty="0" err="1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myCar.speed</a:t>
            </a:r>
            <a:r>
              <a:rPr lang="en-US" sz="1200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100; // This would cause an error because speed is private</a:t>
            </a:r>
            <a:endParaRPr lang="en-US" sz="12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88019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2798-A23A-30D2-A30E-AC36BED2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714"/>
            <a:ext cx="10515600" cy="1325563"/>
          </a:xfrm>
        </p:spPr>
        <p:txBody>
          <a:bodyPr/>
          <a:lstStyle/>
          <a:p>
            <a:r>
              <a:rPr lang="bs-Latn-BA" sz="4800" b="1" dirty="0"/>
              <a:t>Inheritance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C00EAE-547F-5A29-DD84-4A1A8CAE72E6}"/>
              </a:ext>
            </a:extLst>
          </p:cNvPr>
          <p:cNvSpPr txBox="1"/>
          <p:nvPr/>
        </p:nvSpPr>
        <p:spPr>
          <a:xfrm>
            <a:off x="838200" y="1395155"/>
            <a:ext cx="105822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Definition</a:t>
            </a:r>
            <a:r>
              <a:rPr lang="en-US" sz="2000" dirty="0"/>
              <a:t>:</a:t>
            </a:r>
          </a:p>
          <a:p>
            <a:pPr algn="just"/>
            <a:r>
              <a:rPr lang="en-US" sz="2000" dirty="0"/>
              <a:t>    Inheritance allows a subclass (derived class) to inherit properties and behaviors from a superclass</a:t>
            </a:r>
            <a:r>
              <a:rPr lang="bs-Latn-BA" sz="2000" dirty="0"/>
              <a:t>                                                                                   </a:t>
            </a:r>
            <a:r>
              <a:rPr lang="en-US" sz="2000" dirty="0"/>
              <a:t> </a:t>
            </a:r>
            <a:r>
              <a:rPr lang="bs-Latn-BA" sz="2000" dirty="0"/>
              <a:t>              </a:t>
            </a:r>
            <a:r>
              <a:rPr lang="en-US" sz="2000" dirty="0"/>
              <a:t>(base</a:t>
            </a:r>
            <a:r>
              <a:rPr lang="bs-Latn-BA" sz="2000" dirty="0"/>
              <a:t> </a:t>
            </a:r>
            <a:r>
              <a:rPr lang="en-US" sz="2000" dirty="0"/>
              <a:t>class).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Benefits</a:t>
            </a:r>
            <a:r>
              <a:rPr lang="en-US" sz="2000" dirty="0"/>
              <a:t>:</a:t>
            </a:r>
          </a:p>
          <a:p>
            <a:pPr algn="just"/>
            <a:r>
              <a:rPr lang="en-US" sz="2000" dirty="0"/>
              <a:t>    Promotes code reuse – Subclasses reuse code from </a:t>
            </a:r>
            <a:r>
              <a:rPr lang="en-US" sz="2000" dirty="0" err="1"/>
              <a:t>superclasses</a:t>
            </a:r>
            <a:r>
              <a:rPr lang="en-US" sz="2000" dirty="0"/>
              <a:t>.</a:t>
            </a:r>
          </a:p>
          <a:p>
            <a:pPr algn="just"/>
            <a:r>
              <a:rPr lang="en-US" sz="2000" dirty="0"/>
              <a:t>    Establishes an "is-a" relationship between classes.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How It Works</a:t>
            </a:r>
            <a:r>
              <a:rPr lang="en-US" sz="2000" dirty="0"/>
              <a:t>:</a:t>
            </a:r>
          </a:p>
          <a:p>
            <a:pPr algn="just"/>
            <a:r>
              <a:rPr lang="en-US" sz="2000" dirty="0"/>
              <a:t>    Use the keyword extends to specify the superclass.</a:t>
            </a:r>
          </a:p>
          <a:p>
            <a:pPr algn="just"/>
            <a:r>
              <a:rPr lang="en-US" sz="2000" dirty="0"/>
              <a:t>    If no superclass is declared, the class extends Object, the root of all classes in Java.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Customization</a:t>
            </a:r>
            <a:r>
              <a:rPr lang="en-US" sz="2000" dirty="0"/>
              <a:t>:</a:t>
            </a:r>
          </a:p>
          <a:p>
            <a:pPr algn="just"/>
            <a:r>
              <a:rPr lang="en-US" sz="2000" dirty="0"/>
              <a:t>    Subclasses can add unique characteristics and behaviors.</a:t>
            </a:r>
          </a:p>
          <a:p>
            <a:pPr algn="just"/>
            <a:r>
              <a:rPr lang="en-US" sz="2000" dirty="0"/>
              <a:t>    Method overriding allows subclasses to change base class method implementations.</a:t>
            </a:r>
            <a:endParaRPr lang="bs-Latn-BA" sz="2000" dirty="0"/>
          </a:p>
        </p:txBody>
      </p:sp>
    </p:spTree>
    <p:extLst>
      <p:ext uri="{BB962C8B-B14F-4D97-AF65-F5344CB8AC3E}">
        <p14:creationId xmlns:p14="http://schemas.microsoft.com/office/powerpoint/2010/main" val="351342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893E2-B844-BC89-525A-28EED1C31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12192000" cy="6858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Base class (Parent)</a:t>
            </a:r>
            <a:endParaRPr 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brand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"Toyota"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Vehicle attribute</a:t>
            </a:r>
            <a:endParaRPr 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honk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"Beep! Beep!"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Derived class (Child)</a:t>
            </a:r>
            <a:endParaRPr 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 brand: "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brand);  </a:t>
            </a:r>
            <a:r>
              <a:rPr 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Accessing parent class property</a:t>
            </a:r>
            <a:endParaRPr 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myCar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myCar</a:t>
            </a:r>
            <a:r>
              <a:rPr lang="en-US" sz="1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honk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      </a:t>
            </a:r>
            <a:r>
              <a:rPr 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Inherited method from Vehicle class</a:t>
            </a:r>
            <a:endParaRPr 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myCar</a:t>
            </a:r>
            <a:r>
              <a:rPr lang="en-US" sz="17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   </a:t>
            </a:r>
            <a:r>
              <a:rPr lang="en-US" sz="1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Outputs: Car brand: Toyota</a:t>
            </a:r>
            <a:endParaRPr 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7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806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2798-A23A-30D2-A30E-AC36BED2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714"/>
            <a:ext cx="10515600" cy="1325563"/>
          </a:xfrm>
        </p:spPr>
        <p:txBody>
          <a:bodyPr/>
          <a:lstStyle/>
          <a:p>
            <a:r>
              <a:rPr lang="bs-Latn-BA" sz="4800" b="1" dirty="0"/>
              <a:t>Polymorphism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C00EAE-547F-5A29-DD84-4A1A8CAE72E6}"/>
              </a:ext>
            </a:extLst>
          </p:cNvPr>
          <p:cNvSpPr txBox="1"/>
          <p:nvPr/>
        </p:nvSpPr>
        <p:spPr>
          <a:xfrm>
            <a:off x="771525" y="1385630"/>
            <a:ext cx="105822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Definition:</a:t>
            </a:r>
          </a:p>
          <a:p>
            <a:pPr algn="just"/>
            <a:r>
              <a:rPr lang="en-US" b="1" dirty="0"/>
              <a:t>    </a:t>
            </a:r>
            <a:r>
              <a:rPr lang="en-US" dirty="0"/>
              <a:t>Polymorphism allows objects of different classes to be treated as instances of the same class through a</a:t>
            </a:r>
            <a:r>
              <a:rPr lang="bs-Latn-BA" dirty="0"/>
              <a:t> </a:t>
            </a:r>
            <a:r>
              <a:rPr lang="en-US" dirty="0"/>
              <a:t>common interface.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Types of Polymorphism:</a:t>
            </a:r>
          </a:p>
          <a:p>
            <a:pPr algn="just"/>
            <a:r>
              <a:rPr lang="en-US" b="1" dirty="0"/>
              <a:t>    </a:t>
            </a:r>
            <a:r>
              <a:rPr lang="en-US" dirty="0"/>
              <a:t>Compile-time polymorphism (Method Overloading).</a:t>
            </a:r>
          </a:p>
          <a:p>
            <a:pPr algn="just"/>
            <a:r>
              <a:rPr lang="en-US" dirty="0"/>
              <a:t>    Runtime polymorphism (Method Overriding).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How It Works:</a:t>
            </a:r>
          </a:p>
          <a:p>
            <a:pPr algn="just"/>
            <a:r>
              <a:rPr lang="en-US" b="1" dirty="0"/>
              <a:t>    </a:t>
            </a:r>
            <a:r>
              <a:rPr lang="en-US" dirty="0"/>
              <a:t>A single method or interface can perform different tasks based on the object that calls it.</a:t>
            </a:r>
          </a:p>
          <a:p>
            <a:pPr algn="just"/>
            <a:r>
              <a:rPr lang="en-US" dirty="0"/>
              <a:t>    Method Overriding: Subclasses provide specific implementations for superclass methods.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Benefits:</a:t>
            </a:r>
          </a:p>
          <a:p>
            <a:pPr algn="just"/>
            <a:r>
              <a:rPr lang="en-US" b="1" dirty="0"/>
              <a:t>    </a:t>
            </a:r>
            <a:r>
              <a:rPr lang="en-US" dirty="0"/>
              <a:t>Increases flexibility and scalability of the code.</a:t>
            </a:r>
          </a:p>
          <a:p>
            <a:pPr algn="just"/>
            <a:r>
              <a:rPr lang="en-US" dirty="0"/>
              <a:t>    Promotes code reuse by allowing different objects to be accessed in a uniform way.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Key Focus:</a:t>
            </a:r>
          </a:p>
          <a:p>
            <a:pPr algn="just"/>
            <a:r>
              <a:rPr lang="en-US" b="1" dirty="0"/>
              <a:t>    </a:t>
            </a:r>
            <a:r>
              <a:rPr lang="en-US" dirty="0"/>
              <a:t>Ability to define one interface and have multiple implementations.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3598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AAA72-513D-20B5-4261-478A35BF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975"/>
            <a:ext cx="10515600" cy="56149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bs-Latn-BA" sz="2400" dirty="0"/>
          </a:p>
          <a:p>
            <a:pPr marL="0" indent="0">
              <a:buNone/>
            </a:pPr>
            <a:endParaRPr lang="bs-Latn-BA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Definition</a:t>
            </a:r>
            <a:r>
              <a:rPr lang="en-US" sz="2400" dirty="0"/>
              <a:t>: Polymorphism means "many forms." It allows objects to be treated as instances of their parent class, while their specific implementation depends on the actual object. This enables flexibility in code.</a:t>
            </a:r>
            <a:endParaRPr lang="bs-Latn-BA" sz="2400" dirty="0"/>
          </a:p>
          <a:p>
            <a:pPr marL="0" indent="0">
              <a:buNone/>
            </a:pPr>
            <a:endParaRPr lang="bs-Latn-BA" sz="2400" dirty="0"/>
          </a:p>
          <a:p>
            <a:pPr marL="0" indent="0">
              <a:buNone/>
            </a:pPr>
            <a:endParaRPr lang="bs-Latn-BA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Example</a:t>
            </a:r>
            <a:r>
              <a:rPr lang="en-US" sz="2400" dirty="0"/>
              <a:t>: A reference of type Vehicle can point to either a Car or a Bike, and the appropriate start() method will be called depending on the actual object type.</a:t>
            </a:r>
          </a:p>
        </p:txBody>
      </p:sp>
    </p:spTree>
    <p:extLst>
      <p:ext uri="{BB962C8B-B14F-4D97-AF65-F5344CB8AC3E}">
        <p14:creationId xmlns:p14="http://schemas.microsoft.com/office/powerpoint/2010/main" val="4200510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3FB0-DAFA-320F-5662-2A9C262E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bs-Latn-BA" sz="80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s-Latn-BA" sz="8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6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6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"Vehicle is starting"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6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6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 is starting"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Bike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6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6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"Bike is starting"</a:t>
            </a: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8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868AF-DF2A-2C15-EC4D-5E61F5EB560C}"/>
              </a:ext>
            </a:extLst>
          </p:cNvPr>
          <p:cNvSpPr txBox="1"/>
          <p:nvPr/>
        </p:nvSpPr>
        <p:spPr>
          <a:xfrm>
            <a:off x="6219825" y="1517779"/>
            <a:ext cx="608647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myVehicle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Vehicle object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myCar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     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Car object treated as Vehicle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myBike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Bike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   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Bike object treated as Vehicle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myVehicle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Outputs: Vehicle is starting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myCar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 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Outputs: Car is starting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myBike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 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Outputs: Bike is starting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5D0C77-2901-74AA-04FC-B8764D2323E1}"/>
              </a:ext>
            </a:extLst>
          </p:cNvPr>
          <p:cNvCxnSpPr/>
          <p:nvPr/>
        </p:nvCxnSpPr>
        <p:spPr>
          <a:xfrm>
            <a:off x="5934075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05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95</TotalTime>
  <Words>1094</Words>
  <Application>Microsoft Office PowerPoint</Application>
  <PresentationFormat>Widescreen</PresentationFormat>
  <Paragraphs>176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Oobject-Oriented Programming</vt:lpstr>
      <vt:lpstr>OOP Principles</vt:lpstr>
      <vt:lpstr>Encapsulation</vt:lpstr>
      <vt:lpstr>PowerPoint Presentation</vt:lpstr>
      <vt:lpstr>Inheritance</vt:lpstr>
      <vt:lpstr>PowerPoint Presentation</vt:lpstr>
      <vt:lpstr>Polymorphism</vt:lpstr>
      <vt:lpstr>PowerPoint Presentation</vt:lpstr>
      <vt:lpstr>PowerPoint Presentation</vt:lpstr>
      <vt:lpstr>Abstraction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Oobject-Oriented Programming</dc:title>
  <dc:creator>Malik Kriještorac</dc:creator>
  <cp:lastModifiedBy>Malik Kriještorac</cp:lastModifiedBy>
  <cp:revision>1</cp:revision>
  <dcterms:created xsi:type="dcterms:W3CDTF">2024-10-09T19:33:50Z</dcterms:created>
  <dcterms:modified xsi:type="dcterms:W3CDTF">2024-10-10T20:08:43Z</dcterms:modified>
</cp:coreProperties>
</file>