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7E467-E6E1-4DF2-A54E-50A5DF58012D}" v="27" dt="2024-10-17T15:20:28.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ik Kriještorac" userId="0e01a5e0-c9ec-493a-88eb-c4378bfbb68d" providerId="ADAL" clId="{FC77E467-E6E1-4DF2-A54E-50A5DF58012D}"/>
    <pc:docChg chg="undo custSel addSld modSld sldOrd">
      <pc:chgData name="Malik Kriještorac" userId="0e01a5e0-c9ec-493a-88eb-c4378bfbb68d" providerId="ADAL" clId="{FC77E467-E6E1-4DF2-A54E-50A5DF58012D}" dt="2024-10-18T12:21:27.488" v="1101" actId="207"/>
      <pc:docMkLst>
        <pc:docMk/>
      </pc:docMkLst>
      <pc:sldChg chg="addSp delSp modSp new mod setBg addAnim delDesignElem">
        <pc:chgData name="Malik Kriještorac" userId="0e01a5e0-c9ec-493a-88eb-c4378bfbb68d" providerId="ADAL" clId="{FC77E467-E6E1-4DF2-A54E-50A5DF58012D}" dt="2024-10-17T14:44:15.900" v="177"/>
        <pc:sldMkLst>
          <pc:docMk/>
          <pc:sldMk cId="2811779619" sldId="256"/>
        </pc:sldMkLst>
        <pc:spChg chg="mod">
          <ac:chgData name="Malik Kriještorac" userId="0e01a5e0-c9ec-493a-88eb-c4378bfbb68d" providerId="ADAL" clId="{FC77E467-E6E1-4DF2-A54E-50A5DF58012D}" dt="2024-10-17T14:33:28.068" v="45" actId="26606"/>
          <ac:spMkLst>
            <pc:docMk/>
            <pc:sldMk cId="2811779619" sldId="256"/>
            <ac:spMk id="2" creationId="{65894586-1852-91D9-B7DD-9AD1877B533A}"/>
          </ac:spMkLst>
        </pc:spChg>
        <pc:spChg chg="mod">
          <ac:chgData name="Malik Kriještorac" userId="0e01a5e0-c9ec-493a-88eb-c4378bfbb68d" providerId="ADAL" clId="{FC77E467-E6E1-4DF2-A54E-50A5DF58012D}" dt="2024-10-17T14:33:28.068" v="45" actId="26606"/>
          <ac:spMkLst>
            <pc:docMk/>
            <pc:sldMk cId="2811779619" sldId="256"/>
            <ac:spMk id="3" creationId="{9AC9392C-8B24-09C9-D452-FD59A3A14BB9}"/>
          </ac:spMkLst>
        </pc:spChg>
        <pc:spChg chg="add del">
          <ac:chgData name="Malik Kriještorac" userId="0e01a5e0-c9ec-493a-88eb-c4378bfbb68d" providerId="ADAL" clId="{FC77E467-E6E1-4DF2-A54E-50A5DF58012D}" dt="2024-10-17T14:44:15.900" v="177"/>
          <ac:spMkLst>
            <pc:docMk/>
            <pc:sldMk cId="2811779619" sldId="256"/>
            <ac:spMk id="10" creationId="{E91DC736-0EF8-4F87-9146-EBF1D2EE4D3D}"/>
          </ac:spMkLst>
        </pc:spChg>
        <pc:spChg chg="add del">
          <ac:chgData name="Malik Kriještorac" userId="0e01a5e0-c9ec-493a-88eb-c4378bfbb68d" providerId="ADAL" clId="{FC77E467-E6E1-4DF2-A54E-50A5DF58012D}" dt="2024-10-17T14:44:15.900" v="177"/>
          <ac:spMkLst>
            <pc:docMk/>
            <pc:sldMk cId="2811779619" sldId="256"/>
            <ac:spMk id="12" creationId="{097CD68E-23E3-4007-8847-CD0944C4F7BE}"/>
          </ac:spMkLst>
        </pc:spChg>
        <pc:spChg chg="add del">
          <ac:chgData name="Malik Kriještorac" userId="0e01a5e0-c9ec-493a-88eb-c4378bfbb68d" providerId="ADAL" clId="{FC77E467-E6E1-4DF2-A54E-50A5DF58012D}" dt="2024-10-17T14:44:15.900" v="177"/>
          <ac:spMkLst>
            <pc:docMk/>
            <pc:sldMk cId="2811779619" sldId="256"/>
            <ac:spMk id="14" creationId="{AF2F604E-43BE-4DC3-B983-E071523364F8}"/>
          </ac:spMkLst>
        </pc:spChg>
        <pc:spChg chg="add del">
          <ac:chgData name="Malik Kriještorac" userId="0e01a5e0-c9ec-493a-88eb-c4378bfbb68d" providerId="ADAL" clId="{FC77E467-E6E1-4DF2-A54E-50A5DF58012D}" dt="2024-10-17T14:44:15.900" v="177"/>
          <ac:spMkLst>
            <pc:docMk/>
            <pc:sldMk cId="2811779619" sldId="256"/>
            <ac:spMk id="16" creationId="{08C9B587-E65E-4B52-B37C-ABEBB6E87928}"/>
          </ac:spMkLst>
        </pc:spChg>
        <pc:picChg chg="add mod ord">
          <ac:chgData name="Malik Kriještorac" userId="0e01a5e0-c9ec-493a-88eb-c4378bfbb68d" providerId="ADAL" clId="{FC77E467-E6E1-4DF2-A54E-50A5DF58012D}" dt="2024-10-17T14:33:28.068" v="45" actId="26606"/>
          <ac:picMkLst>
            <pc:docMk/>
            <pc:sldMk cId="2811779619" sldId="256"/>
            <ac:picMk id="5" creationId="{54C2763B-06CD-E2FC-6E8C-F56B86E196E9}"/>
          </ac:picMkLst>
        </pc:picChg>
      </pc:sldChg>
      <pc:sldChg chg="addSp delSp modSp new mod">
        <pc:chgData name="Malik Kriještorac" userId="0e01a5e0-c9ec-493a-88eb-c4378bfbb68d" providerId="ADAL" clId="{FC77E467-E6E1-4DF2-A54E-50A5DF58012D}" dt="2024-10-17T14:44:34.676" v="180"/>
        <pc:sldMkLst>
          <pc:docMk/>
          <pc:sldMk cId="649088093" sldId="257"/>
        </pc:sldMkLst>
        <pc:spChg chg="mod">
          <ac:chgData name="Malik Kriještorac" userId="0e01a5e0-c9ec-493a-88eb-c4378bfbb68d" providerId="ADAL" clId="{FC77E467-E6E1-4DF2-A54E-50A5DF58012D}" dt="2024-10-17T14:44:34.676" v="180"/>
          <ac:spMkLst>
            <pc:docMk/>
            <pc:sldMk cId="649088093" sldId="257"/>
            <ac:spMk id="2" creationId="{E9D441E4-975F-10A7-C404-3E0D83DD8D8A}"/>
          </ac:spMkLst>
        </pc:spChg>
        <pc:spChg chg="mod">
          <ac:chgData name="Malik Kriještorac" userId="0e01a5e0-c9ec-493a-88eb-c4378bfbb68d" providerId="ADAL" clId="{FC77E467-E6E1-4DF2-A54E-50A5DF58012D}" dt="2024-10-17T14:44:34.676" v="180"/>
          <ac:spMkLst>
            <pc:docMk/>
            <pc:sldMk cId="649088093" sldId="257"/>
            <ac:spMk id="3" creationId="{64517B7A-0E77-C038-B071-1BB1F7B87BB0}"/>
          </ac:spMkLst>
        </pc:spChg>
        <pc:spChg chg="add del">
          <ac:chgData name="Malik Kriještorac" userId="0e01a5e0-c9ec-493a-88eb-c4378bfbb68d" providerId="ADAL" clId="{FC77E467-E6E1-4DF2-A54E-50A5DF58012D}" dt="2024-10-17T14:38:04.709" v="106"/>
          <ac:spMkLst>
            <pc:docMk/>
            <pc:sldMk cId="649088093" sldId="257"/>
            <ac:spMk id="4" creationId="{BCCA25D6-274F-0CD1-FB4C-2CDED1241610}"/>
          </ac:spMkLst>
        </pc:spChg>
      </pc:sldChg>
      <pc:sldChg chg="addSp delSp modSp add mod">
        <pc:chgData name="Malik Kriještorac" userId="0e01a5e0-c9ec-493a-88eb-c4378bfbb68d" providerId="ADAL" clId="{FC77E467-E6E1-4DF2-A54E-50A5DF58012D}" dt="2024-10-18T12:02:22.180" v="1094" actId="207"/>
        <pc:sldMkLst>
          <pc:docMk/>
          <pc:sldMk cId="2486835771" sldId="258"/>
        </pc:sldMkLst>
        <pc:spChg chg="mod">
          <ac:chgData name="Malik Kriještorac" userId="0e01a5e0-c9ec-493a-88eb-c4378bfbb68d" providerId="ADAL" clId="{FC77E467-E6E1-4DF2-A54E-50A5DF58012D}" dt="2024-10-17T14:44:34.676" v="180"/>
          <ac:spMkLst>
            <pc:docMk/>
            <pc:sldMk cId="2486835771" sldId="258"/>
            <ac:spMk id="2" creationId="{E9D441E4-975F-10A7-C404-3E0D83DD8D8A}"/>
          </ac:spMkLst>
        </pc:spChg>
        <pc:spChg chg="mod">
          <ac:chgData name="Malik Kriještorac" userId="0e01a5e0-c9ec-493a-88eb-c4378bfbb68d" providerId="ADAL" clId="{FC77E467-E6E1-4DF2-A54E-50A5DF58012D}" dt="2024-10-18T12:02:22.180" v="1094" actId="207"/>
          <ac:spMkLst>
            <pc:docMk/>
            <pc:sldMk cId="2486835771" sldId="258"/>
            <ac:spMk id="3" creationId="{64517B7A-0E77-C038-B071-1BB1F7B87BB0}"/>
          </ac:spMkLst>
        </pc:spChg>
        <pc:cxnChg chg="add del">
          <ac:chgData name="Malik Kriještorac" userId="0e01a5e0-c9ec-493a-88eb-c4378bfbb68d" providerId="ADAL" clId="{FC77E467-E6E1-4DF2-A54E-50A5DF58012D}" dt="2024-10-17T14:42:43.775" v="134" actId="478"/>
          <ac:cxnSpMkLst>
            <pc:docMk/>
            <pc:sldMk cId="2486835771" sldId="258"/>
            <ac:cxnSpMk id="5" creationId="{DF198A09-5AF5-F45C-42FB-873D2553D366}"/>
          </ac:cxnSpMkLst>
        </pc:cxnChg>
        <pc:cxnChg chg="add del">
          <ac:chgData name="Malik Kriještorac" userId="0e01a5e0-c9ec-493a-88eb-c4378bfbb68d" providerId="ADAL" clId="{FC77E467-E6E1-4DF2-A54E-50A5DF58012D}" dt="2024-10-17T14:42:41.701" v="133" actId="478"/>
          <ac:cxnSpMkLst>
            <pc:docMk/>
            <pc:sldMk cId="2486835771" sldId="258"/>
            <ac:cxnSpMk id="7" creationId="{70252046-6D61-1573-2D85-A0B6FDE42AC5}"/>
          </ac:cxnSpMkLst>
        </pc:cxnChg>
      </pc:sldChg>
      <pc:sldChg chg="delSp modSp new mod">
        <pc:chgData name="Malik Kriještorac" userId="0e01a5e0-c9ec-493a-88eb-c4378bfbb68d" providerId="ADAL" clId="{FC77E467-E6E1-4DF2-A54E-50A5DF58012D}" dt="2024-10-18T12:04:34.480" v="1095" actId="207"/>
        <pc:sldMkLst>
          <pc:docMk/>
          <pc:sldMk cId="3866811377" sldId="259"/>
        </pc:sldMkLst>
        <pc:spChg chg="del">
          <ac:chgData name="Malik Kriještorac" userId="0e01a5e0-c9ec-493a-88eb-c4378bfbb68d" providerId="ADAL" clId="{FC77E467-E6E1-4DF2-A54E-50A5DF58012D}" dt="2024-10-17T14:43:16.087" v="165" actId="478"/>
          <ac:spMkLst>
            <pc:docMk/>
            <pc:sldMk cId="3866811377" sldId="259"/>
            <ac:spMk id="2" creationId="{D08329CD-4A33-3694-ACC9-F3C515494D6F}"/>
          </ac:spMkLst>
        </pc:spChg>
        <pc:spChg chg="mod">
          <ac:chgData name="Malik Kriještorac" userId="0e01a5e0-c9ec-493a-88eb-c4378bfbb68d" providerId="ADAL" clId="{FC77E467-E6E1-4DF2-A54E-50A5DF58012D}" dt="2024-10-18T12:04:34.480" v="1095" actId="207"/>
          <ac:spMkLst>
            <pc:docMk/>
            <pc:sldMk cId="3866811377" sldId="259"/>
            <ac:spMk id="3" creationId="{9E27213E-9297-4213-54CC-AD402A559C01}"/>
          </ac:spMkLst>
        </pc:spChg>
      </pc:sldChg>
      <pc:sldChg chg="addSp delSp modSp new mod">
        <pc:chgData name="Malik Kriještorac" userId="0e01a5e0-c9ec-493a-88eb-c4378bfbb68d" providerId="ADAL" clId="{FC77E467-E6E1-4DF2-A54E-50A5DF58012D}" dt="2024-10-18T12:04:39.909" v="1096" actId="207"/>
        <pc:sldMkLst>
          <pc:docMk/>
          <pc:sldMk cId="1546925498" sldId="260"/>
        </pc:sldMkLst>
        <pc:spChg chg="mod">
          <ac:chgData name="Malik Kriještorac" userId="0e01a5e0-c9ec-493a-88eb-c4378bfbb68d" providerId="ADAL" clId="{FC77E467-E6E1-4DF2-A54E-50A5DF58012D}" dt="2024-10-17T14:45:57.039" v="195" actId="20577"/>
          <ac:spMkLst>
            <pc:docMk/>
            <pc:sldMk cId="1546925498" sldId="260"/>
            <ac:spMk id="2" creationId="{E4A87306-717E-F56A-5884-992C65D2BCB2}"/>
          </ac:spMkLst>
        </pc:spChg>
        <pc:spChg chg="mod">
          <ac:chgData name="Malik Kriještorac" userId="0e01a5e0-c9ec-493a-88eb-c4378bfbb68d" providerId="ADAL" clId="{FC77E467-E6E1-4DF2-A54E-50A5DF58012D}" dt="2024-10-18T12:04:39.909" v="1096" actId="207"/>
          <ac:spMkLst>
            <pc:docMk/>
            <pc:sldMk cId="1546925498" sldId="260"/>
            <ac:spMk id="3" creationId="{7E1EFABB-FDFC-96E5-BC3B-E2D392150407}"/>
          </ac:spMkLst>
        </pc:spChg>
        <pc:spChg chg="add del">
          <ac:chgData name="Malik Kriještorac" userId="0e01a5e0-c9ec-493a-88eb-c4378bfbb68d" providerId="ADAL" clId="{FC77E467-E6E1-4DF2-A54E-50A5DF58012D}" dt="2024-10-17T14:46:28.723" v="210"/>
          <ac:spMkLst>
            <pc:docMk/>
            <pc:sldMk cId="1546925498" sldId="260"/>
            <ac:spMk id="4" creationId="{4F276272-DBA0-9968-01AD-890B4CA4EB6C}"/>
          </ac:spMkLst>
        </pc:spChg>
        <pc:spChg chg="add del">
          <ac:chgData name="Malik Kriještorac" userId="0e01a5e0-c9ec-493a-88eb-c4378bfbb68d" providerId="ADAL" clId="{FC77E467-E6E1-4DF2-A54E-50A5DF58012D}" dt="2024-10-17T14:46:53.619" v="218" actId="478"/>
          <ac:spMkLst>
            <pc:docMk/>
            <pc:sldMk cId="1546925498" sldId="260"/>
            <ac:spMk id="7" creationId="{4F50130E-2663-A7C2-A00D-E49F82D7176A}"/>
          </ac:spMkLst>
        </pc:spChg>
        <pc:spChg chg="add mod">
          <ac:chgData name="Malik Kriještorac" userId="0e01a5e0-c9ec-493a-88eb-c4378bfbb68d" providerId="ADAL" clId="{FC77E467-E6E1-4DF2-A54E-50A5DF58012D}" dt="2024-10-17T14:47:21.762" v="227" actId="1076"/>
          <ac:spMkLst>
            <pc:docMk/>
            <pc:sldMk cId="1546925498" sldId="260"/>
            <ac:spMk id="8" creationId="{8F33D785-6099-F3FD-22E7-5E642822C9C7}"/>
          </ac:spMkLst>
        </pc:spChg>
        <pc:cxnChg chg="add del mod">
          <ac:chgData name="Malik Kriještorac" userId="0e01a5e0-c9ec-493a-88eb-c4378bfbb68d" providerId="ADAL" clId="{FC77E467-E6E1-4DF2-A54E-50A5DF58012D}" dt="2024-10-17T14:46:48.204" v="216" actId="478"/>
          <ac:cxnSpMkLst>
            <pc:docMk/>
            <pc:sldMk cId="1546925498" sldId="260"/>
            <ac:cxnSpMk id="6" creationId="{32001747-A37B-BEE3-E980-CC981264A67C}"/>
          </ac:cxnSpMkLst>
        </pc:cxnChg>
      </pc:sldChg>
      <pc:sldChg chg="modSp new mod">
        <pc:chgData name="Malik Kriještorac" userId="0e01a5e0-c9ec-493a-88eb-c4378bfbb68d" providerId="ADAL" clId="{FC77E467-E6E1-4DF2-A54E-50A5DF58012D}" dt="2024-10-17T14:57:01.319" v="521" actId="20577"/>
        <pc:sldMkLst>
          <pc:docMk/>
          <pc:sldMk cId="204773173" sldId="261"/>
        </pc:sldMkLst>
        <pc:spChg chg="mod">
          <ac:chgData name="Malik Kriještorac" userId="0e01a5e0-c9ec-493a-88eb-c4378bfbb68d" providerId="ADAL" clId="{FC77E467-E6E1-4DF2-A54E-50A5DF58012D}" dt="2024-10-17T14:53:32.705" v="262" actId="113"/>
          <ac:spMkLst>
            <pc:docMk/>
            <pc:sldMk cId="204773173" sldId="261"/>
            <ac:spMk id="2" creationId="{FCE106B3-DE3A-5A14-15DC-0013C99D3D07}"/>
          </ac:spMkLst>
        </pc:spChg>
        <pc:spChg chg="mod">
          <ac:chgData name="Malik Kriještorac" userId="0e01a5e0-c9ec-493a-88eb-c4378bfbb68d" providerId="ADAL" clId="{FC77E467-E6E1-4DF2-A54E-50A5DF58012D}" dt="2024-10-17T14:57:01.319" v="521" actId="20577"/>
          <ac:spMkLst>
            <pc:docMk/>
            <pc:sldMk cId="204773173" sldId="261"/>
            <ac:spMk id="3" creationId="{2BB9C967-8AF1-1C11-7954-A8010384BD78}"/>
          </ac:spMkLst>
        </pc:spChg>
      </pc:sldChg>
      <pc:sldChg chg="delSp modSp new mod">
        <pc:chgData name="Malik Kriještorac" userId="0e01a5e0-c9ec-493a-88eb-c4378bfbb68d" providerId="ADAL" clId="{FC77E467-E6E1-4DF2-A54E-50A5DF58012D}" dt="2024-10-18T12:04:44.240" v="1097" actId="207"/>
        <pc:sldMkLst>
          <pc:docMk/>
          <pc:sldMk cId="3804875416" sldId="262"/>
        </pc:sldMkLst>
        <pc:spChg chg="del">
          <ac:chgData name="Malik Kriještorac" userId="0e01a5e0-c9ec-493a-88eb-c4378bfbb68d" providerId="ADAL" clId="{FC77E467-E6E1-4DF2-A54E-50A5DF58012D}" dt="2024-10-17T15:00:26.567" v="606" actId="478"/>
          <ac:spMkLst>
            <pc:docMk/>
            <pc:sldMk cId="3804875416" sldId="262"/>
            <ac:spMk id="2" creationId="{FDF4B4E5-C445-C067-FF64-E3ACF2C3267E}"/>
          </ac:spMkLst>
        </pc:spChg>
        <pc:spChg chg="mod">
          <ac:chgData name="Malik Kriještorac" userId="0e01a5e0-c9ec-493a-88eb-c4378bfbb68d" providerId="ADAL" clId="{FC77E467-E6E1-4DF2-A54E-50A5DF58012D}" dt="2024-10-18T12:04:44.240" v="1097" actId="207"/>
          <ac:spMkLst>
            <pc:docMk/>
            <pc:sldMk cId="3804875416" sldId="262"/>
            <ac:spMk id="3" creationId="{BF732E12-B110-B4B7-F94D-9A058FC81FEA}"/>
          </ac:spMkLst>
        </pc:spChg>
      </pc:sldChg>
      <pc:sldChg chg="modSp new mod">
        <pc:chgData name="Malik Kriještorac" userId="0e01a5e0-c9ec-493a-88eb-c4378bfbb68d" providerId="ADAL" clId="{FC77E467-E6E1-4DF2-A54E-50A5DF58012D}" dt="2024-10-18T12:04:47.717" v="1098" actId="207"/>
        <pc:sldMkLst>
          <pc:docMk/>
          <pc:sldMk cId="486238339" sldId="263"/>
        </pc:sldMkLst>
        <pc:spChg chg="mod">
          <ac:chgData name="Malik Kriještorac" userId="0e01a5e0-c9ec-493a-88eb-c4378bfbb68d" providerId="ADAL" clId="{FC77E467-E6E1-4DF2-A54E-50A5DF58012D}" dt="2024-10-17T15:02:10.394" v="650" actId="403"/>
          <ac:spMkLst>
            <pc:docMk/>
            <pc:sldMk cId="486238339" sldId="263"/>
            <ac:spMk id="2" creationId="{BC23D014-BEEF-9FA2-2564-47C7AF6ECDE7}"/>
          </ac:spMkLst>
        </pc:spChg>
        <pc:spChg chg="mod">
          <ac:chgData name="Malik Kriještorac" userId="0e01a5e0-c9ec-493a-88eb-c4378bfbb68d" providerId="ADAL" clId="{FC77E467-E6E1-4DF2-A54E-50A5DF58012D}" dt="2024-10-18T12:04:47.717" v="1098" actId="207"/>
          <ac:spMkLst>
            <pc:docMk/>
            <pc:sldMk cId="486238339" sldId="263"/>
            <ac:spMk id="3" creationId="{F8BC0178-9B4E-ABB9-32D2-742E97D772B6}"/>
          </ac:spMkLst>
        </pc:spChg>
      </pc:sldChg>
      <pc:sldChg chg="modSp new mod">
        <pc:chgData name="Malik Kriještorac" userId="0e01a5e0-c9ec-493a-88eb-c4378bfbb68d" providerId="ADAL" clId="{FC77E467-E6E1-4DF2-A54E-50A5DF58012D}" dt="2024-10-17T15:03:23.990" v="664" actId="20577"/>
        <pc:sldMkLst>
          <pc:docMk/>
          <pc:sldMk cId="1308587445" sldId="264"/>
        </pc:sldMkLst>
        <pc:spChg chg="mod">
          <ac:chgData name="Malik Kriještorac" userId="0e01a5e0-c9ec-493a-88eb-c4378bfbb68d" providerId="ADAL" clId="{FC77E467-E6E1-4DF2-A54E-50A5DF58012D}" dt="2024-10-17T15:03:23.990" v="664" actId="20577"/>
          <ac:spMkLst>
            <pc:docMk/>
            <pc:sldMk cId="1308587445" sldId="264"/>
            <ac:spMk id="3" creationId="{440F1E03-8703-0587-523E-C420CCBDB094}"/>
          </ac:spMkLst>
        </pc:spChg>
      </pc:sldChg>
      <pc:sldChg chg="addSp delSp modSp new mod">
        <pc:chgData name="Malik Kriještorac" userId="0e01a5e0-c9ec-493a-88eb-c4378bfbb68d" providerId="ADAL" clId="{FC77E467-E6E1-4DF2-A54E-50A5DF58012D}" dt="2024-10-17T15:07:18.876" v="749" actId="113"/>
        <pc:sldMkLst>
          <pc:docMk/>
          <pc:sldMk cId="3547915847" sldId="265"/>
        </pc:sldMkLst>
        <pc:spChg chg="add del mod">
          <ac:chgData name="Malik Kriještorac" userId="0e01a5e0-c9ec-493a-88eb-c4378bfbb68d" providerId="ADAL" clId="{FC77E467-E6E1-4DF2-A54E-50A5DF58012D}" dt="2024-10-17T15:05:43.803" v="681" actId="20577"/>
          <ac:spMkLst>
            <pc:docMk/>
            <pc:sldMk cId="3547915847" sldId="265"/>
            <ac:spMk id="2" creationId="{1F72DFB4-995D-4A54-6F06-6AFE519AE899}"/>
          </ac:spMkLst>
        </pc:spChg>
        <pc:spChg chg="mod">
          <ac:chgData name="Malik Kriještorac" userId="0e01a5e0-c9ec-493a-88eb-c4378bfbb68d" providerId="ADAL" clId="{FC77E467-E6E1-4DF2-A54E-50A5DF58012D}" dt="2024-10-17T15:07:18.876" v="749" actId="113"/>
          <ac:spMkLst>
            <pc:docMk/>
            <pc:sldMk cId="3547915847" sldId="265"/>
            <ac:spMk id="3" creationId="{0F6F21B9-A6D1-593E-14F8-41913E651B4F}"/>
          </ac:spMkLst>
        </pc:spChg>
        <pc:spChg chg="add del mod">
          <ac:chgData name="Malik Kriještorac" userId="0e01a5e0-c9ec-493a-88eb-c4378bfbb68d" providerId="ADAL" clId="{FC77E467-E6E1-4DF2-A54E-50A5DF58012D}" dt="2024-10-17T15:05:16.015" v="667"/>
          <ac:spMkLst>
            <pc:docMk/>
            <pc:sldMk cId="3547915847" sldId="265"/>
            <ac:spMk id="4" creationId="{41BF327C-6D6A-0CC8-0B9C-C7D6F28AC697}"/>
          </ac:spMkLst>
        </pc:spChg>
      </pc:sldChg>
      <pc:sldChg chg="addSp delSp modSp new mod">
        <pc:chgData name="Malik Kriještorac" userId="0e01a5e0-c9ec-493a-88eb-c4378bfbb68d" providerId="ADAL" clId="{FC77E467-E6E1-4DF2-A54E-50A5DF58012D}" dt="2024-10-18T12:04:53.743" v="1099" actId="207"/>
        <pc:sldMkLst>
          <pc:docMk/>
          <pc:sldMk cId="2658758332" sldId="266"/>
        </pc:sldMkLst>
        <pc:spChg chg="del">
          <ac:chgData name="Malik Kriještorac" userId="0e01a5e0-c9ec-493a-88eb-c4378bfbb68d" providerId="ADAL" clId="{FC77E467-E6E1-4DF2-A54E-50A5DF58012D}" dt="2024-10-17T15:08:45.098" v="760" actId="478"/>
          <ac:spMkLst>
            <pc:docMk/>
            <pc:sldMk cId="2658758332" sldId="266"/>
            <ac:spMk id="2" creationId="{43C5DC69-1547-C41F-B34A-4BC0054ADFDE}"/>
          </ac:spMkLst>
        </pc:spChg>
        <pc:spChg chg="mod">
          <ac:chgData name="Malik Kriještorac" userId="0e01a5e0-c9ec-493a-88eb-c4378bfbb68d" providerId="ADAL" clId="{FC77E467-E6E1-4DF2-A54E-50A5DF58012D}" dt="2024-10-18T12:04:53.743" v="1099" actId="207"/>
          <ac:spMkLst>
            <pc:docMk/>
            <pc:sldMk cId="2658758332" sldId="266"/>
            <ac:spMk id="3" creationId="{F2C5D0D0-BD71-13CC-5FC7-4274D6BB747D}"/>
          </ac:spMkLst>
        </pc:spChg>
        <pc:spChg chg="add mod">
          <ac:chgData name="Malik Kriještorac" userId="0e01a5e0-c9ec-493a-88eb-c4378bfbb68d" providerId="ADAL" clId="{FC77E467-E6E1-4DF2-A54E-50A5DF58012D}" dt="2024-10-17T15:09:39.918" v="790" actId="1076"/>
          <ac:spMkLst>
            <pc:docMk/>
            <pc:sldMk cId="2658758332" sldId="266"/>
            <ac:spMk id="4" creationId="{6286B441-C6C3-4FFE-F031-103AC7EE3D21}"/>
          </ac:spMkLst>
        </pc:spChg>
      </pc:sldChg>
      <pc:sldChg chg="modSp add mod ord">
        <pc:chgData name="Malik Kriještorac" userId="0e01a5e0-c9ec-493a-88eb-c4378bfbb68d" providerId="ADAL" clId="{FC77E467-E6E1-4DF2-A54E-50A5DF58012D}" dt="2024-10-17T15:11:39.718" v="832" actId="27636"/>
        <pc:sldMkLst>
          <pc:docMk/>
          <pc:sldMk cId="335853471" sldId="267"/>
        </pc:sldMkLst>
        <pc:spChg chg="mod">
          <ac:chgData name="Malik Kriještorac" userId="0e01a5e0-c9ec-493a-88eb-c4378bfbb68d" providerId="ADAL" clId="{FC77E467-E6E1-4DF2-A54E-50A5DF58012D}" dt="2024-10-17T15:10:09.282" v="799" actId="20577"/>
          <ac:spMkLst>
            <pc:docMk/>
            <pc:sldMk cId="335853471" sldId="267"/>
            <ac:spMk id="2" creationId="{1F72DFB4-995D-4A54-6F06-6AFE519AE899}"/>
          </ac:spMkLst>
        </pc:spChg>
        <pc:spChg chg="mod">
          <ac:chgData name="Malik Kriještorac" userId="0e01a5e0-c9ec-493a-88eb-c4378bfbb68d" providerId="ADAL" clId="{FC77E467-E6E1-4DF2-A54E-50A5DF58012D}" dt="2024-10-17T15:11:39.718" v="832" actId="27636"/>
          <ac:spMkLst>
            <pc:docMk/>
            <pc:sldMk cId="335853471" sldId="267"/>
            <ac:spMk id="3" creationId="{0F6F21B9-A6D1-593E-14F8-41913E651B4F}"/>
          </ac:spMkLst>
        </pc:spChg>
      </pc:sldChg>
      <pc:sldChg chg="addSp delSp modSp new mod">
        <pc:chgData name="Malik Kriještorac" userId="0e01a5e0-c9ec-493a-88eb-c4378bfbb68d" providerId="ADAL" clId="{FC77E467-E6E1-4DF2-A54E-50A5DF58012D}" dt="2024-10-18T12:21:27.488" v="1101" actId="207"/>
        <pc:sldMkLst>
          <pc:docMk/>
          <pc:sldMk cId="463994879" sldId="268"/>
        </pc:sldMkLst>
        <pc:spChg chg="del">
          <ac:chgData name="Malik Kriještorac" userId="0e01a5e0-c9ec-493a-88eb-c4378bfbb68d" providerId="ADAL" clId="{FC77E467-E6E1-4DF2-A54E-50A5DF58012D}" dt="2024-10-17T15:12:10.214" v="834" actId="478"/>
          <ac:spMkLst>
            <pc:docMk/>
            <pc:sldMk cId="463994879" sldId="268"/>
            <ac:spMk id="2" creationId="{AE80CB7E-4D05-686F-45E0-93783C3BC27D}"/>
          </ac:spMkLst>
        </pc:spChg>
        <pc:spChg chg="mod">
          <ac:chgData name="Malik Kriještorac" userId="0e01a5e0-c9ec-493a-88eb-c4378bfbb68d" providerId="ADAL" clId="{FC77E467-E6E1-4DF2-A54E-50A5DF58012D}" dt="2024-10-18T12:21:27.488" v="1101" actId="207"/>
          <ac:spMkLst>
            <pc:docMk/>
            <pc:sldMk cId="463994879" sldId="268"/>
            <ac:spMk id="3" creationId="{2B10D292-66CD-1ECA-CD83-5D70CB99DF63}"/>
          </ac:spMkLst>
        </pc:spChg>
        <pc:spChg chg="add mod">
          <ac:chgData name="Malik Kriještorac" userId="0e01a5e0-c9ec-493a-88eb-c4378bfbb68d" providerId="ADAL" clId="{FC77E467-E6E1-4DF2-A54E-50A5DF58012D}" dt="2024-10-17T15:14:44.181" v="877" actId="13822"/>
          <ac:spMkLst>
            <pc:docMk/>
            <pc:sldMk cId="463994879" sldId="268"/>
            <ac:spMk id="4" creationId="{96DD129B-8EBA-737B-525E-48F422E76CE7}"/>
          </ac:spMkLst>
        </pc:spChg>
      </pc:sldChg>
      <pc:sldChg chg="modSp new mod">
        <pc:chgData name="Malik Kriještorac" userId="0e01a5e0-c9ec-493a-88eb-c4378bfbb68d" providerId="ADAL" clId="{FC77E467-E6E1-4DF2-A54E-50A5DF58012D}" dt="2024-10-17T15:17:33.334" v="934" actId="14100"/>
        <pc:sldMkLst>
          <pc:docMk/>
          <pc:sldMk cId="309750498" sldId="269"/>
        </pc:sldMkLst>
        <pc:spChg chg="mod">
          <ac:chgData name="Malik Kriještorac" userId="0e01a5e0-c9ec-493a-88eb-c4378bfbb68d" providerId="ADAL" clId="{FC77E467-E6E1-4DF2-A54E-50A5DF58012D}" dt="2024-10-17T15:16:38.232" v="911" actId="113"/>
          <ac:spMkLst>
            <pc:docMk/>
            <pc:sldMk cId="309750498" sldId="269"/>
            <ac:spMk id="2" creationId="{E0C7810B-BF22-7E20-650E-9232568FC71F}"/>
          </ac:spMkLst>
        </pc:spChg>
        <pc:spChg chg="mod">
          <ac:chgData name="Malik Kriještorac" userId="0e01a5e0-c9ec-493a-88eb-c4378bfbb68d" providerId="ADAL" clId="{FC77E467-E6E1-4DF2-A54E-50A5DF58012D}" dt="2024-10-17T15:17:33.334" v="934" actId="14100"/>
          <ac:spMkLst>
            <pc:docMk/>
            <pc:sldMk cId="309750498" sldId="269"/>
            <ac:spMk id="3" creationId="{9B228C26-1105-4EA8-10E4-FD9B0D4904AA}"/>
          </ac:spMkLst>
        </pc:spChg>
      </pc:sldChg>
      <pc:sldChg chg="addSp modSp new mod">
        <pc:chgData name="Malik Kriještorac" userId="0e01a5e0-c9ec-493a-88eb-c4378bfbb68d" providerId="ADAL" clId="{FC77E467-E6E1-4DF2-A54E-50A5DF58012D}" dt="2024-10-18T12:04:57.824" v="1100" actId="207"/>
        <pc:sldMkLst>
          <pc:docMk/>
          <pc:sldMk cId="1960448129" sldId="270"/>
        </pc:sldMkLst>
        <pc:spChg chg="mod">
          <ac:chgData name="Malik Kriještorac" userId="0e01a5e0-c9ec-493a-88eb-c4378bfbb68d" providerId="ADAL" clId="{FC77E467-E6E1-4DF2-A54E-50A5DF58012D}" dt="2024-10-17T15:18:57.925" v="990" actId="113"/>
          <ac:spMkLst>
            <pc:docMk/>
            <pc:sldMk cId="1960448129" sldId="270"/>
            <ac:spMk id="2" creationId="{FA99B3DF-4819-3E18-0EB5-9114516DED76}"/>
          </ac:spMkLst>
        </pc:spChg>
        <pc:spChg chg="mod">
          <ac:chgData name="Malik Kriještorac" userId="0e01a5e0-c9ec-493a-88eb-c4378bfbb68d" providerId="ADAL" clId="{FC77E467-E6E1-4DF2-A54E-50A5DF58012D}" dt="2024-10-18T12:04:57.824" v="1100" actId="207"/>
          <ac:spMkLst>
            <pc:docMk/>
            <pc:sldMk cId="1960448129" sldId="270"/>
            <ac:spMk id="3" creationId="{4130F91A-0C6C-394E-2C18-7DE2D60556B1}"/>
          </ac:spMkLst>
        </pc:spChg>
        <pc:spChg chg="add">
          <ac:chgData name="Malik Kriještorac" userId="0e01a5e0-c9ec-493a-88eb-c4378bfbb68d" providerId="ADAL" clId="{FC77E467-E6E1-4DF2-A54E-50A5DF58012D}" dt="2024-10-17T15:20:16.331" v="1020" actId="11529"/>
          <ac:spMkLst>
            <pc:docMk/>
            <pc:sldMk cId="1960448129" sldId="270"/>
            <ac:spMk id="4" creationId="{1FA3BA71-B468-8EB4-6246-457B931335E6}"/>
          </ac:spMkLst>
        </pc:spChg>
        <pc:spChg chg="add mod">
          <ac:chgData name="Malik Kriještorac" userId="0e01a5e0-c9ec-493a-88eb-c4378bfbb68d" providerId="ADAL" clId="{FC77E467-E6E1-4DF2-A54E-50A5DF58012D}" dt="2024-10-17T15:20:56.700" v="1093" actId="1076"/>
          <ac:spMkLst>
            <pc:docMk/>
            <pc:sldMk cId="1960448129" sldId="270"/>
            <ac:spMk id="5" creationId="{15255839-2B17-3908-5C08-D1B86FCCD6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A78B9-D53A-4DBD-84AA-8DA1EF0ACF90}"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1091D-4002-4F1A-ADA8-169A4551F27D}" type="slidenum">
              <a:rPr lang="en-US" smtClean="0"/>
              <a:t>‹#›</a:t>
            </a:fld>
            <a:endParaRPr lang="en-US"/>
          </a:p>
        </p:txBody>
      </p:sp>
    </p:spTree>
    <p:extLst>
      <p:ext uri="{BB962C8B-B14F-4D97-AF65-F5344CB8AC3E}">
        <p14:creationId xmlns:p14="http://schemas.microsoft.com/office/powerpoint/2010/main" val="388294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1091D-4002-4F1A-ADA8-169A4551F27D}" type="slidenum">
              <a:rPr lang="en-US" smtClean="0"/>
              <a:t>1</a:t>
            </a:fld>
            <a:endParaRPr lang="en-US"/>
          </a:p>
        </p:txBody>
      </p:sp>
    </p:spTree>
    <p:extLst>
      <p:ext uri="{BB962C8B-B14F-4D97-AF65-F5344CB8AC3E}">
        <p14:creationId xmlns:p14="http://schemas.microsoft.com/office/powerpoint/2010/main" val="403514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D4FF-B291-7BCC-8AB0-C8172CA69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1C8EAC-619A-F38C-CB68-4A7E98114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2CCBB-EF2C-FE00-9930-54450C04BC3A}"/>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5" name="Footer Placeholder 4">
            <a:extLst>
              <a:ext uri="{FF2B5EF4-FFF2-40B4-BE49-F238E27FC236}">
                <a16:creationId xmlns:a16="http://schemas.microsoft.com/office/drawing/2014/main" id="{4305B880-5F1A-20D7-18F6-282A34B7F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E4805-E9F9-7AFA-2394-9E4C4B520E24}"/>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226786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A4D9-DA71-4C3C-113F-ABBCA38902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858009-5457-828C-BD1E-AED6C03F2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D7868-FFCF-21EE-66EF-360BB8A57EEB}"/>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5" name="Footer Placeholder 4">
            <a:extLst>
              <a:ext uri="{FF2B5EF4-FFF2-40B4-BE49-F238E27FC236}">
                <a16:creationId xmlns:a16="http://schemas.microsoft.com/office/drawing/2014/main" id="{AA00144A-5912-3DCC-DC30-6CCDBC7BE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73B31-A4F1-C315-DAEC-DCBD4E0C9A50}"/>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16255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4FE9CE-631C-7D30-AE34-DE93C41BD3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224C74-BC19-E47D-423B-60CF150D9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5A7C7-9E85-44F2-214F-F61C1DD55B1B}"/>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5" name="Footer Placeholder 4">
            <a:extLst>
              <a:ext uri="{FF2B5EF4-FFF2-40B4-BE49-F238E27FC236}">
                <a16:creationId xmlns:a16="http://schemas.microsoft.com/office/drawing/2014/main" id="{0E1C6F5B-77B2-2FF6-CBC5-5A2399281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32013-1B46-AB32-BE5E-A99A83509A91}"/>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144588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0DEC-F564-6256-C61E-D439C1D80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6CF6F-28B9-9EA6-8D8F-AE67840D89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15D9C-16DC-9240-8D8A-6BB00B3A2116}"/>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5" name="Footer Placeholder 4">
            <a:extLst>
              <a:ext uri="{FF2B5EF4-FFF2-40B4-BE49-F238E27FC236}">
                <a16:creationId xmlns:a16="http://schemas.microsoft.com/office/drawing/2014/main" id="{0F651A09-053B-566E-3072-577C9BB38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B3026-25D4-FF41-ED33-0B12C070F2E6}"/>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348440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105F-C445-4E50-167C-23F2F12E3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A5499-F6A2-4648-A207-72B52180E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614C2-475E-F641-AF1A-9C3A2B2D28D8}"/>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5" name="Footer Placeholder 4">
            <a:extLst>
              <a:ext uri="{FF2B5EF4-FFF2-40B4-BE49-F238E27FC236}">
                <a16:creationId xmlns:a16="http://schemas.microsoft.com/office/drawing/2014/main" id="{BD8D751D-24AF-9F41-82E9-9D8459B3B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F595B-BB5C-AD99-0424-A188CD1FE432}"/>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84971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E805-9BCD-78AB-CEB5-3DFB4F3B8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904FA-B6C4-D94B-0F8A-C4D575733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4ADE7C-709F-2F0C-A8B5-5037A79EE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DCAB20-D090-5D65-13FC-F2E4CA25702E}"/>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6" name="Footer Placeholder 5">
            <a:extLst>
              <a:ext uri="{FF2B5EF4-FFF2-40B4-BE49-F238E27FC236}">
                <a16:creationId xmlns:a16="http://schemas.microsoft.com/office/drawing/2014/main" id="{B861B564-CEA9-4BF4-38CA-680071CA1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E9F44-E714-BDDA-88CE-57B33A708B6B}"/>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223249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58F1-AB26-18B5-1B9F-CB3E6D032D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56682-A248-34D0-AED1-1D5CDB9207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1C4B3-C9E9-7015-AAE6-5D46070264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C8BDA-37A5-4A89-C920-5F08BEC783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CFD13D-C50D-91E3-FE1F-E761BE850E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1D2B0-150D-2645-C498-5FABC7B18C95}"/>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8" name="Footer Placeholder 7">
            <a:extLst>
              <a:ext uri="{FF2B5EF4-FFF2-40B4-BE49-F238E27FC236}">
                <a16:creationId xmlns:a16="http://schemas.microsoft.com/office/drawing/2014/main" id="{0E4DBC1A-3434-CE0D-415E-E448B90DD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A8DA15-920D-7691-7B7C-88E5BD26079C}"/>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173944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FAEB-9FD9-96D0-A46A-204B8F3DD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12A46B-53EE-82C4-15CD-A7AFAF81B06B}"/>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4" name="Footer Placeholder 3">
            <a:extLst>
              <a:ext uri="{FF2B5EF4-FFF2-40B4-BE49-F238E27FC236}">
                <a16:creationId xmlns:a16="http://schemas.microsoft.com/office/drawing/2014/main" id="{6E668D92-C905-B6C6-8323-022D68A4B4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CFBACB-9D16-5374-3623-64CCCCB4864A}"/>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410251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1AF66D-6D0C-C63B-3AAD-605B55F23D51}"/>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3" name="Footer Placeholder 2">
            <a:extLst>
              <a:ext uri="{FF2B5EF4-FFF2-40B4-BE49-F238E27FC236}">
                <a16:creationId xmlns:a16="http://schemas.microsoft.com/office/drawing/2014/main" id="{E219DB2D-131F-E7F7-3211-44FD99C283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6E1599-507C-7BEF-7D02-B98D5E5F3620}"/>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10221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75BD-326F-3528-BD5F-AEA1936A7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2BAA80-B5E3-53EA-8234-D2A48C82C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269736-4324-932A-E348-1EB0AA0FF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267E4-A83A-E108-6950-3646FDF5EB35}"/>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6" name="Footer Placeholder 5">
            <a:extLst>
              <a:ext uri="{FF2B5EF4-FFF2-40B4-BE49-F238E27FC236}">
                <a16:creationId xmlns:a16="http://schemas.microsoft.com/office/drawing/2014/main" id="{E3D61E8B-4572-F527-504C-EBF16B5C9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63561D-A965-3F46-E0D6-815C089E200B}"/>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24112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E7ED-1494-63C7-32BF-E122C1BC1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BD1F2E-0262-1229-DF34-A77EB7965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42BD50-9DD2-4333-3E86-9245C98C0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7C585-853B-B217-D6FC-42D8437606EE}"/>
              </a:ext>
            </a:extLst>
          </p:cNvPr>
          <p:cNvSpPr>
            <a:spLocks noGrp="1"/>
          </p:cNvSpPr>
          <p:nvPr>
            <p:ph type="dt" sz="half" idx="10"/>
          </p:nvPr>
        </p:nvSpPr>
        <p:spPr/>
        <p:txBody>
          <a:bodyPr/>
          <a:lstStyle/>
          <a:p>
            <a:fld id="{9E89792B-EEF6-4360-BC5A-B9C20A2089E9}" type="datetimeFigureOut">
              <a:rPr lang="en-US" smtClean="0"/>
              <a:t>10/18/2024</a:t>
            </a:fld>
            <a:endParaRPr lang="en-US"/>
          </a:p>
        </p:txBody>
      </p:sp>
      <p:sp>
        <p:nvSpPr>
          <p:cNvPr id="6" name="Footer Placeholder 5">
            <a:extLst>
              <a:ext uri="{FF2B5EF4-FFF2-40B4-BE49-F238E27FC236}">
                <a16:creationId xmlns:a16="http://schemas.microsoft.com/office/drawing/2014/main" id="{90E3174B-7C6E-5B98-32B9-10ECD30F5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DA4A5-5D5F-91DC-F40A-5DCAFB699FD0}"/>
              </a:ext>
            </a:extLst>
          </p:cNvPr>
          <p:cNvSpPr>
            <a:spLocks noGrp="1"/>
          </p:cNvSpPr>
          <p:nvPr>
            <p:ph type="sldNum" sz="quarter" idx="12"/>
          </p:nvPr>
        </p:nvSpPr>
        <p:spPr/>
        <p:txBody>
          <a:bodyPr/>
          <a:lstStyle/>
          <a:p>
            <a:fld id="{9256CAB0-FD87-4F54-A63B-17D482DEA7BF}" type="slidenum">
              <a:rPr lang="en-US" smtClean="0"/>
              <a:t>‹#›</a:t>
            </a:fld>
            <a:endParaRPr lang="en-US"/>
          </a:p>
        </p:txBody>
      </p:sp>
    </p:spTree>
    <p:extLst>
      <p:ext uri="{BB962C8B-B14F-4D97-AF65-F5344CB8AC3E}">
        <p14:creationId xmlns:p14="http://schemas.microsoft.com/office/powerpoint/2010/main" val="354350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BA7DE-714D-50A4-2542-A3976A805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AD6409-D86A-5E47-1A16-0B9683910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B7DEC-15E8-0507-1D09-9FDFFDE39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9792B-EEF6-4360-BC5A-B9C20A2089E9}" type="datetimeFigureOut">
              <a:rPr lang="en-US" smtClean="0"/>
              <a:t>10/18/2024</a:t>
            </a:fld>
            <a:endParaRPr lang="en-US"/>
          </a:p>
        </p:txBody>
      </p:sp>
      <p:sp>
        <p:nvSpPr>
          <p:cNvPr id="5" name="Footer Placeholder 4">
            <a:extLst>
              <a:ext uri="{FF2B5EF4-FFF2-40B4-BE49-F238E27FC236}">
                <a16:creationId xmlns:a16="http://schemas.microsoft.com/office/drawing/2014/main" id="{5EB7B231-AF37-6751-91EA-388668F37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E82D08-A108-F93A-E368-A67F3EE8A5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6CAB0-FD87-4F54-A63B-17D482DEA7BF}" type="slidenum">
              <a:rPr lang="en-US" smtClean="0"/>
              <a:t>‹#›</a:t>
            </a:fld>
            <a:endParaRPr lang="en-US"/>
          </a:p>
        </p:txBody>
      </p:sp>
    </p:spTree>
    <p:extLst>
      <p:ext uri="{BB962C8B-B14F-4D97-AF65-F5344CB8AC3E}">
        <p14:creationId xmlns:p14="http://schemas.microsoft.com/office/powerpoint/2010/main" val="22686508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ogo of a coffee cup&#10;&#10;Description automatically generated">
            <a:extLst>
              <a:ext uri="{FF2B5EF4-FFF2-40B4-BE49-F238E27FC236}">
                <a16:creationId xmlns:a16="http://schemas.microsoft.com/office/drawing/2014/main" id="{54C2763B-06CD-E2FC-6E8C-F56B86E196E9}"/>
              </a:ext>
            </a:extLst>
          </p:cNvPr>
          <p:cNvPicPr>
            <a:picLocks noChangeAspect="1"/>
          </p:cNvPicPr>
          <p:nvPr/>
        </p:nvPicPr>
        <p:blipFill>
          <a:blip r:embed="rId3">
            <a:extLst>
              <a:ext uri="{28A0092B-C50C-407E-A947-70E740481C1C}">
                <a14:useLocalDpi xmlns:a14="http://schemas.microsoft.com/office/drawing/2010/main" val="0"/>
              </a:ext>
            </a:extLst>
          </a:blip>
          <a:srcRect l="7763" t="9092" r="27592" b="-14"/>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65894586-1852-91D9-B7DD-9AD1877B533A}"/>
              </a:ext>
            </a:extLst>
          </p:cNvPr>
          <p:cNvSpPr>
            <a:spLocks noGrp="1"/>
          </p:cNvSpPr>
          <p:nvPr>
            <p:ph type="ctrTitle"/>
          </p:nvPr>
        </p:nvSpPr>
        <p:spPr>
          <a:xfrm>
            <a:off x="477981" y="1122363"/>
            <a:ext cx="4023360" cy="3204134"/>
          </a:xfrm>
        </p:spPr>
        <p:txBody>
          <a:bodyPr anchor="b">
            <a:normAutofit/>
          </a:bodyPr>
          <a:lstStyle/>
          <a:p>
            <a:pPr algn="l"/>
            <a:r>
              <a:rPr lang="en-US" sz="3700" b="1"/>
              <a:t>Enhancing Java Classes</a:t>
            </a:r>
            <a:r>
              <a:rPr lang="en-US" sz="3700"/>
              <a:t>: </a:t>
            </a:r>
            <a:r>
              <a:rPr lang="en-US" sz="3700" i="1"/>
              <a:t>Implementing Comparable and Overriding toString and equals</a:t>
            </a:r>
          </a:p>
        </p:txBody>
      </p:sp>
      <p:sp>
        <p:nvSpPr>
          <p:cNvPr id="3" name="Subtitle 2">
            <a:extLst>
              <a:ext uri="{FF2B5EF4-FFF2-40B4-BE49-F238E27FC236}">
                <a16:creationId xmlns:a16="http://schemas.microsoft.com/office/drawing/2014/main" id="{9AC9392C-8B24-09C9-D452-FD59A3A14BB9}"/>
              </a:ext>
            </a:extLst>
          </p:cNvPr>
          <p:cNvSpPr>
            <a:spLocks noGrp="1"/>
          </p:cNvSpPr>
          <p:nvPr>
            <p:ph type="subTitle" idx="1"/>
          </p:nvPr>
        </p:nvSpPr>
        <p:spPr>
          <a:xfrm>
            <a:off x="477980" y="4872922"/>
            <a:ext cx="4023359" cy="1208141"/>
          </a:xfrm>
        </p:spPr>
        <p:txBody>
          <a:bodyPr>
            <a:normAutofit/>
          </a:bodyPr>
          <a:lstStyle/>
          <a:p>
            <a:pPr algn="l"/>
            <a:r>
              <a:rPr lang="bs-Latn-BA" sz="2000"/>
              <a:t>Malik Kriještorac, Teaching Assistant</a:t>
            </a:r>
            <a:endParaRPr lang="en-US" sz="2000"/>
          </a:p>
        </p:txBody>
      </p:sp>
    </p:spTree>
    <p:extLst>
      <p:ext uri="{BB962C8B-B14F-4D97-AF65-F5344CB8AC3E}">
        <p14:creationId xmlns:p14="http://schemas.microsoft.com/office/powerpoint/2010/main" val="281177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DFB4-995D-4A54-6F06-6AFE519AE899}"/>
              </a:ext>
            </a:extLst>
          </p:cNvPr>
          <p:cNvSpPr>
            <a:spLocks noGrp="1"/>
          </p:cNvSpPr>
          <p:nvPr>
            <p:ph type="title"/>
          </p:nvPr>
        </p:nvSpPr>
        <p:spPr/>
        <p:txBody>
          <a:bodyPr>
            <a:normAutofit/>
          </a:bodyPr>
          <a:lstStyle/>
          <a:p>
            <a:r>
              <a:rPr lang="en-US" sz="4800" b="1" dirty="0"/>
              <a:t>Overriding the </a:t>
            </a:r>
            <a:r>
              <a:rPr lang="en-US" sz="4800" b="1" dirty="0" err="1"/>
              <a:t>toString</a:t>
            </a:r>
            <a:r>
              <a:rPr lang="en-US" sz="4800" b="1" dirty="0"/>
              <a:t>() Method</a:t>
            </a:r>
          </a:p>
        </p:txBody>
      </p:sp>
      <p:sp>
        <p:nvSpPr>
          <p:cNvPr id="3" name="Content Placeholder 2">
            <a:extLst>
              <a:ext uri="{FF2B5EF4-FFF2-40B4-BE49-F238E27FC236}">
                <a16:creationId xmlns:a16="http://schemas.microsoft.com/office/drawing/2014/main" id="{0F6F21B9-A6D1-593E-14F8-41913E651B4F}"/>
              </a:ext>
            </a:extLst>
          </p:cNvPr>
          <p:cNvSpPr>
            <a:spLocks noGrp="1"/>
          </p:cNvSpPr>
          <p:nvPr>
            <p:ph idx="1"/>
          </p:nvPr>
        </p:nvSpPr>
        <p:spPr/>
        <p:txBody>
          <a:bodyPr/>
          <a:lstStyle/>
          <a:p>
            <a:pPr marL="0" indent="0">
              <a:buNone/>
            </a:pPr>
            <a:r>
              <a:rPr lang="bs-Latn-BA" sz="3600" i="1" dirty="0"/>
              <a:t>toString() in Java:</a:t>
            </a:r>
          </a:p>
          <a:p>
            <a:pPr marL="0" indent="0">
              <a:buNone/>
            </a:pPr>
            <a:r>
              <a:rPr lang="en-US" sz="2400" dirty="0"/>
              <a:t>In Java, the </a:t>
            </a:r>
            <a:r>
              <a:rPr lang="en-US" sz="2400" dirty="0" err="1"/>
              <a:t>toString</a:t>
            </a:r>
            <a:r>
              <a:rPr lang="en-US" sz="2400" dirty="0"/>
              <a:t>() method is used to provide a string representation of an object.</a:t>
            </a:r>
          </a:p>
          <a:p>
            <a:pPr marL="0" indent="0">
              <a:buNone/>
            </a:pPr>
            <a:r>
              <a:rPr lang="en-US" sz="2400" dirty="0"/>
              <a:t>By default, if you don't override it, the </a:t>
            </a:r>
            <a:r>
              <a:rPr lang="en-US" sz="2400" dirty="0" err="1"/>
              <a:t>toString</a:t>
            </a:r>
            <a:r>
              <a:rPr lang="en-US" sz="2400" dirty="0"/>
              <a:t>() method returns a string that looks like this: </a:t>
            </a:r>
            <a:r>
              <a:rPr lang="en-US" sz="2400" dirty="0" err="1">
                <a:solidFill>
                  <a:srgbClr val="FF0000"/>
                </a:solidFill>
              </a:rPr>
              <a:t>ClassName@Hashcode</a:t>
            </a:r>
            <a:r>
              <a:rPr lang="en-US" sz="2400" dirty="0"/>
              <a:t> (something like Student@1b6d3586), which is not very informative.</a:t>
            </a:r>
            <a:r>
              <a:rPr lang="bs-Latn-BA" sz="2400" dirty="0"/>
              <a:t> </a:t>
            </a:r>
          </a:p>
          <a:p>
            <a:pPr marL="0" indent="0">
              <a:buNone/>
            </a:pPr>
            <a:r>
              <a:rPr lang="bs-Latn-BA" sz="3200" b="1" dirty="0"/>
              <a:t>THEREFORE...</a:t>
            </a:r>
          </a:p>
          <a:p>
            <a:pPr marL="0" indent="0">
              <a:buNone/>
            </a:pPr>
            <a:r>
              <a:rPr lang="en-US" sz="2400" dirty="0"/>
              <a:t>When we override the </a:t>
            </a:r>
            <a:r>
              <a:rPr lang="en-US" sz="2400" dirty="0" err="1"/>
              <a:t>toString</a:t>
            </a:r>
            <a:r>
              <a:rPr lang="en-US" sz="2400" dirty="0"/>
              <a:t>() method, we can define what we want to print when we output the object. This makes the output meaningful, showing important properties of the object.</a:t>
            </a:r>
          </a:p>
        </p:txBody>
      </p:sp>
    </p:spTree>
    <p:extLst>
      <p:ext uri="{BB962C8B-B14F-4D97-AF65-F5344CB8AC3E}">
        <p14:creationId xmlns:p14="http://schemas.microsoft.com/office/powerpoint/2010/main" val="354791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5D0D0-BD71-13CC-5FC7-4274D6BB747D}"/>
              </a:ext>
            </a:extLst>
          </p:cNvPr>
          <p:cNvSpPr>
            <a:spLocks noGrp="1"/>
          </p:cNvSpPr>
          <p:nvPr>
            <p:ph idx="1"/>
          </p:nvPr>
        </p:nvSpPr>
        <p:spPr>
          <a:xfrm>
            <a:off x="200025" y="371475"/>
            <a:ext cx="11658599" cy="5805488"/>
          </a:xfrm>
        </p:spPr>
        <p:txBody>
          <a:bodyPr>
            <a:normAutofit fontScale="92500" lnSpcReduction="10000"/>
          </a:bodyPr>
          <a:lstStyle/>
          <a:p>
            <a:pPr marL="0" indent="0">
              <a:buNone/>
            </a:pPr>
            <a:r>
              <a:rPr lang="en-US" sz="2400" b="1" dirty="0">
                <a:effectLst/>
                <a:latin typeface="Consolas" panose="020B0609020204030204" pitchFamily="49" charset="0"/>
              </a:rPr>
              <a:t>@Override</a:t>
            </a:r>
          </a:p>
          <a:p>
            <a:pPr marL="0" indent="0">
              <a:buNone/>
            </a:pPr>
            <a:r>
              <a:rPr lang="en-US" sz="2400" b="1" dirty="0">
                <a:effectLst/>
                <a:latin typeface="Consolas" panose="020B0609020204030204" pitchFamily="49" charset="0"/>
              </a:rPr>
              <a:t>public String </a:t>
            </a:r>
            <a:r>
              <a:rPr lang="en-US" sz="2400" b="1" dirty="0" err="1">
                <a:effectLst/>
                <a:latin typeface="Consolas" panose="020B0609020204030204" pitchFamily="49" charset="0"/>
              </a:rPr>
              <a:t>toString</a:t>
            </a:r>
            <a:r>
              <a:rPr lang="en-US" sz="2400" b="1" dirty="0">
                <a:effectLst/>
                <a:latin typeface="Consolas" panose="020B0609020204030204" pitchFamily="49" charset="0"/>
              </a:rPr>
              <a:t>() {</a:t>
            </a:r>
          </a:p>
          <a:p>
            <a:pPr marL="0" indent="0">
              <a:buNone/>
            </a:pPr>
            <a:r>
              <a:rPr lang="en-US" sz="2400" b="1" dirty="0">
                <a:effectLst/>
                <a:latin typeface="Consolas" panose="020B0609020204030204" pitchFamily="49" charset="0"/>
              </a:rPr>
              <a:t>    return </a:t>
            </a:r>
            <a:r>
              <a:rPr lang="en-US" sz="2400" b="1" dirty="0" err="1">
                <a:effectLst/>
                <a:latin typeface="Consolas" panose="020B0609020204030204" pitchFamily="49" charset="0"/>
              </a:rPr>
              <a:t>this.firstName</a:t>
            </a:r>
            <a:r>
              <a:rPr lang="en-US" sz="2400" b="1" dirty="0">
                <a:effectLst/>
                <a:latin typeface="Consolas" panose="020B0609020204030204" pitchFamily="49" charset="0"/>
              </a:rPr>
              <a:t> + " " + </a:t>
            </a:r>
            <a:r>
              <a:rPr lang="en-US" sz="2400" b="1" dirty="0" err="1">
                <a:effectLst/>
                <a:latin typeface="Consolas" panose="020B0609020204030204" pitchFamily="49" charset="0"/>
              </a:rPr>
              <a:t>this.lastName</a:t>
            </a:r>
            <a:r>
              <a:rPr lang="en-US" sz="2400" b="1" dirty="0">
                <a:effectLst/>
                <a:latin typeface="Consolas" panose="020B0609020204030204" pitchFamily="49" charset="0"/>
              </a:rPr>
              <a:t> + "(" +</a:t>
            </a:r>
            <a:r>
              <a:rPr lang="bs-Latn-BA" sz="2400" b="1" dirty="0">
                <a:latin typeface="Consolas" panose="020B0609020204030204" pitchFamily="49" charset="0"/>
              </a:rPr>
              <a:t> </a:t>
            </a:r>
            <a:r>
              <a:rPr lang="en-US" sz="2400" b="1" dirty="0" err="1">
                <a:effectLst/>
                <a:latin typeface="Consolas" panose="020B0609020204030204" pitchFamily="49" charset="0"/>
              </a:rPr>
              <a:t>this.gradesAverage</a:t>
            </a:r>
            <a:r>
              <a:rPr lang="en-US" sz="2400" b="1" dirty="0">
                <a:effectLst/>
                <a:latin typeface="Consolas" panose="020B0609020204030204" pitchFamily="49" charset="0"/>
              </a:rPr>
              <a:t> + ")";</a:t>
            </a:r>
          </a:p>
          <a:p>
            <a:pPr marL="0" indent="0">
              <a:buNone/>
            </a:pPr>
            <a:r>
              <a:rPr lang="en-US" sz="2400" b="1" dirty="0">
                <a:effectLst/>
                <a:latin typeface="Consolas" panose="020B0609020204030204" pitchFamily="49" charset="0"/>
              </a:rPr>
              <a:t>}</a:t>
            </a:r>
          </a:p>
          <a:p>
            <a:pPr marL="0" indent="0">
              <a:buNone/>
            </a:pPr>
            <a:br>
              <a:rPr lang="en-US" b="0" dirty="0">
                <a:effectLst/>
                <a:latin typeface="Consolas" panose="020B0609020204030204" pitchFamily="49" charset="0"/>
              </a:rPr>
            </a:br>
            <a:endParaRPr lang="bs-Latn-BA" b="0" dirty="0">
              <a:effectLst/>
              <a:latin typeface="Consolas" panose="020B0609020204030204" pitchFamily="49" charset="0"/>
            </a:endParaRPr>
          </a:p>
          <a:p>
            <a:pPr marL="0" indent="0">
              <a:buNone/>
            </a:pPr>
            <a:endParaRPr lang="bs-Latn-BA" b="0" dirty="0">
              <a:effectLst/>
              <a:latin typeface="Consolas" panose="020B0609020204030204" pitchFamily="49" charset="0"/>
            </a:endParaRPr>
          </a:p>
          <a:p>
            <a:pPr marL="0" indent="0">
              <a:buNone/>
            </a:pPr>
            <a:endParaRPr lang="bs-Latn-BA"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r>
              <a:rPr lang="en-US" b="1" dirty="0">
                <a:effectLst/>
                <a:latin typeface="Consolas" panose="020B0609020204030204" pitchFamily="49" charset="0"/>
              </a:rPr>
              <a:t>Student s1 = new Student("Alice", "Doe", 123, 9.9, "CS");</a:t>
            </a:r>
          </a:p>
          <a:p>
            <a:pPr marL="0" indent="0">
              <a:buNone/>
            </a:pPr>
            <a:r>
              <a:rPr lang="en-US" b="1" dirty="0" err="1">
                <a:effectLst/>
                <a:latin typeface="Consolas" panose="020B0609020204030204" pitchFamily="49" charset="0"/>
              </a:rPr>
              <a:t>System.out.println</a:t>
            </a:r>
            <a:r>
              <a:rPr lang="en-US" b="1" dirty="0">
                <a:effectLst/>
                <a:latin typeface="Consolas" panose="020B0609020204030204" pitchFamily="49" charset="0"/>
              </a:rPr>
              <a:t>(s1);  // Output: Alice Doe (9.9)</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p:txBody>
      </p:sp>
      <p:sp>
        <p:nvSpPr>
          <p:cNvPr id="4" name="Arrow: Down 3">
            <a:extLst>
              <a:ext uri="{FF2B5EF4-FFF2-40B4-BE49-F238E27FC236}">
                <a16:creationId xmlns:a16="http://schemas.microsoft.com/office/drawing/2014/main" id="{6286B441-C6C3-4FFE-F031-103AC7EE3D21}"/>
              </a:ext>
            </a:extLst>
          </p:cNvPr>
          <p:cNvSpPr/>
          <p:nvPr/>
        </p:nvSpPr>
        <p:spPr>
          <a:xfrm>
            <a:off x="5191125" y="1969294"/>
            <a:ext cx="600075" cy="1714500"/>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75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DFB4-995D-4A54-6F06-6AFE519AE899}"/>
              </a:ext>
            </a:extLst>
          </p:cNvPr>
          <p:cNvSpPr>
            <a:spLocks noGrp="1"/>
          </p:cNvSpPr>
          <p:nvPr>
            <p:ph type="title"/>
          </p:nvPr>
        </p:nvSpPr>
        <p:spPr/>
        <p:txBody>
          <a:bodyPr>
            <a:normAutofit/>
          </a:bodyPr>
          <a:lstStyle/>
          <a:p>
            <a:r>
              <a:rPr lang="en-US" sz="4800" b="1" dirty="0"/>
              <a:t>Overriding the </a:t>
            </a:r>
            <a:r>
              <a:rPr lang="bs-Latn-BA" sz="4800" b="1" dirty="0"/>
              <a:t>equals</a:t>
            </a:r>
            <a:r>
              <a:rPr lang="en-US" sz="4800" b="1" dirty="0"/>
              <a:t>() Method</a:t>
            </a:r>
          </a:p>
        </p:txBody>
      </p:sp>
      <p:sp>
        <p:nvSpPr>
          <p:cNvPr id="3" name="Content Placeholder 2">
            <a:extLst>
              <a:ext uri="{FF2B5EF4-FFF2-40B4-BE49-F238E27FC236}">
                <a16:creationId xmlns:a16="http://schemas.microsoft.com/office/drawing/2014/main" id="{0F6F21B9-A6D1-593E-14F8-41913E651B4F}"/>
              </a:ext>
            </a:extLst>
          </p:cNvPr>
          <p:cNvSpPr>
            <a:spLocks noGrp="1"/>
          </p:cNvSpPr>
          <p:nvPr>
            <p:ph idx="1"/>
          </p:nvPr>
        </p:nvSpPr>
        <p:spPr/>
        <p:txBody>
          <a:bodyPr>
            <a:normAutofit lnSpcReduction="10000"/>
          </a:bodyPr>
          <a:lstStyle/>
          <a:p>
            <a:pPr marL="0" indent="0">
              <a:buNone/>
            </a:pPr>
            <a:r>
              <a:rPr lang="en-US" dirty="0"/>
              <a:t>The </a:t>
            </a:r>
            <a:r>
              <a:rPr lang="en-US" b="1" dirty="0"/>
              <a:t>equals() </a:t>
            </a:r>
            <a:r>
              <a:rPr lang="en-US" dirty="0"/>
              <a:t>method is used to compare two objects to check if they are logically equal (meaning they represent the same data).</a:t>
            </a:r>
          </a:p>
          <a:p>
            <a:pPr marL="0" indent="0">
              <a:buNone/>
            </a:pPr>
            <a:r>
              <a:rPr lang="en-US" dirty="0"/>
              <a:t>The default </a:t>
            </a:r>
            <a:r>
              <a:rPr lang="en-US" b="1" dirty="0"/>
              <a:t>equals() </a:t>
            </a:r>
            <a:r>
              <a:rPr lang="en-US" dirty="0"/>
              <a:t>method in Java compares memory addresses (whether two objects are the same instance in memory). So by default, two different objects will return false even if they contain the same data.</a:t>
            </a:r>
            <a:endParaRPr lang="bs-Latn-BA" dirty="0"/>
          </a:p>
          <a:p>
            <a:pPr marL="0" indent="0">
              <a:buNone/>
            </a:pPr>
            <a:r>
              <a:rPr lang="bs-Latn-BA" sz="3600" dirty="0">
                <a:solidFill>
                  <a:srgbClr val="FF0000"/>
                </a:solidFill>
              </a:rPr>
              <a:t>THEREFORE...</a:t>
            </a:r>
          </a:p>
          <a:p>
            <a:pPr marL="0" indent="0">
              <a:buNone/>
            </a:pPr>
            <a:r>
              <a:rPr lang="en-US" dirty="0"/>
              <a:t>We override equals() when we want to compare objects based on their data or properties, not just whether they are the same object in memory.</a:t>
            </a:r>
          </a:p>
        </p:txBody>
      </p:sp>
    </p:spTree>
    <p:extLst>
      <p:ext uri="{BB962C8B-B14F-4D97-AF65-F5344CB8AC3E}">
        <p14:creationId xmlns:p14="http://schemas.microsoft.com/office/powerpoint/2010/main" val="33585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0D292-66CD-1ECA-CD83-5D70CB99DF63}"/>
              </a:ext>
            </a:extLst>
          </p:cNvPr>
          <p:cNvSpPr>
            <a:spLocks noGrp="1"/>
          </p:cNvSpPr>
          <p:nvPr>
            <p:ph idx="1"/>
          </p:nvPr>
        </p:nvSpPr>
        <p:spPr>
          <a:xfrm>
            <a:off x="-1" y="0"/>
            <a:ext cx="12696825" cy="7505700"/>
          </a:xfrm>
        </p:spPr>
        <p:txBody>
          <a:bodyPr>
            <a:normAutofit fontScale="32500" lnSpcReduction="20000"/>
          </a:bodyPr>
          <a:lstStyle/>
          <a:p>
            <a:pPr marL="0" indent="0">
              <a:buNone/>
            </a:pPr>
            <a:endParaRPr lang="bs-Latn-BA" sz="2900" b="1" dirty="0">
              <a:solidFill>
                <a:srgbClr val="CCCCCC"/>
              </a:solidFill>
              <a:effectLst/>
              <a:latin typeface="Consolas" panose="020B0609020204030204" pitchFamily="49" charset="0"/>
            </a:endParaRPr>
          </a:p>
          <a:p>
            <a:pPr marL="0" indent="0">
              <a:buNone/>
            </a:pPr>
            <a:endParaRPr lang="bs-Latn-BA" sz="2900" b="1" dirty="0">
              <a:solidFill>
                <a:srgbClr val="CCCCCC"/>
              </a:solidFill>
              <a:effectLst/>
              <a:latin typeface="Consolas" panose="020B0609020204030204" pitchFamily="49" charset="0"/>
            </a:endParaRPr>
          </a:p>
          <a:p>
            <a:pPr marL="0" indent="0">
              <a:buNone/>
            </a:pPr>
            <a:r>
              <a:rPr lang="en-US" sz="6200" b="1" dirty="0">
                <a:effectLst/>
                <a:latin typeface="Consolas" panose="020B0609020204030204" pitchFamily="49" charset="0"/>
              </a:rPr>
              <a:t>@Override</a:t>
            </a:r>
          </a:p>
          <a:p>
            <a:pPr marL="0" indent="0">
              <a:buNone/>
            </a:pPr>
            <a:r>
              <a:rPr lang="en-US" sz="6200" b="1" dirty="0">
                <a:effectLst/>
                <a:latin typeface="Consolas" panose="020B0609020204030204" pitchFamily="49" charset="0"/>
              </a:rPr>
              <a:t>public </a:t>
            </a:r>
            <a:r>
              <a:rPr lang="en-US" sz="6200" b="1" dirty="0" err="1">
                <a:effectLst/>
                <a:latin typeface="Consolas" panose="020B0609020204030204" pitchFamily="49" charset="0"/>
              </a:rPr>
              <a:t>boolean</a:t>
            </a:r>
            <a:r>
              <a:rPr lang="en-US" sz="6200" b="1" dirty="0">
                <a:effectLst/>
                <a:latin typeface="Consolas" panose="020B0609020204030204" pitchFamily="49" charset="0"/>
              </a:rPr>
              <a:t> equals(Object o) {</a:t>
            </a:r>
          </a:p>
          <a:p>
            <a:pPr marL="0" indent="0">
              <a:buNone/>
            </a:pPr>
            <a:r>
              <a:rPr lang="en-US" sz="6200" b="1" dirty="0">
                <a:effectLst/>
                <a:latin typeface="Consolas" panose="020B0609020204030204" pitchFamily="49" charset="0"/>
              </a:rPr>
              <a:t>    if (this == o) return true;  // If both references point to the same object, return </a:t>
            </a:r>
            <a:r>
              <a:rPr lang="bs-Latn-BA" sz="6200" b="1" dirty="0">
                <a:effectLst/>
                <a:latin typeface="Consolas" panose="020B0609020204030204" pitchFamily="49" charset="0"/>
              </a:rPr>
              <a:t>	</a:t>
            </a:r>
            <a:r>
              <a:rPr lang="en-US" sz="6200" b="1" dirty="0">
                <a:effectLst/>
                <a:latin typeface="Consolas" panose="020B0609020204030204" pitchFamily="49" charset="0"/>
              </a:rPr>
              <a:t>true</a:t>
            </a:r>
          </a:p>
          <a:p>
            <a:pPr marL="0" indent="0">
              <a:buNone/>
            </a:pPr>
            <a:r>
              <a:rPr lang="en-US" sz="6200" b="1" dirty="0">
                <a:effectLst/>
                <a:latin typeface="Consolas" panose="020B0609020204030204" pitchFamily="49" charset="0"/>
              </a:rPr>
              <a:t>    if (o == null || </a:t>
            </a:r>
            <a:r>
              <a:rPr lang="en-US" sz="6200" b="1" dirty="0" err="1">
                <a:effectLst/>
                <a:latin typeface="Consolas" panose="020B0609020204030204" pitchFamily="49" charset="0"/>
              </a:rPr>
              <a:t>getClass</a:t>
            </a:r>
            <a:r>
              <a:rPr lang="en-US" sz="6200" b="1" dirty="0">
                <a:effectLst/>
                <a:latin typeface="Consolas" panose="020B0609020204030204" pitchFamily="49" charset="0"/>
              </a:rPr>
              <a:t>() != </a:t>
            </a:r>
            <a:r>
              <a:rPr lang="en-US" sz="6200" b="1" dirty="0" err="1">
                <a:effectLst/>
                <a:latin typeface="Consolas" panose="020B0609020204030204" pitchFamily="49" charset="0"/>
              </a:rPr>
              <a:t>o.getClass</a:t>
            </a:r>
            <a:r>
              <a:rPr lang="en-US" sz="6200" b="1" dirty="0">
                <a:effectLst/>
                <a:latin typeface="Consolas" panose="020B0609020204030204" pitchFamily="49" charset="0"/>
              </a:rPr>
              <a:t>()) return false;  // If they are not the </a:t>
            </a:r>
            <a:r>
              <a:rPr lang="bs-Latn-BA" sz="6200" b="1" dirty="0">
                <a:effectLst/>
                <a:latin typeface="Consolas" panose="020B0609020204030204" pitchFamily="49" charset="0"/>
              </a:rPr>
              <a:t>	</a:t>
            </a:r>
            <a:r>
              <a:rPr lang="en-US" sz="6200" b="1" dirty="0">
                <a:effectLst/>
                <a:latin typeface="Consolas" panose="020B0609020204030204" pitchFamily="49" charset="0"/>
              </a:rPr>
              <a:t>same class, return false</a:t>
            </a:r>
          </a:p>
          <a:p>
            <a:pPr marL="0" indent="0">
              <a:buNone/>
            </a:pPr>
            <a:r>
              <a:rPr lang="en-US" sz="6200" b="1" dirty="0">
                <a:effectLst/>
                <a:latin typeface="Consolas" panose="020B0609020204030204" pitchFamily="49" charset="0"/>
              </a:rPr>
              <a:t>    Student </a:t>
            </a:r>
            <a:r>
              <a:rPr lang="en-US" sz="6200" b="1" dirty="0" err="1">
                <a:effectLst/>
                <a:latin typeface="Consolas" panose="020B0609020204030204" pitchFamily="49" charset="0"/>
              </a:rPr>
              <a:t>student</a:t>
            </a:r>
            <a:r>
              <a:rPr lang="en-US" sz="6200" b="1" dirty="0">
                <a:effectLst/>
                <a:latin typeface="Consolas" panose="020B0609020204030204" pitchFamily="49" charset="0"/>
              </a:rPr>
              <a:t> = (Student) o;  // Cast the Object to Student</a:t>
            </a:r>
          </a:p>
          <a:p>
            <a:pPr marL="0" indent="0">
              <a:buNone/>
            </a:pPr>
            <a:r>
              <a:rPr lang="en-US" sz="6200" b="1" dirty="0">
                <a:effectLst/>
                <a:latin typeface="Consolas" panose="020B0609020204030204" pitchFamily="49" charset="0"/>
              </a:rPr>
              <a:t>    return </a:t>
            </a:r>
            <a:r>
              <a:rPr lang="en-US" sz="6200" b="1" dirty="0" err="1">
                <a:effectLst/>
                <a:latin typeface="Consolas" panose="020B0609020204030204" pitchFamily="49" charset="0"/>
              </a:rPr>
              <a:t>indexNumber</a:t>
            </a:r>
            <a:r>
              <a:rPr lang="en-US" sz="6200" b="1" dirty="0">
                <a:effectLst/>
                <a:latin typeface="Consolas" panose="020B0609020204030204" pitchFamily="49" charset="0"/>
              </a:rPr>
              <a:t> == </a:t>
            </a:r>
            <a:r>
              <a:rPr lang="en-US" sz="6200" b="1" dirty="0" err="1">
                <a:effectLst/>
                <a:latin typeface="Consolas" panose="020B0609020204030204" pitchFamily="49" charset="0"/>
              </a:rPr>
              <a:t>student.indexNumber</a:t>
            </a:r>
            <a:r>
              <a:rPr lang="en-US" sz="6200" b="1" dirty="0">
                <a:effectLst/>
                <a:latin typeface="Consolas" panose="020B0609020204030204" pitchFamily="49" charset="0"/>
              </a:rPr>
              <a:t>;  // Compare based on </a:t>
            </a:r>
            <a:r>
              <a:rPr lang="en-US" sz="6200" b="1" dirty="0" err="1">
                <a:effectLst/>
                <a:latin typeface="Consolas" panose="020B0609020204030204" pitchFamily="49" charset="0"/>
              </a:rPr>
              <a:t>indexNumber</a:t>
            </a:r>
            <a:endParaRPr lang="en-US" sz="6200" b="1" dirty="0">
              <a:effectLst/>
              <a:latin typeface="Consolas" panose="020B0609020204030204" pitchFamily="49" charset="0"/>
            </a:endParaRPr>
          </a:p>
          <a:p>
            <a:pPr marL="0" indent="0">
              <a:buNone/>
            </a:pPr>
            <a:r>
              <a:rPr lang="en-US" sz="6200" b="1" dirty="0">
                <a:effectLst/>
                <a:latin typeface="Consolas" panose="020B0609020204030204" pitchFamily="49" charset="0"/>
              </a:rPr>
              <a:t>}</a:t>
            </a:r>
          </a:p>
          <a:p>
            <a:pPr marL="0" indent="0">
              <a:buNone/>
            </a:pPr>
            <a:endParaRPr lang="bs-Latn-BA" sz="6200" b="0" dirty="0">
              <a:effectLst/>
              <a:latin typeface="Consolas" panose="020B0609020204030204" pitchFamily="49" charset="0"/>
            </a:endParaRPr>
          </a:p>
          <a:p>
            <a:pPr marL="0" indent="0">
              <a:buNone/>
            </a:pPr>
            <a:endParaRPr lang="bs-Latn-BA" sz="6200" dirty="0">
              <a:latin typeface="Consolas" panose="020B0609020204030204" pitchFamily="49" charset="0"/>
            </a:endParaRPr>
          </a:p>
          <a:p>
            <a:pPr marL="0" indent="0">
              <a:buNone/>
            </a:pPr>
            <a:endParaRPr lang="bs-Latn-BA" sz="6200" b="0" dirty="0">
              <a:effectLst/>
              <a:latin typeface="Consolas" panose="020B0609020204030204" pitchFamily="49" charset="0"/>
            </a:endParaRPr>
          </a:p>
          <a:p>
            <a:pPr marL="0" indent="0">
              <a:buNone/>
            </a:pPr>
            <a:endParaRPr lang="bs-Latn-BA" sz="6200" b="0" dirty="0">
              <a:effectLst/>
              <a:latin typeface="Consolas" panose="020B0609020204030204" pitchFamily="49" charset="0"/>
            </a:endParaRPr>
          </a:p>
          <a:p>
            <a:pPr marL="0" indent="0">
              <a:buNone/>
            </a:pPr>
            <a:endParaRPr lang="bs-Latn-BA" sz="6200" b="0" dirty="0">
              <a:effectLst/>
              <a:latin typeface="Consolas" panose="020B0609020204030204" pitchFamily="49" charset="0"/>
            </a:endParaRPr>
          </a:p>
          <a:p>
            <a:pPr marL="0" indent="0">
              <a:buNone/>
            </a:pPr>
            <a:r>
              <a:rPr lang="en-US" sz="6200" b="1" dirty="0">
                <a:effectLst/>
                <a:latin typeface="Consolas" panose="020B0609020204030204" pitchFamily="49" charset="0"/>
              </a:rPr>
              <a:t>Student s1 = new Student("Alice", "Doe", 123, 9.9, "CS");</a:t>
            </a:r>
          </a:p>
          <a:p>
            <a:pPr marL="0" indent="0">
              <a:buNone/>
            </a:pPr>
            <a:r>
              <a:rPr lang="en-US" sz="6200" b="1" dirty="0">
                <a:effectLst/>
                <a:latin typeface="Consolas" panose="020B0609020204030204" pitchFamily="49" charset="0"/>
              </a:rPr>
              <a:t>Student s2 = new Student("Bob", "Doe", 124, 8.3, "CS");</a:t>
            </a:r>
          </a:p>
          <a:p>
            <a:pPr marL="0" indent="0">
              <a:buNone/>
            </a:pPr>
            <a:r>
              <a:rPr lang="en-US" sz="6200" b="1" dirty="0">
                <a:effectLst/>
                <a:latin typeface="Consolas" panose="020B0609020204030204" pitchFamily="49" charset="0"/>
              </a:rPr>
              <a:t>Student s3 = new Student("Bob", "Doe", 124, 8.3, "CS");</a:t>
            </a:r>
          </a:p>
          <a:p>
            <a:pPr marL="0" indent="0">
              <a:buNone/>
            </a:pPr>
            <a:br>
              <a:rPr lang="en-US" sz="6200" b="1" dirty="0">
                <a:effectLst/>
                <a:latin typeface="Consolas" panose="020B0609020204030204" pitchFamily="49" charset="0"/>
              </a:rPr>
            </a:br>
            <a:r>
              <a:rPr lang="en-US" sz="6200" b="1" dirty="0" err="1">
                <a:effectLst/>
                <a:latin typeface="Consolas" panose="020B0609020204030204" pitchFamily="49" charset="0"/>
              </a:rPr>
              <a:t>System.out.println</a:t>
            </a:r>
            <a:r>
              <a:rPr lang="en-US" sz="6200" b="1" dirty="0">
                <a:effectLst/>
                <a:latin typeface="Consolas" panose="020B0609020204030204" pitchFamily="49" charset="0"/>
              </a:rPr>
              <a:t>(s1.equals(s2));  // Output: false (different index numbers)</a:t>
            </a:r>
          </a:p>
          <a:p>
            <a:pPr marL="0" indent="0">
              <a:buNone/>
            </a:pPr>
            <a:r>
              <a:rPr lang="en-US" sz="6200" b="1" dirty="0" err="1">
                <a:effectLst/>
                <a:latin typeface="Consolas" panose="020B0609020204030204" pitchFamily="49" charset="0"/>
              </a:rPr>
              <a:t>System.out.println</a:t>
            </a:r>
            <a:r>
              <a:rPr lang="en-US" sz="6200" b="1" dirty="0">
                <a:effectLst/>
                <a:latin typeface="Consolas" panose="020B0609020204030204" pitchFamily="49" charset="0"/>
              </a:rPr>
              <a:t>(s2.equals(s3));  // Output: true (same index numbers)</a:t>
            </a:r>
          </a:p>
          <a:p>
            <a:pPr marL="0" indent="0">
              <a:buNone/>
            </a:pPr>
            <a:br>
              <a:rPr lang="en-US" sz="2900" b="1" dirty="0">
                <a:solidFill>
                  <a:srgbClr val="CCCCCC"/>
                </a:solidFill>
                <a:effectLst/>
                <a:latin typeface="Consolas" panose="020B0609020204030204" pitchFamily="49" charset="0"/>
              </a:rPr>
            </a:br>
            <a:endParaRPr lang="en-US" sz="2900" b="1"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p:txBody>
      </p:sp>
      <p:sp>
        <p:nvSpPr>
          <p:cNvPr id="4" name="Arrow: Down 3">
            <a:extLst>
              <a:ext uri="{FF2B5EF4-FFF2-40B4-BE49-F238E27FC236}">
                <a16:creationId xmlns:a16="http://schemas.microsoft.com/office/drawing/2014/main" id="{96DD129B-8EBA-737B-525E-48F422E76CE7}"/>
              </a:ext>
            </a:extLst>
          </p:cNvPr>
          <p:cNvSpPr/>
          <p:nvPr/>
        </p:nvSpPr>
        <p:spPr>
          <a:xfrm>
            <a:off x="3990975" y="3067050"/>
            <a:ext cx="762000" cy="1485900"/>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99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810B-BF22-7E20-650E-9232568FC71F}"/>
              </a:ext>
            </a:extLst>
          </p:cNvPr>
          <p:cNvSpPr>
            <a:spLocks noGrp="1"/>
          </p:cNvSpPr>
          <p:nvPr>
            <p:ph type="title"/>
          </p:nvPr>
        </p:nvSpPr>
        <p:spPr/>
        <p:txBody>
          <a:bodyPr>
            <a:normAutofit/>
          </a:bodyPr>
          <a:lstStyle/>
          <a:p>
            <a:r>
              <a:rPr lang="bs-Latn-BA" sz="4800" b="1" dirty="0"/>
              <a:t>What is Overrding?</a:t>
            </a:r>
            <a:endParaRPr lang="en-US" sz="4800" b="1" dirty="0"/>
          </a:p>
        </p:txBody>
      </p:sp>
      <p:sp>
        <p:nvSpPr>
          <p:cNvPr id="3" name="Content Placeholder 2">
            <a:extLst>
              <a:ext uri="{FF2B5EF4-FFF2-40B4-BE49-F238E27FC236}">
                <a16:creationId xmlns:a16="http://schemas.microsoft.com/office/drawing/2014/main" id="{9B228C26-1105-4EA8-10E4-FD9B0D4904AA}"/>
              </a:ext>
            </a:extLst>
          </p:cNvPr>
          <p:cNvSpPr>
            <a:spLocks noGrp="1"/>
          </p:cNvSpPr>
          <p:nvPr>
            <p:ph idx="1"/>
          </p:nvPr>
        </p:nvSpPr>
        <p:spPr>
          <a:xfrm>
            <a:off x="838200" y="1552575"/>
            <a:ext cx="11029950" cy="4940300"/>
          </a:xfrm>
        </p:spPr>
        <p:txBody>
          <a:bodyPr>
            <a:normAutofit fontScale="92500" lnSpcReduction="10000"/>
          </a:bodyPr>
          <a:lstStyle/>
          <a:p>
            <a:pPr marL="0" indent="0">
              <a:buNone/>
            </a:pPr>
            <a:r>
              <a:rPr lang="en-US" dirty="0"/>
              <a:t>When you override a method, you're changing or extending how it behaves in your specific class.</a:t>
            </a:r>
          </a:p>
          <a:p>
            <a:pPr marL="0" indent="0">
              <a:buNone/>
            </a:pPr>
            <a:r>
              <a:rPr lang="en-US" dirty="0"/>
              <a:t>It allows customization of behavior while still maintaining compatibility with the original method signature.</a:t>
            </a:r>
            <a:endParaRPr lang="bs-Latn-BA" dirty="0"/>
          </a:p>
          <a:p>
            <a:pPr marL="0" indent="0">
              <a:buNone/>
            </a:pPr>
            <a:endParaRPr lang="bs-Latn-BA" dirty="0"/>
          </a:p>
          <a:p>
            <a:pPr marL="0" indent="0">
              <a:buNone/>
            </a:pPr>
            <a:r>
              <a:rPr lang="en-US" dirty="0"/>
              <a:t>We override methods to:</a:t>
            </a:r>
          </a:p>
          <a:p>
            <a:pPr marL="0" indent="0">
              <a:buNone/>
            </a:pPr>
            <a:endParaRPr lang="en-US" dirty="0"/>
          </a:p>
          <a:p>
            <a:pPr marL="0" indent="0">
              <a:buNone/>
            </a:pPr>
            <a:r>
              <a:rPr lang="en-US" dirty="0"/>
              <a:t> </a:t>
            </a:r>
            <a:r>
              <a:rPr lang="bs-Latn-BA" dirty="0"/>
              <a:t>1. </a:t>
            </a:r>
            <a:r>
              <a:rPr lang="en-US" dirty="0"/>
              <a:t>   Modify the behavior of methods inherited from a superclass or interface</a:t>
            </a:r>
            <a:r>
              <a:rPr lang="bs-Latn-BA" dirty="0"/>
              <a:t> </a:t>
            </a:r>
            <a:r>
              <a:rPr lang="en-US" dirty="0"/>
              <a:t>to suit our specific needs.</a:t>
            </a:r>
          </a:p>
          <a:p>
            <a:pPr marL="0" indent="0">
              <a:buNone/>
            </a:pPr>
            <a:r>
              <a:rPr lang="en-US" dirty="0"/>
              <a:t> </a:t>
            </a:r>
            <a:r>
              <a:rPr lang="bs-Latn-BA" dirty="0"/>
              <a:t>2. </a:t>
            </a:r>
            <a:r>
              <a:rPr lang="en-US" dirty="0"/>
              <a:t>  Customize the functionality in your class to make it more meaningful (e.g., </a:t>
            </a:r>
            <a:r>
              <a:rPr lang="en-US" dirty="0" err="1"/>
              <a:t>toString</a:t>
            </a:r>
            <a:r>
              <a:rPr lang="en-US" dirty="0"/>
              <a:t>() to print object details, equals() to compare objects based on their properties).</a:t>
            </a:r>
          </a:p>
        </p:txBody>
      </p:sp>
    </p:spTree>
    <p:extLst>
      <p:ext uri="{BB962C8B-B14F-4D97-AF65-F5344CB8AC3E}">
        <p14:creationId xmlns:p14="http://schemas.microsoft.com/office/powerpoint/2010/main" val="309750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B3DF-4819-3E18-0EB5-9114516DED76}"/>
              </a:ext>
            </a:extLst>
          </p:cNvPr>
          <p:cNvSpPr>
            <a:spLocks noGrp="1"/>
          </p:cNvSpPr>
          <p:nvPr>
            <p:ph type="title"/>
          </p:nvPr>
        </p:nvSpPr>
        <p:spPr>
          <a:xfrm>
            <a:off x="838200" y="365125"/>
            <a:ext cx="11191875" cy="1325563"/>
          </a:xfrm>
        </p:spPr>
        <p:txBody>
          <a:bodyPr>
            <a:normAutofit/>
          </a:bodyPr>
          <a:lstStyle/>
          <a:p>
            <a:r>
              <a:rPr lang="bs-Latn-BA" sz="4800" b="1" dirty="0"/>
              <a:t>Where are those methods implemented?</a:t>
            </a:r>
            <a:endParaRPr lang="en-US" sz="4800" b="1" dirty="0"/>
          </a:p>
        </p:txBody>
      </p:sp>
      <p:sp>
        <p:nvSpPr>
          <p:cNvPr id="3" name="Content Placeholder 2">
            <a:extLst>
              <a:ext uri="{FF2B5EF4-FFF2-40B4-BE49-F238E27FC236}">
                <a16:creationId xmlns:a16="http://schemas.microsoft.com/office/drawing/2014/main" id="{4130F91A-0C6C-394E-2C18-7DE2D60556B1}"/>
              </a:ext>
            </a:extLst>
          </p:cNvPr>
          <p:cNvSpPr>
            <a:spLocks noGrp="1"/>
          </p:cNvSpPr>
          <p:nvPr>
            <p:ph idx="1"/>
          </p:nvPr>
        </p:nvSpPr>
        <p:spPr>
          <a:xfrm>
            <a:off x="990600" y="1825625"/>
            <a:ext cx="10763250" cy="4351338"/>
          </a:xfrm>
        </p:spPr>
        <p:txBody>
          <a:bodyPr>
            <a:normAutofit fontScale="92500"/>
          </a:bodyPr>
          <a:lstStyle/>
          <a:p>
            <a:r>
              <a:rPr lang="en-US" dirty="0"/>
              <a:t>Both </a:t>
            </a:r>
            <a:r>
              <a:rPr lang="en-US" dirty="0" err="1"/>
              <a:t>toString</a:t>
            </a:r>
            <a:r>
              <a:rPr lang="en-US" dirty="0"/>
              <a:t>() and equals() are originally implemented in the Object class.</a:t>
            </a:r>
          </a:p>
          <a:p>
            <a:r>
              <a:rPr lang="en-US" b="1" dirty="0">
                <a:solidFill>
                  <a:srgbClr val="FF0000"/>
                </a:solidFill>
              </a:rPr>
              <a:t>The Object class is the parent class of all classes in Java, meaning every class inherits these methods by default.</a:t>
            </a:r>
            <a:endParaRPr lang="bs-Latn-BA" b="1" dirty="0">
              <a:solidFill>
                <a:srgbClr val="FF0000"/>
              </a:solidFill>
            </a:endParaRPr>
          </a:p>
          <a:p>
            <a:endParaRPr lang="bs-Latn-BA" b="1" dirty="0">
              <a:solidFill>
                <a:srgbClr val="FF0000"/>
              </a:solidFill>
            </a:endParaRPr>
          </a:p>
          <a:p>
            <a:pPr marL="0" indent="0">
              <a:buNone/>
            </a:pPr>
            <a:r>
              <a:rPr lang="en-US" sz="2600" b="1" dirty="0">
                <a:effectLst/>
                <a:latin typeface="Consolas" panose="020B0609020204030204" pitchFamily="49" charset="0"/>
              </a:rPr>
              <a:t>public String </a:t>
            </a:r>
            <a:r>
              <a:rPr lang="en-US" sz="2600" b="1" dirty="0" err="1">
                <a:effectLst/>
                <a:latin typeface="Consolas" panose="020B0609020204030204" pitchFamily="49" charset="0"/>
              </a:rPr>
              <a:t>toString</a:t>
            </a:r>
            <a:r>
              <a:rPr lang="en-US" sz="2600" b="1" dirty="0">
                <a:effectLst/>
                <a:latin typeface="Consolas" panose="020B0609020204030204" pitchFamily="49" charset="0"/>
              </a:rPr>
              <a:t>() {</a:t>
            </a:r>
            <a:endParaRPr lang="en-US" sz="2600" b="1" u="sng" dirty="0">
              <a:effectLst/>
              <a:latin typeface="Consolas" panose="020B0609020204030204" pitchFamily="49" charset="0"/>
            </a:endParaRPr>
          </a:p>
          <a:p>
            <a:pPr marL="0" indent="0">
              <a:buNone/>
            </a:pPr>
            <a:r>
              <a:rPr lang="en-US" sz="2600" b="1" u="sng" dirty="0">
                <a:effectLst/>
                <a:latin typeface="Consolas" panose="020B0609020204030204" pitchFamily="49" charset="0"/>
              </a:rPr>
              <a:t>    return </a:t>
            </a:r>
            <a:r>
              <a:rPr lang="en-US" sz="2600" b="1" u="sng" dirty="0" err="1">
                <a:effectLst/>
                <a:latin typeface="Consolas" panose="020B0609020204030204" pitchFamily="49" charset="0"/>
              </a:rPr>
              <a:t>getClass</a:t>
            </a:r>
            <a:r>
              <a:rPr lang="en-US" sz="2600" b="1" u="sng" dirty="0">
                <a:effectLst/>
                <a:latin typeface="Consolas" panose="020B0609020204030204" pitchFamily="49" charset="0"/>
              </a:rPr>
              <a:t>().</a:t>
            </a:r>
            <a:r>
              <a:rPr lang="en-US" sz="2600" b="1" u="sng" dirty="0" err="1">
                <a:effectLst/>
                <a:latin typeface="Consolas" panose="020B0609020204030204" pitchFamily="49" charset="0"/>
              </a:rPr>
              <a:t>getName</a:t>
            </a:r>
            <a:r>
              <a:rPr lang="en-US" sz="2600" b="1" u="sng" dirty="0">
                <a:effectLst/>
                <a:latin typeface="Consolas" panose="020B0609020204030204" pitchFamily="49" charset="0"/>
              </a:rPr>
              <a:t>() + "@" +</a:t>
            </a:r>
            <a:r>
              <a:rPr lang="bs-Latn-BA" sz="2600" b="1" u="sng" dirty="0">
                <a:latin typeface="Consolas" panose="020B0609020204030204" pitchFamily="49" charset="0"/>
              </a:rPr>
              <a:t> </a:t>
            </a:r>
            <a:r>
              <a:rPr lang="en-US" sz="2600" b="1" u="sng" dirty="0" err="1">
                <a:effectLst/>
                <a:latin typeface="Consolas" panose="020B0609020204030204" pitchFamily="49" charset="0"/>
              </a:rPr>
              <a:t>Integer.toHexString</a:t>
            </a:r>
            <a:r>
              <a:rPr lang="en-US" sz="2600" b="1" u="sng" dirty="0">
                <a:effectLst/>
                <a:latin typeface="Consolas" panose="020B0609020204030204" pitchFamily="49" charset="0"/>
              </a:rPr>
              <a:t>(</a:t>
            </a:r>
            <a:r>
              <a:rPr lang="en-US" sz="2600" b="1" u="sng" dirty="0" err="1">
                <a:effectLst/>
                <a:latin typeface="Consolas" panose="020B0609020204030204" pitchFamily="49" charset="0"/>
              </a:rPr>
              <a:t>hashCode</a:t>
            </a:r>
            <a:r>
              <a:rPr lang="en-US" sz="2600" b="1" u="sng" dirty="0">
                <a:effectLst/>
                <a:latin typeface="Consolas" panose="020B0609020204030204" pitchFamily="49" charset="0"/>
              </a:rPr>
              <a:t>());</a:t>
            </a:r>
          </a:p>
          <a:p>
            <a:pPr marL="0" indent="0">
              <a:buNone/>
            </a:pPr>
            <a:r>
              <a:rPr lang="en-US" sz="2600" b="1" dirty="0">
                <a:effectLst/>
                <a:latin typeface="Consolas" panose="020B0609020204030204" pitchFamily="49" charset="0"/>
              </a:rPr>
              <a:t>}</a:t>
            </a:r>
          </a:p>
          <a:p>
            <a:pPr marL="0" indent="0">
              <a:buNone/>
            </a:pPr>
            <a:br>
              <a:rPr lang="en-US" sz="2600" b="1" dirty="0">
                <a:solidFill>
                  <a:srgbClr val="CCCCCC"/>
                </a:solidFill>
                <a:effectLst/>
                <a:latin typeface="Consolas" panose="020B0609020204030204" pitchFamily="49" charset="0"/>
              </a:rPr>
            </a:br>
            <a:endParaRPr lang="en-US" sz="2600" b="1" dirty="0">
              <a:solidFill>
                <a:srgbClr val="CCCCCC"/>
              </a:solidFill>
              <a:effectLst/>
              <a:latin typeface="Consolas" panose="020B0609020204030204" pitchFamily="49" charset="0"/>
            </a:endParaRPr>
          </a:p>
          <a:p>
            <a:endParaRPr lang="en-US" b="1" dirty="0">
              <a:solidFill>
                <a:srgbClr val="FF0000"/>
              </a:solidFill>
            </a:endParaRPr>
          </a:p>
        </p:txBody>
      </p:sp>
      <p:sp>
        <p:nvSpPr>
          <p:cNvPr id="4" name="Right Brace 3">
            <a:extLst>
              <a:ext uri="{FF2B5EF4-FFF2-40B4-BE49-F238E27FC236}">
                <a16:creationId xmlns:a16="http://schemas.microsoft.com/office/drawing/2014/main" id="{1FA3BA71-B468-8EB4-6246-457B931335E6}"/>
              </a:ext>
            </a:extLst>
          </p:cNvPr>
          <p:cNvSpPr/>
          <p:nvPr/>
        </p:nvSpPr>
        <p:spPr>
          <a:xfrm>
            <a:off x="8134350" y="3429000"/>
            <a:ext cx="504825" cy="20669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5255839-2B17-3908-5C08-D1B86FCCD62E}"/>
              </a:ext>
            </a:extLst>
          </p:cNvPr>
          <p:cNvSpPr txBox="1"/>
          <p:nvPr/>
        </p:nvSpPr>
        <p:spPr>
          <a:xfrm>
            <a:off x="8953501" y="3590925"/>
            <a:ext cx="2619374" cy="1569660"/>
          </a:xfrm>
          <a:prstGeom prst="rect">
            <a:avLst/>
          </a:prstGeom>
          <a:noFill/>
        </p:spPr>
        <p:txBody>
          <a:bodyPr wrap="square" rtlCol="0">
            <a:spAutoFit/>
          </a:bodyPr>
          <a:lstStyle/>
          <a:p>
            <a:r>
              <a:rPr lang="bs-Latn-BA" sz="3200" dirty="0"/>
              <a:t>Actual method in Object class</a:t>
            </a:r>
            <a:endParaRPr lang="en-US" sz="3200" dirty="0"/>
          </a:p>
        </p:txBody>
      </p:sp>
    </p:spTree>
    <p:extLst>
      <p:ext uri="{BB962C8B-B14F-4D97-AF65-F5344CB8AC3E}">
        <p14:creationId xmlns:p14="http://schemas.microsoft.com/office/powerpoint/2010/main" val="196044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41E4-975F-10A7-C404-3E0D83DD8D8A}"/>
              </a:ext>
            </a:extLst>
          </p:cNvPr>
          <p:cNvSpPr>
            <a:spLocks noGrp="1"/>
          </p:cNvSpPr>
          <p:nvPr>
            <p:ph type="title"/>
          </p:nvPr>
        </p:nvSpPr>
        <p:spPr/>
        <p:txBody>
          <a:bodyPr/>
          <a:lstStyle/>
          <a:p>
            <a:r>
              <a:rPr lang="bs-Latn-BA" dirty="0">
                <a:solidFill>
                  <a:srgbClr val="FF0000"/>
                </a:solidFill>
              </a:rPr>
              <a:t>Primitive</a:t>
            </a:r>
            <a:r>
              <a:rPr lang="bs-Latn-BA" dirty="0"/>
              <a:t> vs Non-Primitive Data types</a:t>
            </a:r>
            <a:endParaRPr lang="en-US" dirty="0"/>
          </a:p>
        </p:txBody>
      </p:sp>
      <p:sp>
        <p:nvSpPr>
          <p:cNvPr id="3" name="Content Placeholder 2">
            <a:extLst>
              <a:ext uri="{FF2B5EF4-FFF2-40B4-BE49-F238E27FC236}">
                <a16:creationId xmlns:a16="http://schemas.microsoft.com/office/drawing/2014/main" id="{64517B7A-0E77-C038-B071-1BB1F7B87BB0}"/>
              </a:ext>
            </a:extLst>
          </p:cNvPr>
          <p:cNvSpPr>
            <a:spLocks noGrp="1"/>
          </p:cNvSpPr>
          <p:nvPr>
            <p:ph idx="1"/>
          </p:nvPr>
        </p:nvSpPr>
        <p:spPr/>
        <p:txBody>
          <a:bodyPr/>
          <a:lstStyle/>
          <a:p>
            <a:pPr marL="0" indent="0">
              <a:buNone/>
            </a:pPr>
            <a:r>
              <a:rPr lang="en-US" b="1" dirty="0"/>
              <a:t>Primitive data types </a:t>
            </a:r>
            <a:r>
              <a:rPr lang="en-US" dirty="0"/>
              <a:t>are predefined by Java. They represent single values, not objects, and have no methods associated with them.</a:t>
            </a:r>
            <a:endParaRPr lang="bs-Latn-BA" dirty="0"/>
          </a:p>
          <a:p>
            <a:r>
              <a:rPr lang="en-US" b="1" dirty="0"/>
              <a:t>byte</a:t>
            </a:r>
            <a:r>
              <a:rPr lang="en-US" dirty="0"/>
              <a:t>: Stores whole numbers from -128 to 127.</a:t>
            </a:r>
            <a:endParaRPr lang="bs-Latn-BA" dirty="0"/>
          </a:p>
          <a:p>
            <a:r>
              <a:rPr lang="en-US" b="1" dirty="0"/>
              <a:t>short</a:t>
            </a:r>
            <a:r>
              <a:rPr lang="en-US" dirty="0"/>
              <a:t>: Stores whole numbers from -32,768 to 32,767.</a:t>
            </a:r>
            <a:endParaRPr lang="bs-Latn-BA" dirty="0"/>
          </a:p>
          <a:p>
            <a:r>
              <a:rPr lang="en-US" b="1" dirty="0"/>
              <a:t>int</a:t>
            </a:r>
            <a:r>
              <a:rPr lang="en-US" dirty="0"/>
              <a:t>: Stores whole numbers from -2,147,483,648 to 2,147,483,647.</a:t>
            </a:r>
            <a:endParaRPr lang="bs-Latn-BA" dirty="0"/>
          </a:p>
          <a:p>
            <a:r>
              <a:rPr lang="en-US" b="1" dirty="0"/>
              <a:t>double</a:t>
            </a:r>
            <a:r>
              <a:rPr lang="en-US" dirty="0"/>
              <a:t>: Stores fractional numbers, with up to 15 decimal digits of precision.</a:t>
            </a:r>
            <a:endParaRPr lang="bs-Latn-BA" dirty="0"/>
          </a:p>
          <a:p>
            <a:r>
              <a:rPr lang="en-US" b="1" dirty="0" err="1"/>
              <a:t>boolean</a:t>
            </a:r>
            <a:r>
              <a:rPr lang="en-US" dirty="0"/>
              <a:t>: Stores true or false values.</a:t>
            </a:r>
            <a:endParaRPr lang="bs-Latn-BA" dirty="0"/>
          </a:p>
          <a:p>
            <a:r>
              <a:rPr lang="en-US" b="1" dirty="0"/>
              <a:t>char</a:t>
            </a:r>
            <a:r>
              <a:rPr lang="en-US" dirty="0"/>
              <a:t>: Stores a single character/letter or ASCII values.</a:t>
            </a:r>
            <a:endParaRPr lang="bs-Latn-BA" dirty="0"/>
          </a:p>
          <a:p>
            <a:pPr marL="0" indent="0">
              <a:buNone/>
            </a:pPr>
            <a:endParaRPr lang="en-US" dirty="0"/>
          </a:p>
        </p:txBody>
      </p:sp>
    </p:spTree>
    <p:extLst>
      <p:ext uri="{BB962C8B-B14F-4D97-AF65-F5344CB8AC3E}">
        <p14:creationId xmlns:p14="http://schemas.microsoft.com/office/powerpoint/2010/main" val="64908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41E4-975F-10A7-C404-3E0D83DD8D8A}"/>
              </a:ext>
            </a:extLst>
          </p:cNvPr>
          <p:cNvSpPr>
            <a:spLocks noGrp="1"/>
          </p:cNvSpPr>
          <p:nvPr>
            <p:ph type="title"/>
          </p:nvPr>
        </p:nvSpPr>
        <p:spPr/>
        <p:txBody>
          <a:bodyPr/>
          <a:lstStyle/>
          <a:p>
            <a:r>
              <a:rPr lang="bs-Latn-BA" dirty="0"/>
              <a:t>Primitive vs </a:t>
            </a:r>
            <a:r>
              <a:rPr lang="bs-Latn-BA" dirty="0">
                <a:solidFill>
                  <a:srgbClr val="FF0000"/>
                </a:solidFill>
              </a:rPr>
              <a:t>Non-Primitive</a:t>
            </a:r>
            <a:r>
              <a:rPr lang="bs-Latn-BA" dirty="0"/>
              <a:t> Data types</a:t>
            </a:r>
            <a:endParaRPr lang="en-US" dirty="0"/>
          </a:p>
        </p:txBody>
      </p:sp>
      <p:sp>
        <p:nvSpPr>
          <p:cNvPr id="3" name="Content Placeholder 2">
            <a:extLst>
              <a:ext uri="{FF2B5EF4-FFF2-40B4-BE49-F238E27FC236}">
                <a16:creationId xmlns:a16="http://schemas.microsoft.com/office/drawing/2014/main" id="{64517B7A-0E77-C038-B071-1BB1F7B87BB0}"/>
              </a:ext>
            </a:extLst>
          </p:cNvPr>
          <p:cNvSpPr>
            <a:spLocks noGrp="1"/>
          </p:cNvSpPr>
          <p:nvPr>
            <p:ph idx="1"/>
          </p:nvPr>
        </p:nvSpPr>
        <p:spPr/>
        <p:txBody>
          <a:bodyPr>
            <a:normAutofit fontScale="25000" lnSpcReduction="20000"/>
          </a:bodyPr>
          <a:lstStyle/>
          <a:p>
            <a:pPr marL="0" indent="0">
              <a:lnSpc>
                <a:spcPct val="120000"/>
              </a:lnSpc>
              <a:buNone/>
            </a:pPr>
            <a:r>
              <a:rPr lang="en-US" sz="9600" b="1" dirty="0"/>
              <a:t>Non-primitive data types </a:t>
            </a:r>
            <a:r>
              <a:rPr lang="en-US" sz="9600" dirty="0"/>
              <a:t>(also called reference types) are objects that store addresses or references to memory locations where the actual data is stored.</a:t>
            </a:r>
            <a:endParaRPr lang="bs-Latn-BA" sz="9600" dirty="0"/>
          </a:p>
          <a:p>
            <a:pPr marL="0" indent="0">
              <a:buNone/>
            </a:pPr>
            <a:endParaRPr lang="bs-Latn-BA" sz="9600" dirty="0"/>
          </a:p>
          <a:p>
            <a:pPr marL="0" indent="0">
              <a:buNone/>
            </a:pPr>
            <a:r>
              <a:rPr lang="en-US" sz="9600" b="1" dirty="0">
                <a:effectLst/>
                <a:latin typeface="Consolas" panose="020B0609020204030204" pitchFamily="49" charset="0"/>
              </a:rPr>
              <a:t>String greeting = "Hello, Java!";</a:t>
            </a:r>
          </a:p>
          <a:p>
            <a:pPr marL="0" indent="0">
              <a:buNone/>
            </a:pPr>
            <a:r>
              <a:rPr lang="en-US" sz="9600" b="1" dirty="0" err="1">
                <a:effectLst/>
                <a:latin typeface="Consolas" panose="020B0609020204030204" pitchFamily="49" charset="0"/>
              </a:rPr>
              <a:t>System.out.println</a:t>
            </a:r>
            <a:r>
              <a:rPr lang="en-US" sz="9600" b="1" dirty="0">
                <a:effectLst/>
                <a:latin typeface="Consolas" panose="020B0609020204030204" pitchFamily="49" charset="0"/>
              </a:rPr>
              <a:t>("String: " + greeting);</a:t>
            </a:r>
            <a:endParaRPr lang="bs-Latn-BA" sz="9600" b="1" dirty="0">
              <a:effectLst/>
              <a:latin typeface="Consolas" panose="020B0609020204030204" pitchFamily="49" charset="0"/>
            </a:endParaRPr>
          </a:p>
          <a:p>
            <a:pPr marL="0" indent="0">
              <a:buNone/>
            </a:pPr>
            <a:endParaRPr lang="bs-Latn-BA" sz="9600" b="1" dirty="0">
              <a:latin typeface="Consolas" panose="020B0609020204030204" pitchFamily="49" charset="0"/>
            </a:endParaRPr>
          </a:p>
          <a:p>
            <a:pPr marL="0" indent="0">
              <a:buNone/>
            </a:pPr>
            <a:endParaRPr lang="bs-Latn-BA" sz="9600" b="1" dirty="0">
              <a:latin typeface="Consolas" panose="020B0609020204030204" pitchFamily="49" charset="0"/>
            </a:endParaRPr>
          </a:p>
          <a:p>
            <a:pPr marL="0" indent="0">
              <a:buNone/>
            </a:pPr>
            <a:endParaRPr lang="bs-Latn-BA" sz="9600" b="1" dirty="0">
              <a:latin typeface="Consolas" panose="020B0609020204030204" pitchFamily="49" charset="0"/>
            </a:endParaRPr>
          </a:p>
          <a:p>
            <a:pPr marL="0" indent="0">
              <a:buNone/>
            </a:pPr>
            <a:r>
              <a:rPr lang="en-US" sz="9600" b="1" dirty="0">
                <a:effectLst/>
                <a:latin typeface="Consolas" panose="020B0609020204030204" pitchFamily="49" charset="0"/>
              </a:rPr>
              <a:t>int[] numbers = {1, 2, 3, 4, 5};</a:t>
            </a:r>
          </a:p>
          <a:p>
            <a:pPr marL="0" indent="0">
              <a:buNone/>
            </a:pPr>
            <a:r>
              <a:rPr lang="en-US" sz="9600" b="1" dirty="0" err="1">
                <a:effectLst/>
                <a:latin typeface="Consolas" panose="020B0609020204030204" pitchFamily="49" charset="0"/>
              </a:rPr>
              <a:t>System.out.println</a:t>
            </a:r>
            <a:r>
              <a:rPr lang="en-US" sz="9600" b="1" dirty="0">
                <a:effectLst/>
                <a:latin typeface="Consolas" panose="020B0609020204030204" pitchFamily="49" charset="0"/>
              </a:rPr>
              <a:t>("Array: " + </a:t>
            </a:r>
            <a:r>
              <a:rPr lang="en-US" sz="9600" b="1" dirty="0" err="1">
                <a:effectLst/>
                <a:latin typeface="Consolas" panose="020B0609020204030204" pitchFamily="49" charset="0"/>
              </a:rPr>
              <a:t>Arrays.toString</a:t>
            </a:r>
            <a:r>
              <a:rPr lang="en-US" sz="9600" b="1" dirty="0">
                <a:effectLst/>
                <a:latin typeface="Consolas" panose="020B0609020204030204" pitchFamily="49" charset="0"/>
              </a:rPr>
              <a:t>(numbers));</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b="1"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48683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7213E-9297-4213-54CC-AD402A559C01}"/>
              </a:ext>
            </a:extLst>
          </p:cNvPr>
          <p:cNvSpPr>
            <a:spLocks noGrp="1"/>
          </p:cNvSpPr>
          <p:nvPr>
            <p:ph idx="1"/>
          </p:nvPr>
        </p:nvSpPr>
        <p:spPr>
          <a:xfrm>
            <a:off x="838200" y="1253330"/>
            <a:ext cx="10515600" cy="4671219"/>
          </a:xfrm>
        </p:spPr>
        <p:txBody>
          <a:bodyPr>
            <a:normAutofit fontScale="47500" lnSpcReduction="20000"/>
          </a:bodyPr>
          <a:lstStyle/>
          <a:p>
            <a:pPr marL="0" indent="0">
              <a:buNone/>
            </a:pPr>
            <a:r>
              <a:rPr lang="en-US" sz="5100" b="1" dirty="0">
                <a:effectLst/>
                <a:latin typeface="Consolas" panose="020B0609020204030204" pitchFamily="49" charset="0"/>
              </a:rPr>
              <a:t>class Student {</a:t>
            </a:r>
          </a:p>
          <a:p>
            <a:pPr marL="0" indent="0">
              <a:buNone/>
            </a:pPr>
            <a:r>
              <a:rPr lang="en-US" sz="5100" b="1" dirty="0">
                <a:effectLst/>
                <a:latin typeface="Consolas" panose="020B0609020204030204" pitchFamily="49" charset="0"/>
              </a:rPr>
              <a:t>    String name;</a:t>
            </a:r>
          </a:p>
          <a:p>
            <a:pPr marL="0" indent="0">
              <a:buNone/>
            </a:pPr>
            <a:r>
              <a:rPr lang="en-US" sz="5100" b="1" dirty="0">
                <a:effectLst/>
                <a:latin typeface="Consolas" panose="020B0609020204030204" pitchFamily="49" charset="0"/>
              </a:rPr>
              <a:t>    int age;</a:t>
            </a:r>
          </a:p>
          <a:p>
            <a:pPr marL="0" indent="0">
              <a:buNone/>
            </a:pPr>
            <a:r>
              <a:rPr lang="en-US" sz="5100" b="1" dirty="0">
                <a:effectLst/>
                <a:latin typeface="Consolas" panose="020B0609020204030204" pitchFamily="49" charset="0"/>
              </a:rPr>
              <a:t>    public Student(String name, int age) {</a:t>
            </a:r>
          </a:p>
          <a:p>
            <a:pPr marL="0" indent="0">
              <a:buNone/>
            </a:pPr>
            <a:r>
              <a:rPr lang="en-US" sz="5100" b="1" dirty="0">
                <a:effectLst/>
                <a:latin typeface="Consolas" panose="020B0609020204030204" pitchFamily="49" charset="0"/>
              </a:rPr>
              <a:t>        this.name = name;</a:t>
            </a:r>
          </a:p>
          <a:p>
            <a:pPr marL="0" indent="0">
              <a:buNone/>
            </a:pPr>
            <a:r>
              <a:rPr lang="en-US" sz="5100" b="1" dirty="0">
                <a:effectLst/>
                <a:latin typeface="Consolas" panose="020B0609020204030204" pitchFamily="49" charset="0"/>
              </a:rPr>
              <a:t>        </a:t>
            </a:r>
            <a:r>
              <a:rPr lang="en-US" sz="5100" b="1" dirty="0" err="1">
                <a:effectLst/>
                <a:latin typeface="Consolas" panose="020B0609020204030204" pitchFamily="49" charset="0"/>
              </a:rPr>
              <a:t>this.age</a:t>
            </a:r>
            <a:r>
              <a:rPr lang="en-US" sz="5100" b="1" dirty="0">
                <a:effectLst/>
                <a:latin typeface="Consolas" panose="020B0609020204030204" pitchFamily="49" charset="0"/>
              </a:rPr>
              <a:t> = age;</a:t>
            </a:r>
          </a:p>
          <a:p>
            <a:pPr marL="0" indent="0">
              <a:buNone/>
            </a:pPr>
            <a:r>
              <a:rPr lang="en-US" sz="5100" b="1" dirty="0">
                <a:effectLst/>
                <a:latin typeface="Consolas" panose="020B0609020204030204" pitchFamily="49" charset="0"/>
              </a:rPr>
              <a:t>    }</a:t>
            </a:r>
          </a:p>
          <a:p>
            <a:pPr marL="0" indent="0">
              <a:buNone/>
            </a:pPr>
            <a:r>
              <a:rPr lang="en-US" sz="5100" b="1" dirty="0">
                <a:effectLst/>
                <a:latin typeface="Consolas" panose="020B0609020204030204" pitchFamily="49" charset="0"/>
              </a:rPr>
              <a:t>}</a:t>
            </a:r>
          </a:p>
          <a:p>
            <a:pPr marL="0" indent="0">
              <a:buNone/>
            </a:pPr>
            <a:br>
              <a:rPr lang="en-US" sz="5100" b="1" dirty="0">
                <a:effectLst/>
                <a:latin typeface="Consolas" panose="020B0609020204030204" pitchFamily="49" charset="0"/>
              </a:rPr>
            </a:br>
            <a:r>
              <a:rPr lang="en-US" sz="5100" b="1" dirty="0">
                <a:effectLst/>
                <a:latin typeface="Consolas" panose="020B0609020204030204" pitchFamily="49" charset="0"/>
              </a:rPr>
              <a:t>Student </a:t>
            </a:r>
            <a:r>
              <a:rPr lang="en-US" sz="5100" b="1" dirty="0" err="1">
                <a:effectLst/>
                <a:latin typeface="Consolas" panose="020B0609020204030204" pitchFamily="49" charset="0"/>
              </a:rPr>
              <a:t>student</a:t>
            </a:r>
            <a:r>
              <a:rPr lang="en-US" sz="5100" b="1" dirty="0">
                <a:effectLst/>
                <a:latin typeface="Consolas" panose="020B0609020204030204" pitchFamily="49" charset="0"/>
              </a:rPr>
              <a:t> = new Student("Alice", 20);</a:t>
            </a:r>
          </a:p>
          <a:p>
            <a:pPr marL="0" indent="0">
              <a:buNone/>
            </a:pPr>
            <a:r>
              <a:rPr lang="en-US" sz="5100" b="1" dirty="0" err="1">
                <a:effectLst/>
                <a:latin typeface="Consolas" panose="020B0609020204030204" pitchFamily="49" charset="0"/>
              </a:rPr>
              <a:t>System.out.println</a:t>
            </a:r>
            <a:r>
              <a:rPr lang="en-US" sz="5100" b="1" dirty="0">
                <a:effectLst/>
                <a:latin typeface="Consolas" panose="020B0609020204030204" pitchFamily="49" charset="0"/>
              </a:rPr>
              <a:t>("Student Name: " + student.name);</a:t>
            </a:r>
          </a:p>
          <a:p>
            <a:pPr marL="0" indent="0">
              <a:buNone/>
            </a:pPr>
            <a:br>
              <a:rPr lang="en-US" b="0" dirty="0">
                <a:effectLst/>
                <a:latin typeface="Consolas" panose="020B0609020204030204" pitchFamily="49" charset="0"/>
              </a:rPr>
            </a:b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86681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7306-717E-F56A-5884-992C65D2BCB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E1EFABB-FDFC-96E5-BC3B-E2D392150407}"/>
              </a:ext>
            </a:extLst>
          </p:cNvPr>
          <p:cNvSpPr>
            <a:spLocks noGrp="1"/>
          </p:cNvSpPr>
          <p:nvPr>
            <p:ph idx="1"/>
          </p:nvPr>
        </p:nvSpPr>
        <p:spPr/>
        <p:txBody>
          <a:bodyPr/>
          <a:lstStyle/>
          <a:p>
            <a:pPr marL="0" indent="0">
              <a:buNone/>
            </a:pPr>
            <a:r>
              <a:rPr lang="en-US" b="1" dirty="0">
                <a:effectLst/>
                <a:latin typeface="Consolas" panose="020B0609020204030204" pitchFamily="49" charset="0"/>
              </a:rPr>
              <a:t>Integer </a:t>
            </a:r>
            <a:r>
              <a:rPr lang="en-US" b="1" dirty="0" err="1">
                <a:effectLst/>
                <a:latin typeface="Consolas" panose="020B0609020204030204" pitchFamily="49" charset="0"/>
              </a:rPr>
              <a:t>intObj</a:t>
            </a:r>
            <a:r>
              <a:rPr lang="en-US" b="1" dirty="0">
                <a:effectLst/>
                <a:latin typeface="Consolas" panose="020B0609020204030204" pitchFamily="49" charset="0"/>
              </a:rPr>
              <a:t> = 100; // Non-primitive</a:t>
            </a:r>
          </a:p>
          <a:p>
            <a:pPr marL="0" indent="0">
              <a:buNone/>
            </a:pPr>
            <a:r>
              <a:rPr lang="en-US" b="1" dirty="0" err="1">
                <a:effectLst/>
                <a:latin typeface="Consolas" panose="020B0609020204030204" pitchFamily="49" charset="0"/>
              </a:rPr>
              <a:t>System.out.println</a:t>
            </a:r>
            <a:r>
              <a:rPr lang="en-US" b="1" dirty="0">
                <a:effectLst/>
                <a:latin typeface="Consolas" panose="020B0609020204030204" pitchFamily="49" charset="0"/>
              </a:rPr>
              <a:t>("Integer: " + </a:t>
            </a:r>
            <a:r>
              <a:rPr lang="en-US" b="1" dirty="0" err="1">
                <a:effectLst/>
                <a:latin typeface="Consolas" panose="020B0609020204030204" pitchFamily="49" charset="0"/>
              </a:rPr>
              <a:t>intObj</a:t>
            </a:r>
            <a:r>
              <a:rPr lang="en-US" b="1" dirty="0">
                <a:effectLst/>
                <a:latin typeface="Consolas" panose="020B0609020204030204" pitchFamily="49" charset="0"/>
              </a:rPr>
              <a:t>);</a:t>
            </a:r>
          </a:p>
          <a:p>
            <a:pPr marL="0" indent="0">
              <a:buNone/>
            </a:pPr>
            <a:br>
              <a:rPr lang="en-US" b="1" dirty="0">
                <a:solidFill>
                  <a:srgbClr val="CCCCCC"/>
                </a:solidFill>
                <a:effectLst/>
                <a:latin typeface="Consolas" panose="020B0609020204030204" pitchFamily="49" charset="0"/>
              </a:rPr>
            </a:br>
            <a:endParaRPr lang="bs-Latn-BA" b="1" dirty="0">
              <a:solidFill>
                <a:srgbClr val="CCCCCC"/>
              </a:solidFill>
              <a:latin typeface="Consolas" panose="020B0609020204030204" pitchFamily="49" charset="0"/>
            </a:endParaRPr>
          </a:p>
          <a:p>
            <a:pPr marL="0" indent="0">
              <a:buNone/>
            </a:pPr>
            <a:endParaRPr lang="en-US" b="1" dirty="0">
              <a:solidFill>
                <a:srgbClr val="CCCCCC"/>
              </a:solidFill>
              <a:effectLst/>
              <a:latin typeface="Consolas" panose="020B0609020204030204" pitchFamily="49" charset="0"/>
            </a:endParaRPr>
          </a:p>
          <a:p>
            <a:pPr marL="0" indent="0">
              <a:buNone/>
            </a:pPr>
            <a:r>
              <a:rPr lang="fr-FR" b="1" dirty="0" err="1"/>
              <a:t>Wrapper</a:t>
            </a:r>
            <a:r>
              <a:rPr lang="fr-FR" b="1" dirty="0"/>
              <a:t> Classes</a:t>
            </a:r>
            <a:r>
              <a:rPr lang="fr-FR" dirty="0"/>
              <a:t>: Non-primitive versions of primitive types (Integer, Double, etc.).</a:t>
            </a:r>
            <a:endParaRPr lang="en-US" dirty="0"/>
          </a:p>
        </p:txBody>
      </p:sp>
      <p:sp>
        <p:nvSpPr>
          <p:cNvPr id="8" name="Arrow: Up 7">
            <a:extLst>
              <a:ext uri="{FF2B5EF4-FFF2-40B4-BE49-F238E27FC236}">
                <a16:creationId xmlns:a16="http://schemas.microsoft.com/office/drawing/2014/main" id="{8F33D785-6099-F3FD-22E7-5E642822C9C7}"/>
              </a:ext>
            </a:extLst>
          </p:cNvPr>
          <p:cNvSpPr/>
          <p:nvPr/>
        </p:nvSpPr>
        <p:spPr>
          <a:xfrm>
            <a:off x="1962151" y="3029744"/>
            <a:ext cx="552450" cy="971550"/>
          </a:xfrm>
          <a:prstGeom prst="up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92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06B3-DE3A-5A14-15DC-0013C99D3D07}"/>
              </a:ext>
            </a:extLst>
          </p:cNvPr>
          <p:cNvSpPr>
            <a:spLocks noGrp="1"/>
          </p:cNvSpPr>
          <p:nvPr>
            <p:ph type="title"/>
          </p:nvPr>
        </p:nvSpPr>
        <p:spPr/>
        <p:txBody>
          <a:bodyPr>
            <a:normAutofit/>
          </a:bodyPr>
          <a:lstStyle/>
          <a:p>
            <a:r>
              <a:rPr lang="bs-Latn-BA" sz="4800" b="1" dirty="0"/>
              <a:t>Comparable Interface</a:t>
            </a:r>
            <a:endParaRPr lang="en-US" sz="4800" b="1" dirty="0"/>
          </a:p>
        </p:txBody>
      </p:sp>
      <p:sp>
        <p:nvSpPr>
          <p:cNvPr id="3" name="Content Placeholder 2">
            <a:extLst>
              <a:ext uri="{FF2B5EF4-FFF2-40B4-BE49-F238E27FC236}">
                <a16:creationId xmlns:a16="http://schemas.microsoft.com/office/drawing/2014/main" id="{2BB9C967-8AF1-1C11-7954-A8010384BD78}"/>
              </a:ext>
            </a:extLst>
          </p:cNvPr>
          <p:cNvSpPr>
            <a:spLocks noGrp="1"/>
          </p:cNvSpPr>
          <p:nvPr>
            <p:ph idx="1"/>
          </p:nvPr>
        </p:nvSpPr>
        <p:spPr/>
        <p:txBody>
          <a:bodyPr>
            <a:normAutofit fontScale="92500" lnSpcReduction="10000"/>
          </a:bodyPr>
          <a:lstStyle/>
          <a:p>
            <a:pPr marL="0" indent="0">
              <a:buNone/>
            </a:pPr>
            <a:r>
              <a:rPr lang="en-US" dirty="0"/>
              <a:t>The Comparable interface allows objects of a class to be compared with one another, so they can be sorted based on a natural ordering (e.g., comparing by age, name, or grade).</a:t>
            </a:r>
            <a:endParaRPr lang="bs-Latn-BA" dirty="0"/>
          </a:p>
          <a:p>
            <a:pPr marL="0" indent="0">
              <a:buNone/>
            </a:pPr>
            <a:endParaRPr lang="bs-Latn-BA" dirty="0"/>
          </a:p>
          <a:p>
            <a:pPr marL="0" indent="0">
              <a:buNone/>
            </a:pPr>
            <a:r>
              <a:rPr lang="bs-Latn-BA" dirty="0"/>
              <a:t>When</a:t>
            </a:r>
            <a:r>
              <a:rPr lang="en-US" dirty="0"/>
              <a:t> a class implements the Comparable interface, it must override the </a:t>
            </a:r>
            <a:r>
              <a:rPr lang="en-US" b="1" dirty="0" err="1"/>
              <a:t>compareTo</a:t>
            </a:r>
            <a:r>
              <a:rPr lang="en-US" b="1" dirty="0"/>
              <a:t>()</a:t>
            </a:r>
            <a:r>
              <a:rPr lang="en-US" dirty="0"/>
              <a:t> meth</a:t>
            </a:r>
            <a:r>
              <a:rPr lang="bs-Latn-BA" dirty="0"/>
              <a:t>o</a:t>
            </a:r>
            <a:r>
              <a:rPr lang="en-US" dirty="0"/>
              <a:t>d</a:t>
            </a:r>
            <a:r>
              <a:rPr lang="bs-Latn-BA" dirty="0"/>
              <a:t>, which defines </a:t>
            </a:r>
            <a:r>
              <a:rPr lang="en-US" dirty="0"/>
              <a:t>how two objects of the same type should be compared.</a:t>
            </a:r>
            <a:endParaRPr lang="bs-Latn-BA" dirty="0"/>
          </a:p>
          <a:p>
            <a:pPr marL="0" indent="0">
              <a:buNone/>
            </a:pPr>
            <a:r>
              <a:rPr lang="bs-Latn-BA" dirty="0"/>
              <a:t>Method returns:</a:t>
            </a:r>
          </a:p>
          <a:p>
            <a:pPr marL="0" indent="0">
              <a:buNone/>
            </a:pPr>
            <a:r>
              <a:rPr lang="bs-Latn-BA" dirty="0"/>
              <a:t>- </a:t>
            </a:r>
            <a:r>
              <a:rPr lang="bs-Latn-BA" dirty="0">
                <a:solidFill>
                  <a:srgbClr val="00B050"/>
                </a:solidFill>
              </a:rPr>
              <a:t>Negative</a:t>
            </a:r>
            <a:r>
              <a:rPr lang="bs-Latn-BA" dirty="0"/>
              <a:t>: The current object is less than the other object</a:t>
            </a:r>
          </a:p>
          <a:p>
            <a:pPr marL="0" indent="0">
              <a:buNone/>
            </a:pPr>
            <a:r>
              <a:rPr lang="bs-Latn-BA" dirty="0"/>
              <a:t>- </a:t>
            </a:r>
            <a:r>
              <a:rPr lang="bs-Latn-BA" dirty="0">
                <a:solidFill>
                  <a:srgbClr val="FF0000"/>
                </a:solidFill>
              </a:rPr>
              <a:t>Zero</a:t>
            </a:r>
            <a:r>
              <a:rPr lang="bs-Latn-BA" dirty="0"/>
              <a:t>: they are equal</a:t>
            </a:r>
          </a:p>
          <a:p>
            <a:pPr marL="0" indent="0">
              <a:buNone/>
            </a:pPr>
            <a:r>
              <a:rPr lang="bs-Latn-BA" dirty="0"/>
              <a:t>- </a:t>
            </a:r>
            <a:r>
              <a:rPr lang="bs-Latn-BA" dirty="0">
                <a:solidFill>
                  <a:srgbClr val="FFC000"/>
                </a:solidFill>
              </a:rPr>
              <a:t>Positive</a:t>
            </a:r>
            <a:r>
              <a:rPr lang="bs-Latn-BA" dirty="0"/>
              <a:t>: The current object is greater than the other object</a:t>
            </a:r>
          </a:p>
          <a:p>
            <a:pPr marL="0" indent="0">
              <a:buNone/>
            </a:pPr>
            <a:endParaRPr lang="en-US" dirty="0"/>
          </a:p>
        </p:txBody>
      </p:sp>
    </p:spTree>
    <p:extLst>
      <p:ext uri="{BB962C8B-B14F-4D97-AF65-F5344CB8AC3E}">
        <p14:creationId xmlns:p14="http://schemas.microsoft.com/office/powerpoint/2010/main" val="20477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32E12-B110-B4B7-F94D-9A058FC81FEA}"/>
              </a:ext>
            </a:extLst>
          </p:cNvPr>
          <p:cNvSpPr>
            <a:spLocks noGrp="1"/>
          </p:cNvSpPr>
          <p:nvPr>
            <p:ph idx="1"/>
          </p:nvPr>
        </p:nvSpPr>
        <p:spPr>
          <a:xfrm>
            <a:off x="428625" y="790575"/>
            <a:ext cx="11496675" cy="5386388"/>
          </a:xfrm>
        </p:spPr>
        <p:txBody>
          <a:bodyPr>
            <a:normAutofit/>
          </a:bodyPr>
          <a:lstStyle/>
          <a:p>
            <a:pPr marL="0" indent="0">
              <a:buNone/>
            </a:pPr>
            <a:r>
              <a:rPr lang="en-US" sz="2400" b="1" dirty="0">
                <a:effectLst/>
                <a:latin typeface="Consolas" panose="020B0609020204030204" pitchFamily="49" charset="0"/>
              </a:rPr>
              <a:t>public class Student extends Object implements Comparable&lt;Student&gt; {</a:t>
            </a:r>
          </a:p>
          <a:p>
            <a:pPr marL="0" indent="0">
              <a:buNone/>
            </a:pPr>
            <a:r>
              <a:rPr lang="en-US" sz="2400" b="1" dirty="0">
                <a:effectLst/>
                <a:latin typeface="Consolas" panose="020B0609020204030204" pitchFamily="49" charset="0"/>
              </a:rPr>
              <a:t>    @Override</a:t>
            </a:r>
          </a:p>
          <a:p>
            <a:pPr marL="0" indent="0">
              <a:buNone/>
            </a:pPr>
            <a:r>
              <a:rPr lang="en-US" sz="2400" b="1" dirty="0">
                <a:effectLst/>
                <a:latin typeface="Consolas" panose="020B0609020204030204" pitchFamily="49" charset="0"/>
              </a:rPr>
              <a:t>    public int </a:t>
            </a:r>
            <a:r>
              <a:rPr lang="en-US" sz="2400" b="1" dirty="0" err="1">
                <a:effectLst/>
                <a:latin typeface="Consolas" panose="020B0609020204030204" pitchFamily="49" charset="0"/>
              </a:rPr>
              <a:t>compareTo</a:t>
            </a:r>
            <a:r>
              <a:rPr lang="en-US" sz="2400" b="1" dirty="0">
                <a:effectLst/>
                <a:latin typeface="Consolas" panose="020B0609020204030204" pitchFamily="49" charset="0"/>
              </a:rPr>
              <a:t>(Student o) {</a:t>
            </a:r>
          </a:p>
          <a:p>
            <a:pPr marL="0" indent="0">
              <a:buNone/>
            </a:pPr>
            <a:r>
              <a:rPr lang="en-US" sz="2400" b="1" dirty="0">
                <a:effectLst/>
                <a:latin typeface="Consolas" panose="020B0609020204030204" pitchFamily="49" charset="0"/>
              </a:rPr>
              <a:t>        return </a:t>
            </a:r>
            <a:r>
              <a:rPr lang="en-US" sz="2400" b="1" dirty="0" err="1">
                <a:effectLst/>
                <a:latin typeface="Consolas" panose="020B0609020204030204" pitchFamily="49" charset="0"/>
              </a:rPr>
              <a:t>this.gradesAverage.compareTo</a:t>
            </a:r>
            <a:r>
              <a:rPr lang="en-US" sz="2400" b="1" dirty="0">
                <a:effectLst/>
                <a:latin typeface="Consolas" panose="020B0609020204030204" pitchFamily="49" charset="0"/>
              </a:rPr>
              <a:t>(</a:t>
            </a:r>
            <a:r>
              <a:rPr lang="en-US" sz="2400" b="1" dirty="0" err="1">
                <a:effectLst/>
                <a:latin typeface="Consolas" panose="020B0609020204030204" pitchFamily="49" charset="0"/>
              </a:rPr>
              <a:t>o.gradesAverage</a:t>
            </a:r>
            <a:r>
              <a:rPr lang="en-US" sz="2400" b="1" dirty="0">
                <a:effectLst/>
                <a:latin typeface="Consolas" panose="020B0609020204030204" pitchFamily="49" charset="0"/>
              </a:rPr>
              <a:t>);</a:t>
            </a:r>
          </a:p>
          <a:p>
            <a:pPr marL="0" indent="0">
              <a:buNone/>
            </a:pPr>
            <a:r>
              <a:rPr lang="en-US" sz="2400" b="1" dirty="0">
                <a:effectLst/>
                <a:latin typeface="Consolas" panose="020B0609020204030204" pitchFamily="49" charset="0"/>
              </a:rPr>
              <a:t>    }</a:t>
            </a:r>
          </a:p>
          <a:p>
            <a:pPr marL="0" indent="0">
              <a:buNone/>
            </a:pPr>
            <a:r>
              <a:rPr lang="en-US" sz="2400" b="1" dirty="0">
                <a:effectLst/>
                <a:latin typeface="Consolas" panose="020B0609020204030204" pitchFamily="49" charset="0"/>
              </a:rPr>
              <a:t>}</a:t>
            </a:r>
          </a:p>
          <a:p>
            <a:pPr marL="0" indent="0">
              <a:buNone/>
            </a:pPr>
            <a:r>
              <a:rPr lang="en-US" b="0" dirty="0" err="1">
                <a:effectLst/>
              </a:rPr>
              <a:t>compareTo</a:t>
            </a:r>
            <a:r>
              <a:rPr lang="en-US" b="0" dirty="0">
                <a:effectLst/>
              </a:rPr>
              <a:t>() method in the Student class compares students based on their </a:t>
            </a:r>
            <a:r>
              <a:rPr lang="en-US" b="0" dirty="0" err="1">
                <a:effectLst/>
              </a:rPr>
              <a:t>gradesAverage</a:t>
            </a:r>
            <a:r>
              <a:rPr lang="en-US" b="0" dirty="0">
                <a:effectLst/>
              </a:rPr>
              <a:t>.</a:t>
            </a:r>
            <a:br>
              <a:rPr lang="en-US" b="0" dirty="0">
                <a:solidFill>
                  <a:srgbClr val="CCCCCC"/>
                </a:solidFill>
                <a:effectLst/>
              </a:rPr>
            </a:br>
            <a:endParaRPr lang="bs-Latn-BA" b="0" dirty="0">
              <a:solidFill>
                <a:srgbClr val="CCCCCC"/>
              </a:solidFill>
              <a:effectLst/>
            </a:endParaRPr>
          </a:p>
          <a:p>
            <a:pPr marL="0" indent="0">
              <a:buNone/>
            </a:pPr>
            <a:r>
              <a:rPr lang="bs-Latn-BA" dirty="0"/>
              <a:t>Results: positive, zero and negative...</a:t>
            </a:r>
            <a:endParaRPr lang="en-US" b="0" dirty="0">
              <a:effectLst/>
            </a:endParaRPr>
          </a:p>
        </p:txBody>
      </p:sp>
    </p:spTree>
    <p:extLst>
      <p:ext uri="{BB962C8B-B14F-4D97-AF65-F5344CB8AC3E}">
        <p14:creationId xmlns:p14="http://schemas.microsoft.com/office/powerpoint/2010/main" val="380487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D014-BEEF-9FA2-2564-47C7AF6ECDE7}"/>
              </a:ext>
            </a:extLst>
          </p:cNvPr>
          <p:cNvSpPr>
            <a:spLocks noGrp="1"/>
          </p:cNvSpPr>
          <p:nvPr>
            <p:ph type="title"/>
          </p:nvPr>
        </p:nvSpPr>
        <p:spPr>
          <a:xfrm>
            <a:off x="547687" y="603250"/>
            <a:ext cx="10515600" cy="1325563"/>
          </a:xfrm>
        </p:spPr>
        <p:txBody>
          <a:bodyPr>
            <a:normAutofit/>
          </a:bodyPr>
          <a:lstStyle/>
          <a:p>
            <a:r>
              <a:rPr lang="bs-Latn-BA" sz="4800" b="1" dirty="0"/>
              <a:t>Why Comparable?</a:t>
            </a:r>
            <a:endParaRPr lang="en-US" sz="4800" b="1" dirty="0"/>
          </a:p>
        </p:txBody>
      </p:sp>
      <p:sp>
        <p:nvSpPr>
          <p:cNvPr id="3" name="Content Placeholder 2">
            <a:extLst>
              <a:ext uri="{FF2B5EF4-FFF2-40B4-BE49-F238E27FC236}">
                <a16:creationId xmlns:a16="http://schemas.microsoft.com/office/drawing/2014/main" id="{F8BC0178-9B4E-ABB9-32D2-742E97D772B6}"/>
              </a:ext>
            </a:extLst>
          </p:cNvPr>
          <p:cNvSpPr>
            <a:spLocks noGrp="1"/>
          </p:cNvSpPr>
          <p:nvPr>
            <p:ph idx="1"/>
          </p:nvPr>
        </p:nvSpPr>
        <p:spPr>
          <a:xfrm>
            <a:off x="547687" y="1771650"/>
            <a:ext cx="11096625" cy="4586288"/>
          </a:xfrm>
        </p:spPr>
        <p:txBody>
          <a:bodyPr>
            <a:normAutofit fontScale="92500"/>
          </a:bodyPr>
          <a:lstStyle/>
          <a:p>
            <a:r>
              <a:rPr lang="en-US" dirty="0"/>
              <a:t>It allows objects of your class to be sorted naturally.</a:t>
            </a:r>
          </a:p>
          <a:p>
            <a:r>
              <a:rPr lang="en-US" dirty="0"/>
              <a:t>This is particularly useful when using methods like </a:t>
            </a:r>
            <a:r>
              <a:rPr lang="en-US" dirty="0" err="1"/>
              <a:t>Collections.sort</a:t>
            </a:r>
            <a:r>
              <a:rPr lang="en-US" dirty="0"/>
              <a:t>() to sort a list of objects.</a:t>
            </a:r>
            <a:endParaRPr lang="bs-Latn-BA" dirty="0"/>
          </a:p>
          <a:p>
            <a:endParaRPr lang="bs-Latn-BA" dirty="0"/>
          </a:p>
          <a:p>
            <a:pPr marL="0" indent="0">
              <a:buNone/>
            </a:pPr>
            <a:r>
              <a:rPr lang="en-US" b="1" dirty="0">
                <a:effectLst/>
                <a:latin typeface="Consolas" panose="020B0609020204030204" pitchFamily="49" charset="0"/>
              </a:rPr>
              <a:t>Student s1 = new Student("Alice", "Doe", 123, 9.9, "CS");</a:t>
            </a:r>
          </a:p>
          <a:p>
            <a:pPr marL="0" indent="0">
              <a:buNone/>
            </a:pPr>
            <a:r>
              <a:rPr lang="en-US" b="1" dirty="0">
                <a:effectLst/>
                <a:latin typeface="Consolas" panose="020B0609020204030204" pitchFamily="49" charset="0"/>
              </a:rPr>
              <a:t>Student s2 = new Student("Bob", "Doe", 124, 8.3, "CS");</a:t>
            </a:r>
          </a:p>
          <a:p>
            <a:pPr marL="0" indent="0">
              <a:buNone/>
            </a:pPr>
            <a:r>
              <a:rPr lang="en-US" b="1" dirty="0" err="1">
                <a:effectLst/>
                <a:latin typeface="Consolas" panose="020B0609020204030204" pitchFamily="49" charset="0"/>
              </a:rPr>
              <a:t>System.out.println</a:t>
            </a:r>
            <a:r>
              <a:rPr lang="en-US" b="1" dirty="0">
                <a:effectLst/>
                <a:latin typeface="Consolas" panose="020B0609020204030204" pitchFamily="49" charset="0"/>
              </a:rPr>
              <a:t>(s1.compareTo(s2));  // Output: positive, because s1's grade is higher</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48623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AC9D-1C21-28E0-E055-34841F1DBE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0F1E03-8703-0587-523E-C420CCBDB094}"/>
              </a:ext>
            </a:extLst>
          </p:cNvPr>
          <p:cNvSpPr>
            <a:spLocks noGrp="1"/>
          </p:cNvSpPr>
          <p:nvPr>
            <p:ph idx="1"/>
          </p:nvPr>
        </p:nvSpPr>
        <p:spPr/>
        <p:txBody>
          <a:bodyPr>
            <a:normAutofit/>
          </a:bodyPr>
          <a:lstStyle/>
          <a:p>
            <a:pPr marL="0" indent="0" algn="ctr">
              <a:buNone/>
            </a:pPr>
            <a:endParaRPr lang="bs-Latn-BA" sz="3600" dirty="0">
              <a:solidFill>
                <a:srgbClr val="FF0000"/>
              </a:solidFill>
            </a:endParaRPr>
          </a:p>
          <a:p>
            <a:pPr marL="0" indent="0" algn="ctr">
              <a:buNone/>
            </a:pPr>
            <a:r>
              <a:rPr lang="bs-Latn-BA" sz="3600" dirty="0">
                <a:solidFill>
                  <a:srgbClr val="FF0000"/>
                </a:solidFill>
              </a:rPr>
              <a:t>I</a:t>
            </a:r>
            <a:r>
              <a:rPr lang="en-US" sz="3600" dirty="0" err="1">
                <a:solidFill>
                  <a:srgbClr val="FF0000"/>
                </a:solidFill>
              </a:rPr>
              <a:t>mplementing</a:t>
            </a:r>
            <a:r>
              <a:rPr lang="en-US" sz="3600" dirty="0">
                <a:solidFill>
                  <a:srgbClr val="FF0000"/>
                </a:solidFill>
              </a:rPr>
              <a:t> Comparable makes classes more powerful, enabling custom objects like Student to be sorted and compared in a natural and intuitive way, as shown in the code example provided</a:t>
            </a:r>
          </a:p>
        </p:txBody>
      </p:sp>
    </p:spTree>
    <p:extLst>
      <p:ext uri="{BB962C8B-B14F-4D97-AF65-F5344CB8AC3E}">
        <p14:creationId xmlns:p14="http://schemas.microsoft.com/office/powerpoint/2010/main" val="1308587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1211</Words>
  <Application>Microsoft Office PowerPoint</Application>
  <PresentationFormat>Widescreen</PresentationFormat>
  <Paragraphs>126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Enhancing Java Classes: Implementing Comparable and Overriding toString and equals</vt:lpstr>
      <vt:lpstr>Primitive vs Non-Primitive Data types</vt:lpstr>
      <vt:lpstr>Primitive vs Non-Primitive Data types</vt:lpstr>
      <vt:lpstr>PowerPoint Presentation</vt:lpstr>
      <vt:lpstr>PowerPoint Presentation</vt:lpstr>
      <vt:lpstr>Comparable Interface</vt:lpstr>
      <vt:lpstr>PowerPoint Presentation</vt:lpstr>
      <vt:lpstr>Why Comparable?</vt:lpstr>
      <vt:lpstr>PowerPoint Presentation</vt:lpstr>
      <vt:lpstr>Overriding the toString() Method</vt:lpstr>
      <vt:lpstr>PowerPoint Presentation</vt:lpstr>
      <vt:lpstr>Overriding the equals() Method</vt:lpstr>
      <vt:lpstr>PowerPoint Presentation</vt:lpstr>
      <vt:lpstr>What is Overrding?</vt:lpstr>
      <vt:lpstr>Where are those methods implemented?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Java Classes: Implementing Comparable and Overriding toString and equals</dc:title>
  <dc:creator>Malik Kriještorac</dc:creator>
  <cp:lastModifiedBy>Malik Kriještorac</cp:lastModifiedBy>
  <cp:revision>1</cp:revision>
  <dcterms:created xsi:type="dcterms:W3CDTF">2024-10-17T14:29:06Z</dcterms:created>
  <dcterms:modified xsi:type="dcterms:W3CDTF">2024-10-18T12:21:36Z</dcterms:modified>
</cp:coreProperties>
</file>