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300" d="100"/>
          <a:sy n="300" d="100"/>
        </p:scale>
        <p:origin x="-33996" y="-32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302386"/>
            <a:ext cx="30599777" cy="1127975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7017128"/>
            <a:ext cx="26999804" cy="7822326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BD5-DD99-412C-B56C-C13F3E6BAB93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863A-D682-4CEF-A9AE-496DB69612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512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BD5-DD99-412C-B56C-C13F3E6BAB93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863A-D682-4CEF-A9AE-496DB69612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717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724962"/>
            <a:ext cx="7762444" cy="2745689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724962"/>
            <a:ext cx="22837334" cy="274568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BD5-DD99-412C-B56C-C13F3E6BAB93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863A-D682-4CEF-A9AE-496DB69612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8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BD5-DD99-412C-B56C-C13F3E6BAB93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863A-D682-4CEF-A9AE-496DB69612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296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077332"/>
            <a:ext cx="31049774" cy="13477201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1682033"/>
            <a:ext cx="31049774" cy="7087342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BD5-DD99-412C-B56C-C13F3E6BAB93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863A-D682-4CEF-A9AE-496DB69612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80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8624810"/>
            <a:ext cx="15299889" cy="205570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8624810"/>
            <a:ext cx="15299889" cy="205570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BD5-DD99-412C-B56C-C13F3E6BAB93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863A-D682-4CEF-A9AE-496DB69612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77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724969"/>
            <a:ext cx="31049774" cy="626236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7942328"/>
            <a:ext cx="15229574" cy="3892412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1834740"/>
            <a:ext cx="15229574" cy="174071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7942328"/>
            <a:ext cx="15304578" cy="3892412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1834740"/>
            <a:ext cx="15304578" cy="174071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BD5-DD99-412C-B56C-C13F3E6BAB93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863A-D682-4CEF-A9AE-496DB69612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01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BD5-DD99-412C-B56C-C13F3E6BAB93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863A-D682-4CEF-A9AE-496DB69612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182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BD5-DD99-412C-B56C-C13F3E6BAB93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863A-D682-4CEF-A9AE-496DB69612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236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159952"/>
            <a:ext cx="11610853" cy="7559834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4664905"/>
            <a:ext cx="18224867" cy="23024494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9719786"/>
            <a:ext cx="11610853" cy="18007107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BD5-DD99-412C-B56C-C13F3E6BAB93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863A-D682-4CEF-A9AE-496DB69612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079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159952"/>
            <a:ext cx="11610853" cy="7559834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4664905"/>
            <a:ext cx="18224867" cy="23024494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9719786"/>
            <a:ext cx="11610853" cy="18007107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BD5-DD99-412C-B56C-C13F3E6BAB93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863A-D682-4CEF-A9AE-496DB69612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324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724969"/>
            <a:ext cx="31049774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8624810"/>
            <a:ext cx="31049774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0029347"/>
            <a:ext cx="8099941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CBD5-DD99-412C-B56C-C13F3E6BAB93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0029347"/>
            <a:ext cx="12149912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0029347"/>
            <a:ext cx="8099941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7863A-D682-4CEF-A9AE-496DB69612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74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gi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n 45">
            <a:extLst>
              <a:ext uri="{FF2B5EF4-FFF2-40B4-BE49-F238E27FC236}">
                <a16:creationId xmlns:a16="http://schemas.microsoft.com/office/drawing/2014/main" id="{0061727B-4AE8-C4FF-0B01-184311D0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421" y="17152673"/>
            <a:ext cx="850144" cy="1651742"/>
          </a:xfrm>
          <a:prstGeom prst="rect">
            <a:avLst/>
          </a:prstGeom>
        </p:spPr>
      </p:pic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EF7D470C-2A48-C838-BBB4-CA8B60E758F1}"/>
              </a:ext>
            </a:extLst>
          </p:cNvPr>
          <p:cNvSpPr/>
          <p:nvPr/>
        </p:nvSpPr>
        <p:spPr>
          <a:xfrm>
            <a:off x="17357095" y="19016461"/>
            <a:ext cx="890703" cy="1732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CO" sz="300" b="1" dirty="0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33C85E1-FBBD-55A8-B530-ED6D0D546301}"/>
              </a:ext>
            </a:extLst>
          </p:cNvPr>
          <p:cNvSpPr/>
          <p:nvPr/>
        </p:nvSpPr>
        <p:spPr>
          <a:xfrm>
            <a:off x="19860477" y="14685455"/>
            <a:ext cx="890703" cy="173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O" sz="400" b="1" dirty="0"/>
              <a:t>Perfil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A93B2D4C-28EF-A193-5045-AF4DF45E752F}"/>
              </a:ext>
            </a:extLst>
          </p:cNvPr>
          <p:cNvSpPr/>
          <p:nvPr/>
        </p:nvSpPr>
        <p:spPr>
          <a:xfrm>
            <a:off x="19929318" y="14880340"/>
            <a:ext cx="783194" cy="115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400" dirty="0">
                <a:solidFill>
                  <a:schemeClr val="tx1"/>
                </a:solidFill>
              </a:rPr>
              <a:t>Modifica tu nombre</a:t>
            </a:r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CB957C61-475B-70A0-4496-EB19DD388249}"/>
              </a:ext>
            </a:extLst>
          </p:cNvPr>
          <p:cNvSpPr/>
          <p:nvPr/>
        </p:nvSpPr>
        <p:spPr>
          <a:xfrm rot="10800000">
            <a:off x="20611797" y="14893109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D3F78E06-E89B-71C7-8C7F-4B9F347B133A}"/>
              </a:ext>
            </a:extLst>
          </p:cNvPr>
          <p:cNvSpPr/>
          <p:nvPr/>
        </p:nvSpPr>
        <p:spPr>
          <a:xfrm>
            <a:off x="19929318" y="15024669"/>
            <a:ext cx="783194" cy="692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400" dirty="0">
                <a:solidFill>
                  <a:schemeClr val="tx1"/>
                </a:solidFill>
              </a:rPr>
              <a:t>Si te gusto </a:t>
            </a:r>
            <a:r>
              <a:rPr lang="es-CO" sz="400" dirty="0" err="1">
                <a:solidFill>
                  <a:schemeClr val="tx1"/>
                </a:solidFill>
              </a:rPr>
              <a:t>calificanos</a:t>
            </a:r>
            <a:r>
              <a:rPr lang="es-CO" sz="400" dirty="0">
                <a:solidFill>
                  <a:schemeClr val="tx1"/>
                </a:solidFill>
              </a:rPr>
              <a:t> ¡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9CF02499-9246-CE9D-C777-BF0156758F95}"/>
              </a:ext>
            </a:extLst>
          </p:cNvPr>
          <p:cNvSpPr/>
          <p:nvPr/>
        </p:nvSpPr>
        <p:spPr>
          <a:xfrm>
            <a:off x="19929318" y="15149834"/>
            <a:ext cx="783194" cy="692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400" dirty="0" err="1">
                <a:solidFill>
                  <a:schemeClr val="tx1"/>
                </a:solidFill>
              </a:rPr>
              <a:t>politicas</a:t>
            </a:r>
            <a:endParaRPr lang="es-CO" sz="400" dirty="0">
              <a:solidFill>
                <a:schemeClr val="tx1"/>
              </a:solidFill>
            </a:endParaRP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C23C973A-48E2-345F-74B6-939B59D9B33C}"/>
              </a:ext>
            </a:extLst>
          </p:cNvPr>
          <p:cNvSpPr/>
          <p:nvPr/>
        </p:nvSpPr>
        <p:spPr>
          <a:xfrm>
            <a:off x="19929318" y="15282991"/>
            <a:ext cx="783194" cy="692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400" dirty="0">
                <a:solidFill>
                  <a:schemeClr val="tx1"/>
                </a:solidFill>
              </a:rPr>
              <a:t>compartir</a:t>
            </a:r>
            <a:endParaRPr lang="es-CO" sz="300" b="1" dirty="0">
              <a:solidFill>
                <a:schemeClr val="tx1"/>
              </a:solidFill>
            </a:endParaRP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EDD513C1-A96B-3442-87DC-649678EC1931}"/>
              </a:ext>
            </a:extLst>
          </p:cNvPr>
          <p:cNvSpPr/>
          <p:nvPr/>
        </p:nvSpPr>
        <p:spPr>
          <a:xfrm>
            <a:off x="20973282" y="13875532"/>
            <a:ext cx="691442" cy="3624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400" dirty="0">
                <a:solidFill>
                  <a:schemeClr val="tx1"/>
                </a:solidFill>
              </a:rPr>
              <a:t>Ingresa tu nombre __________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8ADA0E13-6676-729D-F392-90DAB5B5838B}"/>
              </a:ext>
            </a:extLst>
          </p:cNvPr>
          <p:cNvSpPr/>
          <p:nvPr/>
        </p:nvSpPr>
        <p:spPr>
          <a:xfrm>
            <a:off x="21268490" y="15269053"/>
            <a:ext cx="778756" cy="3624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400" dirty="0">
                <a:solidFill>
                  <a:schemeClr val="tx1"/>
                </a:solidFill>
              </a:rPr>
              <a:t>Políticas ( si es necesario )</a:t>
            </a:r>
          </a:p>
        </p:txBody>
      </p:sp>
      <p:sp>
        <p:nvSpPr>
          <p:cNvPr id="60" name="Triángulo isósceles 59">
            <a:extLst>
              <a:ext uri="{FF2B5EF4-FFF2-40B4-BE49-F238E27FC236}">
                <a16:creationId xmlns:a16="http://schemas.microsoft.com/office/drawing/2014/main" id="{3C31C2A3-9DCD-576F-BDD9-1B27D4CE98DE}"/>
              </a:ext>
            </a:extLst>
          </p:cNvPr>
          <p:cNvSpPr/>
          <p:nvPr/>
        </p:nvSpPr>
        <p:spPr>
          <a:xfrm rot="10800000">
            <a:off x="20611797" y="15164421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Triángulo isósceles 60">
            <a:extLst>
              <a:ext uri="{FF2B5EF4-FFF2-40B4-BE49-F238E27FC236}">
                <a16:creationId xmlns:a16="http://schemas.microsoft.com/office/drawing/2014/main" id="{0F87952C-95D7-2884-101A-C21E58E8B3BD}"/>
              </a:ext>
            </a:extLst>
          </p:cNvPr>
          <p:cNvSpPr/>
          <p:nvPr/>
        </p:nvSpPr>
        <p:spPr>
          <a:xfrm rot="10800000">
            <a:off x="20611797" y="15292582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E11E0F11-C9D6-2EBF-0A04-3B227A7003C7}"/>
              </a:ext>
            </a:extLst>
          </p:cNvPr>
          <p:cNvSpPr/>
          <p:nvPr/>
        </p:nvSpPr>
        <p:spPr>
          <a:xfrm>
            <a:off x="21195212" y="15915267"/>
            <a:ext cx="778756" cy="2366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400" dirty="0">
                <a:solidFill>
                  <a:schemeClr val="tx1"/>
                </a:solidFill>
              </a:rPr>
              <a:t>Compartir con…</a:t>
            </a:r>
          </a:p>
        </p:txBody>
      </p:sp>
      <p:sp>
        <p:nvSpPr>
          <p:cNvPr id="64" name="Triángulo isósceles 63">
            <a:extLst>
              <a:ext uri="{FF2B5EF4-FFF2-40B4-BE49-F238E27FC236}">
                <a16:creationId xmlns:a16="http://schemas.microsoft.com/office/drawing/2014/main" id="{12B038E9-6156-A157-A2E9-C8AC6239EDF8}"/>
              </a:ext>
            </a:extLst>
          </p:cNvPr>
          <p:cNvSpPr/>
          <p:nvPr/>
        </p:nvSpPr>
        <p:spPr>
          <a:xfrm rot="10800000">
            <a:off x="20611797" y="15416148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F695A820-04A7-007A-D1AB-BE2665EED2FA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 flipV="1">
            <a:off x="20712512" y="14056733"/>
            <a:ext cx="260770" cy="881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5C5AA3D2-8E69-74EC-A4A3-357001483537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20712512" y="15184464"/>
            <a:ext cx="555978" cy="265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0A08E715-36A3-BAE3-65E5-551D32494161}"/>
              </a:ext>
            </a:extLst>
          </p:cNvPr>
          <p:cNvCxnSpPr>
            <a:cxnSpLocks/>
            <a:stCxn id="56" idx="3"/>
            <a:endCxn id="62" idx="1"/>
          </p:cNvCxnSpPr>
          <p:nvPr/>
        </p:nvCxnSpPr>
        <p:spPr>
          <a:xfrm>
            <a:off x="20712512" y="15317621"/>
            <a:ext cx="482700" cy="715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6" descr="Boton alargado brillante texto Aceptar Stock Illustration | Adobe Stock">
            <a:extLst>
              <a:ext uri="{FF2B5EF4-FFF2-40B4-BE49-F238E27FC236}">
                <a16:creationId xmlns:a16="http://schemas.microsoft.com/office/drawing/2014/main" id="{741C22FC-8B31-2190-CD66-E47304F80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" t="26189" r="5239" b="43206"/>
          <a:stretch/>
        </p:blipFill>
        <p:spPr bwMode="auto">
          <a:xfrm>
            <a:off x="20300971" y="16197486"/>
            <a:ext cx="375652" cy="12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tón cancelar ilustración del vector. Ilustración de descargar - 220603436">
            <a:extLst>
              <a:ext uri="{FF2B5EF4-FFF2-40B4-BE49-F238E27FC236}">
                <a16:creationId xmlns:a16="http://schemas.microsoft.com/office/drawing/2014/main" id="{95C6214D-FF76-2E8E-218A-9780FAFC9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6" t="18519" r="9260" b="18124"/>
          <a:stretch/>
        </p:blipFill>
        <p:spPr bwMode="auto">
          <a:xfrm>
            <a:off x="19938772" y="16214079"/>
            <a:ext cx="357780" cy="11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ángulo: esquinas redondeadas 145">
            <a:extLst>
              <a:ext uri="{FF2B5EF4-FFF2-40B4-BE49-F238E27FC236}">
                <a16:creationId xmlns:a16="http://schemas.microsoft.com/office/drawing/2014/main" id="{E6D0E403-77C7-7B84-36BD-C71C31A1A34A}"/>
              </a:ext>
            </a:extLst>
          </p:cNvPr>
          <p:cNvSpPr/>
          <p:nvPr/>
        </p:nvSpPr>
        <p:spPr>
          <a:xfrm>
            <a:off x="19950337" y="17105263"/>
            <a:ext cx="890703" cy="1731600"/>
          </a:xfrm>
          <a:prstGeom prst="roundRect">
            <a:avLst/>
          </a:prstGeom>
          <a:noFill/>
          <a:ln w="666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CO" sz="400" b="1" dirty="0"/>
          </a:p>
        </p:txBody>
      </p:sp>
      <p:cxnSp>
        <p:nvCxnSpPr>
          <p:cNvPr id="147" name="Conector: angular 146">
            <a:extLst>
              <a:ext uri="{FF2B5EF4-FFF2-40B4-BE49-F238E27FC236}">
                <a16:creationId xmlns:a16="http://schemas.microsoft.com/office/drawing/2014/main" id="{D38CC648-DB68-E2CA-D1A9-FF3910C88AA5}"/>
              </a:ext>
            </a:extLst>
          </p:cNvPr>
          <p:cNvCxnSpPr>
            <a:cxnSpLocks/>
            <a:stCxn id="27" idx="3"/>
            <a:endCxn id="146" idx="2"/>
          </p:cNvCxnSpPr>
          <p:nvPr/>
        </p:nvCxnSpPr>
        <p:spPr>
          <a:xfrm flipV="1">
            <a:off x="18247798" y="18836863"/>
            <a:ext cx="2147891" cy="10456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FDAB5AB2-1438-209E-2144-91CBC139A7CE}"/>
              </a:ext>
            </a:extLst>
          </p:cNvPr>
          <p:cNvSpPr/>
          <p:nvPr/>
        </p:nvSpPr>
        <p:spPr>
          <a:xfrm>
            <a:off x="17400059" y="19104333"/>
            <a:ext cx="798446" cy="2132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rtl="0"/>
            <a:r>
              <a:rPr lang="es-CO" sz="2800" b="1" dirty="0" err="1">
                <a:solidFill>
                  <a:srgbClr val="7030A0"/>
                </a:solidFill>
              </a:rPr>
              <a:t>Bienvenid</a:t>
            </a:r>
            <a:r>
              <a:rPr lang="es-CO" sz="2800" b="1" dirty="0">
                <a:solidFill>
                  <a:srgbClr val="7030A0"/>
                </a:solidFill>
              </a:rPr>
              <a:t>@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87FACA63-CD72-5CD4-0283-09B369B538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28225" y="16043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1" name="AutoShape 10" descr="colorful_loader">
            <a:extLst>
              <a:ext uri="{FF2B5EF4-FFF2-40B4-BE49-F238E27FC236}">
                <a16:creationId xmlns:a16="http://schemas.microsoft.com/office/drawing/2014/main" id="{2AD0D5D0-0BB7-8BA1-A0FC-9137E16ACF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76908" y="19872458"/>
            <a:ext cx="73816" cy="7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6" name="Picture 12" descr="Open source Loading GIF Icons Vol-1 on Behance">
            <a:extLst>
              <a:ext uri="{FF2B5EF4-FFF2-40B4-BE49-F238E27FC236}">
                <a16:creationId xmlns:a16="http://schemas.microsoft.com/office/drawing/2014/main" id="{2442DA0C-7ED8-1B9B-E215-7172F8FF4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5940" y="20117747"/>
            <a:ext cx="688738" cy="61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461BBF15-CDFA-AFB7-5DF6-CF41D384624E}"/>
              </a:ext>
            </a:extLst>
          </p:cNvPr>
          <p:cNvSpPr/>
          <p:nvPr/>
        </p:nvSpPr>
        <p:spPr>
          <a:xfrm>
            <a:off x="22257551" y="17476180"/>
            <a:ext cx="890703" cy="173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CO" sz="400" b="1" dirty="0"/>
          </a:p>
        </p:txBody>
      </p: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CB983989-CB5F-250B-A4F3-25B21F2024CB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20822789" y="18286104"/>
            <a:ext cx="321782" cy="937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Imagen 1026" descr="Icono&#10;&#10;Descripción generada automáticamente">
            <a:extLst>
              <a:ext uri="{FF2B5EF4-FFF2-40B4-BE49-F238E27FC236}">
                <a16:creationId xmlns:a16="http://schemas.microsoft.com/office/drawing/2014/main" id="{06930D21-9192-AE27-3E97-DE7BE8F68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10683" y="17172017"/>
            <a:ext cx="140497" cy="140497"/>
          </a:xfrm>
          <a:prstGeom prst="rect">
            <a:avLst/>
          </a:prstGeom>
        </p:spPr>
      </p:pic>
      <p:cxnSp>
        <p:nvCxnSpPr>
          <p:cNvPr id="1037" name="Conector: angular 1036">
            <a:extLst>
              <a:ext uri="{FF2B5EF4-FFF2-40B4-BE49-F238E27FC236}">
                <a16:creationId xmlns:a16="http://schemas.microsoft.com/office/drawing/2014/main" id="{86FD6D4A-19EF-F09E-23D9-145337B69DA9}"/>
              </a:ext>
            </a:extLst>
          </p:cNvPr>
          <p:cNvCxnSpPr>
            <a:cxnSpLocks/>
            <a:stCxn id="1027" idx="0"/>
            <a:endCxn id="51" idx="2"/>
          </p:cNvCxnSpPr>
          <p:nvPr/>
        </p:nvCxnSpPr>
        <p:spPr>
          <a:xfrm rot="16200000" flipV="1">
            <a:off x="20115899" y="16606985"/>
            <a:ext cx="754962" cy="375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Imagen 1043">
            <a:extLst>
              <a:ext uri="{FF2B5EF4-FFF2-40B4-BE49-F238E27FC236}">
                <a16:creationId xmlns:a16="http://schemas.microsoft.com/office/drawing/2014/main" id="{BD417E5F-0378-D622-9990-4F1E05D72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39163" y="22250765"/>
            <a:ext cx="937745" cy="873320"/>
          </a:xfrm>
          <a:prstGeom prst="rect">
            <a:avLst/>
          </a:prstGeom>
        </p:spPr>
      </p:pic>
      <p:sp>
        <p:nvSpPr>
          <p:cNvPr id="1056" name="Rectángulo: esquinas redondeadas 1055">
            <a:extLst>
              <a:ext uri="{FF2B5EF4-FFF2-40B4-BE49-F238E27FC236}">
                <a16:creationId xmlns:a16="http://schemas.microsoft.com/office/drawing/2014/main" id="{E7866D77-0CD2-CC35-FDEA-95973BA56661}"/>
              </a:ext>
            </a:extLst>
          </p:cNvPr>
          <p:cNvSpPr/>
          <p:nvPr/>
        </p:nvSpPr>
        <p:spPr>
          <a:xfrm>
            <a:off x="21403954" y="14833679"/>
            <a:ext cx="865408" cy="3624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400" dirty="0">
                <a:solidFill>
                  <a:schemeClr val="tx1"/>
                </a:solidFill>
              </a:rPr>
              <a:t>Calificar en </a:t>
            </a:r>
            <a:r>
              <a:rPr lang="es-CO" sz="400" dirty="0" err="1">
                <a:solidFill>
                  <a:schemeClr val="tx1"/>
                </a:solidFill>
              </a:rPr>
              <a:t>play</a:t>
            </a:r>
            <a:r>
              <a:rPr lang="es-CO" sz="400" dirty="0">
                <a:solidFill>
                  <a:schemeClr val="tx1"/>
                </a:solidFill>
              </a:rPr>
              <a:t> Store</a:t>
            </a:r>
          </a:p>
        </p:txBody>
      </p:sp>
      <p:cxnSp>
        <p:nvCxnSpPr>
          <p:cNvPr id="1057" name="Conector: angular 1056">
            <a:extLst>
              <a:ext uri="{FF2B5EF4-FFF2-40B4-BE49-F238E27FC236}">
                <a16:creationId xmlns:a16="http://schemas.microsoft.com/office/drawing/2014/main" id="{11741DA4-476C-6FE6-B59F-3D939C95B1F0}"/>
              </a:ext>
            </a:extLst>
          </p:cNvPr>
          <p:cNvCxnSpPr>
            <a:cxnSpLocks/>
            <a:stCxn id="54" idx="3"/>
            <a:endCxn id="1056" idx="1"/>
          </p:cNvCxnSpPr>
          <p:nvPr/>
        </p:nvCxnSpPr>
        <p:spPr>
          <a:xfrm flipV="1">
            <a:off x="20712512" y="15014880"/>
            <a:ext cx="691442" cy="44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8D84DF5A-6F5A-9375-0EA2-FCE7C3531662}"/>
              </a:ext>
            </a:extLst>
          </p:cNvPr>
          <p:cNvSpPr txBox="1"/>
          <p:nvPr/>
        </p:nvSpPr>
        <p:spPr>
          <a:xfrm>
            <a:off x="20475059" y="18834512"/>
            <a:ext cx="4415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" b="1" dirty="0"/>
              <a:t>1 - home</a:t>
            </a:r>
          </a:p>
          <a:p>
            <a:endParaRPr lang="es-CO" sz="1100" dirty="0"/>
          </a:p>
        </p:txBody>
      </p:sp>
      <p:pic>
        <p:nvPicPr>
          <p:cNvPr id="28" name="Picture 4" descr="Incorrecto PNG para descargar gratis">
            <a:extLst>
              <a:ext uri="{FF2B5EF4-FFF2-40B4-BE49-F238E27FC236}">
                <a16:creationId xmlns:a16="http://schemas.microsoft.com/office/drawing/2014/main" id="{CFFEA85D-6ECF-A2B8-B2B9-ADE6FFDEB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2190" y="16270663"/>
            <a:ext cx="168775" cy="1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Verificar png imágenes | PNGWing">
            <a:extLst>
              <a:ext uri="{FF2B5EF4-FFF2-40B4-BE49-F238E27FC236}">
                <a16:creationId xmlns:a16="http://schemas.microsoft.com/office/drawing/2014/main" id="{890609B4-8B38-D8B7-BB0E-679DAE041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577" y="16553243"/>
            <a:ext cx="158731" cy="15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D15BAD6-48CB-5C5A-5920-FAED9306018C}"/>
              </a:ext>
            </a:extLst>
          </p:cNvPr>
          <p:cNvSpPr txBox="1"/>
          <p:nvPr/>
        </p:nvSpPr>
        <p:spPr>
          <a:xfrm>
            <a:off x="19938893" y="17275130"/>
            <a:ext cx="4956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00" b="1" dirty="0">
                <a:effectLst/>
              </a:rPr>
              <a:t>Recuerda </a:t>
            </a:r>
            <a:r>
              <a:rPr lang="es-CO" sz="300" b="1" dirty="0" err="1">
                <a:effectLst/>
              </a:rPr>
              <a:t>Andres</a:t>
            </a:r>
            <a:r>
              <a:rPr lang="es-CO" sz="300" b="1" dirty="0">
                <a:effectLst/>
              </a:rPr>
              <a:t> …</a:t>
            </a:r>
            <a:endParaRPr lang="es-CO" sz="100" b="1" dirty="0"/>
          </a:p>
          <a:p>
            <a:endParaRPr lang="es-CO" sz="3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0540407-D876-3B9A-8BE9-5E78C2C68D70}"/>
              </a:ext>
            </a:extLst>
          </p:cNvPr>
          <p:cNvSpPr txBox="1"/>
          <p:nvPr/>
        </p:nvSpPr>
        <p:spPr>
          <a:xfrm>
            <a:off x="20076319" y="17441829"/>
            <a:ext cx="694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" b="1" dirty="0"/>
              <a:t>"La felicidad no es el objetivo, es el camino", Wayne W. Dyer.</a:t>
            </a:r>
            <a:endParaRPr lang="es-CO" sz="100" b="1" dirty="0"/>
          </a:p>
          <a:p>
            <a:endParaRPr lang="es-CO" sz="300" b="1" dirty="0"/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9AFC6FCF-6C16-8FE4-3064-8B601931C5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38353" y="17720480"/>
            <a:ext cx="728920" cy="538214"/>
          </a:xfrm>
          <a:prstGeom prst="rect">
            <a:avLst/>
          </a:prstGeom>
        </p:spPr>
      </p:pic>
      <p:sp>
        <p:nvSpPr>
          <p:cNvPr id="50" name="Flecha: a la derecha con bandas 49">
            <a:extLst>
              <a:ext uri="{FF2B5EF4-FFF2-40B4-BE49-F238E27FC236}">
                <a16:creationId xmlns:a16="http://schemas.microsoft.com/office/drawing/2014/main" id="{C4763C8C-4184-682A-842B-0F40F02078E0}"/>
              </a:ext>
            </a:extLst>
          </p:cNvPr>
          <p:cNvSpPr/>
          <p:nvPr/>
        </p:nvSpPr>
        <p:spPr>
          <a:xfrm rot="10800000">
            <a:off x="19774940" y="17793471"/>
            <a:ext cx="204122" cy="101107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Flecha: a la derecha con bandas 66">
            <a:extLst>
              <a:ext uri="{FF2B5EF4-FFF2-40B4-BE49-F238E27FC236}">
                <a16:creationId xmlns:a16="http://schemas.microsoft.com/office/drawing/2014/main" id="{C04A22C5-AD76-D156-0171-D7E546D54C34}"/>
              </a:ext>
            </a:extLst>
          </p:cNvPr>
          <p:cNvSpPr/>
          <p:nvPr/>
        </p:nvSpPr>
        <p:spPr>
          <a:xfrm>
            <a:off x="20786926" y="17793471"/>
            <a:ext cx="204122" cy="101107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A03C081-3030-6EC3-1028-44E1BAFDF0E5}"/>
              </a:ext>
            </a:extLst>
          </p:cNvPr>
          <p:cNvSpPr txBox="1"/>
          <p:nvPr/>
        </p:nvSpPr>
        <p:spPr>
          <a:xfrm>
            <a:off x="20210127" y="1836617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 err="1">
                <a:effectLst/>
              </a:rPr>
              <a:t>Felicitapp</a:t>
            </a:r>
            <a:endParaRPr lang="es-CO" sz="200" b="1" dirty="0"/>
          </a:p>
          <a:p>
            <a:endParaRPr lang="es-CO" sz="400" b="1" dirty="0"/>
          </a:p>
        </p:txBody>
      </p:sp>
      <p:pic>
        <p:nvPicPr>
          <p:cNvPr id="74" name="Imagen 73" descr="Icono&#10;&#10;Descripción generada automáticamente">
            <a:extLst>
              <a:ext uri="{FF2B5EF4-FFF2-40B4-BE49-F238E27FC236}">
                <a16:creationId xmlns:a16="http://schemas.microsoft.com/office/drawing/2014/main" id="{06798E23-479E-E039-2E2D-A310EB3A42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474" y="18314290"/>
            <a:ext cx="131125" cy="131125"/>
          </a:xfrm>
          <a:prstGeom prst="rect">
            <a:avLst/>
          </a:prstGeom>
        </p:spPr>
      </p:pic>
      <p:pic>
        <p:nvPicPr>
          <p:cNvPr id="76" name="Imagen 7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0036F18-B8FE-5E87-0FD1-D024DA276040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552" y="18294987"/>
            <a:ext cx="236339" cy="131125"/>
          </a:xfrm>
          <a:prstGeom prst="rect">
            <a:avLst/>
          </a:prstGeom>
        </p:spPr>
      </p:pic>
      <p:sp>
        <p:nvSpPr>
          <p:cNvPr id="77" name="CuadroTexto 76">
            <a:extLst>
              <a:ext uri="{FF2B5EF4-FFF2-40B4-BE49-F238E27FC236}">
                <a16:creationId xmlns:a16="http://schemas.microsoft.com/office/drawing/2014/main" id="{683C8093-88C0-D889-9981-6AA20E7FB3BB}"/>
              </a:ext>
            </a:extLst>
          </p:cNvPr>
          <p:cNvSpPr txBox="1"/>
          <p:nvPr/>
        </p:nvSpPr>
        <p:spPr>
          <a:xfrm>
            <a:off x="17429909" y="19354792"/>
            <a:ext cx="701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" b="1" dirty="0">
                <a:effectLst/>
              </a:rPr>
              <a:t>"Dime tu nombre para regalarte una frase motivadora dedicada especialmente a ti."</a:t>
            </a:r>
            <a:endParaRPr lang="es-CO" sz="300" b="1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99A21AC3-0918-55B7-74A5-A4ED932E317D}"/>
              </a:ext>
            </a:extLst>
          </p:cNvPr>
          <p:cNvSpPr/>
          <p:nvPr/>
        </p:nvSpPr>
        <p:spPr>
          <a:xfrm>
            <a:off x="17467548" y="19657619"/>
            <a:ext cx="650874" cy="135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/>
              <a:t>Tu nombre</a:t>
            </a:r>
          </a:p>
        </p:txBody>
      </p:sp>
      <p:pic>
        <p:nvPicPr>
          <p:cNvPr id="80" name="Imagen 79">
            <a:extLst>
              <a:ext uri="{FF2B5EF4-FFF2-40B4-BE49-F238E27FC236}">
                <a16:creationId xmlns:a16="http://schemas.microsoft.com/office/drawing/2014/main" id="{30FC9EA7-E682-CA59-7E5C-35A1A418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333" y="17523272"/>
            <a:ext cx="850144" cy="1651742"/>
          </a:xfrm>
          <a:prstGeom prst="rect">
            <a:avLst/>
          </a:prstGeom>
        </p:spPr>
      </p:pic>
      <p:sp>
        <p:nvSpPr>
          <p:cNvPr id="81" name="CuadroTexto 80">
            <a:extLst>
              <a:ext uri="{FF2B5EF4-FFF2-40B4-BE49-F238E27FC236}">
                <a16:creationId xmlns:a16="http://schemas.microsoft.com/office/drawing/2014/main" id="{F0F54D9B-51A4-81AF-13BD-356244BE8261}"/>
              </a:ext>
            </a:extLst>
          </p:cNvPr>
          <p:cNvSpPr txBox="1"/>
          <p:nvPr/>
        </p:nvSpPr>
        <p:spPr>
          <a:xfrm>
            <a:off x="22310719" y="17830053"/>
            <a:ext cx="79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" b="1" dirty="0"/>
              <a:t>"La felicidad no es el objetivo, es el camino", Wayne W. Dyer.</a:t>
            </a:r>
            <a:endParaRPr lang="es-CO" sz="100" b="1" dirty="0"/>
          </a:p>
          <a:p>
            <a:endParaRPr lang="es-CO" sz="300" b="1" dirty="0"/>
          </a:p>
        </p:txBody>
      </p:sp>
      <p:pic>
        <p:nvPicPr>
          <p:cNvPr id="83" name="Imagen 82">
            <a:extLst>
              <a:ext uri="{FF2B5EF4-FFF2-40B4-BE49-F238E27FC236}">
                <a16:creationId xmlns:a16="http://schemas.microsoft.com/office/drawing/2014/main" id="{02D8EE16-5929-663E-4AE7-9C9491555E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337945" y="18032781"/>
            <a:ext cx="728920" cy="538214"/>
          </a:xfrm>
          <a:prstGeom prst="rect">
            <a:avLst/>
          </a:prstGeom>
        </p:spPr>
      </p:pic>
      <p:sp>
        <p:nvSpPr>
          <p:cNvPr id="84" name="CuadroTexto 83">
            <a:extLst>
              <a:ext uri="{FF2B5EF4-FFF2-40B4-BE49-F238E27FC236}">
                <a16:creationId xmlns:a16="http://schemas.microsoft.com/office/drawing/2014/main" id="{0FF8FAB2-1E4A-413C-A6C9-22EF85218B71}"/>
              </a:ext>
            </a:extLst>
          </p:cNvPr>
          <p:cNvSpPr txBox="1"/>
          <p:nvPr/>
        </p:nvSpPr>
        <p:spPr>
          <a:xfrm>
            <a:off x="22330278" y="17660288"/>
            <a:ext cx="4956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00" b="1" dirty="0">
                <a:effectLst/>
              </a:rPr>
              <a:t>Recuerda </a:t>
            </a:r>
            <a:r>
              <a:rPr lang="es-CO" sz="300" b="1" dirty="0" err="1">
                <a:effectLst/>
              </a:rPr>
              <a:t>Andres</a:t>
            </a:r>
            <a:r>
              <a:rPr lang="es-CO" sz="300" b="1" dirty="0">
                <a:effectLst/>
              </a:rPr>
              <a:t> …</a:t>
            </a:r>
            <a:endParaRPr lang="es-CO" sz="100" b="1" dirty="0"/>
          </a:p>
          <a:p>
            <a:endParaRPr lang="es-CO" sz="300" b="1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F025253B-E3C4-4623-CB0F-45CA904AF276}"/>
              </a:ext>
            </a:extLst>
          </p:cNvPr>
          <p:cNvSpPr txBox="1"/>
          <p:nvPr/>
        </p:nvSpPr>
        <p:spPr>
          <a:xfrm>
            <a:off x="22550685" y="18863422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 err="1">
                <a:effectLst/>
              </a:rPr>
              <a:t>Felicitapp</a:t>
            </a:r>
            <a:endParaRPr lang="es-CO" sz="200" b="1" dirty="0"/>
          </a:p>
          <a:p>
            <a:endParaRPr lang="es-CO" sz="400" b="1" dirty="0"/>
          </a:p>
        </p:txBody>
      </p:sp>
      <p:sp>
        <p:nvSpPr>
          <p:cNvPr id="86" name="Diagrama de flujo: decisión 85">
            <a:extLst>
              <a:ext uri="{FF2B5EF4-FFF2-40B4-BE49-F238E27FC236}">
                <a16:creationId xmlns:a16="http://schemas.microsoft.com/office/drawing/2014/main" id="{A3F23161-6ABC-8F8D-B2BF-05EDBE3A8F4C}"/>
              </a:ext>
            </a:extLst>
          </p:cNvPr>
          <p:cNvSpPr/>
          <p:nvPr/>
        </p:nvSpPr>
        <p:spPr>
          <a:xfrm>
            <a:off x="21144571" y="18057969"/>
            <a:ext cx="641164" cy="45626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" dirty="0"/>
              <a:t>Tiene Foto?</a:t>
            </a:r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9EDECC3A-AB68-28CD-4A8F-AF98CE5A9C58}"/>
              </a:ext>
            </a:extLst>
          </p:cNvPr>
          <p:cNvSpPr/>
          <p:nvPr/>
        </p:nvSpPr>
        <p:spPr>
          <a:xfrm>
            <a:off x="21786730" y="20064360"/>
            <a:ext cx="890703" cy="173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CO" sz="400" b="1" dirty="0"/>
          </a:p>
        </p:txBody>
      </p:sp>
      <p:pic>
        <p:nvPicPr>
          <p:cNvPr id="88" name="Imagen 87">
            <a:extLst>
              <a:ext uri="{FF2B5EF4-FFF2-40B4-BE49-F238E27FC236}">
                <a16:creationId xmlns:a16="http://schemas.microsoft.com/office/drawing/2014/main" id="{E7A8717C-3C48-9612-53D0-76EEE001B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512" y="20111452"/>
            <a:ext cx="850144" cy="1651742"/>
          </a:xfrm>
          <a:prstGeom prst="rect">
            <a:avLst/>
          </a:prstGeom>
        </p:spPr>
      </p:pic>
      <p:sp>
        <p:nvSpPr>
          <p:cNvPr id="89" name="CuadroTexto 88">
            <a:extLst>
              <a:ext uri="{FF2B5EF4-FFF2-40B4-BE49-F238E27FC236}">
                <a16:creationId xmlns:a16="http://schemas.microsoft.com/office/drawing/2014/main" id="{E73164CC-F81A-3CA0-3698-67EECC2D072A}"/>
              </a:ext>
            </a:extLst>
          </p:cNvPr>
          <p:cNvSpPr txBox="1"/>
          <p:nvPr/>
        </p:nvSpPr>
        <p:spPr>
          <a:xfrm>
            <a:off x="21828953" y="20711536"/>
            <a:ext cx="79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" b="1" dirty="0"/>
              <a:t>"La felicidad no es el objetivo, es el camino", Wayne W. Dyer.</a:t>
            </a:r>
            <a:endParaRPr lang="es-CO" sz="100" b="1" dirty="0"/>
          </a:p>
          <a:p>
            <a:endParaRPr lang="es-CO" sz="300" b="1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2A41303F-713E-192C-65E0-452521A2990C}"/>
              </a:ext>
            </a:extLst>
          </p:cNvPr>
          <p:cNvSpPr txBox="1"/>
          <p:nvPr/>
        </p:nvSpPr>
        <p:spPr>
          <a:xfrm>
            <a:off x="21863487" y="20397762"/>
            <a:ext cx="4571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00" b="1" dirty="0">
                <a:effectLst/>
              </a:rPr>
              <a:t>Recuerda Ariel …</a:t>
            </a:r>
            <a:endParaRPr lang="es-CO" sz="100" b="1" dirty="0"/>
          </a:p>
          <a:p>
            <a:endParaRPr lang="es-CO" sz="300" b="1" dirty="0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9D3EBEE9-5D3A-73FF-6776-A408028711D9}"/>
              </a:ext>
            </a:extLst>
          </p:cNvPr>
          <p:cNvSpPr txBox="1"/>
          <p:nvPr/>
        </p:nvSpPr>
        <p:spPr>
          <a:xfrm>
            <a:off x="22079864" y="21451602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" b="1" dirty="0" err="1">
                <a:effectLst/>
              </a:rPr>
              <a:t>Felicitapp</a:t>
            </a:r>
            <a:endParaRPr lang="es-CO" sz="200" b="1" dirty="0"/>
          </a:p>
          <a:p>
            <a:endParaRPr lang="es-CO" sz="400" b="1" dirty="0"/>
          </a:p>
        </p:txBody>
      </p:sp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3467E6C7-9EF5-9193-A1DB-7516EF037B07}"/>
              </a:ext>
            </a:extLst>
          </p:cNvPr>
          <p:cNvCxnSpPr>
            <a:cxnSpLocks/>
            <a:stCxn id="86" idx="3"/>
            <a:endCxn id="65" idx="1"/>
          </p:cNvCxnSpPr>
          <p:nvPr/>
        </p:nvCxnSpPr>
        <p:spPr>
          <a:xfrm>
            <a:off x="21785735" y="18286104"/>
            <a:ext cx="471816" cy="558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F03A0E26-3BA8-3856-06CD-99F3D7BB99C7}"/>
              </a:ext>
            </a:extLst>
          </p:cNvPr>
          <p:cNvSpPr txBox="1"/>
          <p:nvPr/>
        </p:nvSpPr>
        <p:spPr>
          <a:xfrm>
            <a:off x="21863487" y="18150670"/>
            <a:ext cx="2119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00" b="1" dirty="0">
                <a:effectLst/>
              </a:rPr>
              <a:t>SI</a:t>
            </a:r>
            <a:endParaRPr lang="es-CO" sz="100" b="1" dirty="0"/>
          </a:p>
          <a:p>
            <a:endParaRPr lang="es-CO" sz="300" b="1" dirty="0"/>
          </a:p>
        </p:txBody>
      </p:sp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FC56DC71-303F-4B65-52CA-D8024CEDBCC8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 rot="16200000" flipH="1">
            <a:off x="21073556" y="18905834"/>
            <a:ext cx="1550122" cy="766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2515284A-4203-77BA-AEBA-F1D56EEF0441}"/>
              </a:ext>
            </a:extLst>
          </p:cNvPr>
          <p:cNvSpPr txBox="1"/>
          <p:nvPr/>
        </p:nvSpPr>
        <p:spPr>
          <a:xfrm>
            <a:off x="21806512" y="1914526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00" b="1" dirty="0">
                <a:effectLst/>
              </a:rPr>
              <a:t>NO</a:t>
            </a:r>
            <a:endParaRPr lang="es-CO" sz="100" b="1" dirty="0"/>
          </a:p>
          <a:p>
            <a:endParaRPr lang="es-CO" sz="300" b="1" dirty="0"/>
          </a:p>
        </p:txBody>
      </p:sp>
      <p:sp>
        <p:nvSpPr>
          <p:cNvPr id="105" name="AutoShape 2">
            <a:extLst>
              <a:ext uri="{FF2B5EF4-FFF2-40B4-BE49-F238E27FC236}">
                <a16:creationId xmlns:a16="http://schemas.microsoft.com/office/drawing/2014/main" id="{813BE6C9-E2FF-B638-7292-711A8369E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46675" y="160464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8" name="Rectángulo: esquinas redondeadas 107">
            <a:extLst>
              <a:ext uri="{FF2B5EF4-FFF2-40B4-BE49-F238E27FC236}">
                <a16:creationId xmlns:a16="http://schemas.microsoft.com/office/drawing/2014/main" id="{9BD509B6-5F0B-E8C3-7639-B7298F5DD372}"/>
              </a:ext>
            </a:extLst>
          </p:cNvPr>
          <p:cNvSpPr/>
          <p:nvPr/>
        </p:nvSpPr>
        <p:spPr>
          <a:xfrm>
            <a:off x="18167246" y="14392382"/>
            <a:ext cx="890703" cy="173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CO" sz="400" b="1" dirty="0"/>
          </a:p>
        </p:txBody>
      </p:sp>
      <p:pic>
        <p:nvPicPr>
          <p:cNvPr id="110" name="Imagen 109">
            <a:extLst>
              <a:ext uri="{FF2B5EF4-FFF2-40B4-BE49-F238E27FC236}">
                <a16:creationId xmlns:a16="http://schemas.microsoft.com/office/drawing/2014/main" id="{8BD41132-6873-58BB-7603-0416CE8E30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173452" y="14568388"/>
            <a:ext cx="869998" cy="1340150"/>
          </a:xfrm>
          <a:prstGeom prst="rect">
            <a:avLst/>
          </a:prstGeom>
        </p:spPr>
      </p:pic>
      <p:cxnSp>
        <p:nvCxnSpPr>
          <p:cNvPr id="111" name="Conector: angular 110">
            <a:extLst>
              <a:ext uri="{FF2B5EF4-FFF2-40B4-BE49-F238E27FC236}">
                <a16:creationId xmlns:a16="http://schemas.microsoft.com/office/drawing/2014/main" id="{C1B8FDA6-AC03-611C-A3CC-121B4444D285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>
            <a:off x="18612598" y="16123982"/>
            <a:ext cx="1377954" cy="2236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BDFEE0B1-7F67-A404-FF42-57261E795E48}"/>
              </a:ext>
            </a:extLst>
          </p:cNvPr>
          <p:cNvSpPr/>
          <p:nvPr/>
        </p:nvSpPr>
        <p:spPr>
          <a:xfrm>
            <a:off x="19929318" y="15378475"/>
            <a:ext cx="783194" cy="115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400" dirty="0">
                <a:solidFill>
                  <a:schemeClr val="tx1"/>
                </a:solidFill>
              </a:rPr>
              <a:t>Frases favoritas</a:t>
            </a:r>
          </a:p>
        </p:txBody>
      </p:sp>
      <p:cxnSp>
        <p:nvCxnSpPr>
          <p:cNvPr id="120" name="Conector: angular 119">
            <a:extLst>
              <a:ext uri="{FF2B5EF4-FFF2-40B4-BE49-F238E27FC236}">
                <a16:creationId xmlns:a16="http://schemas.microsoft.com/office/drawing/2014/main" id="{3EA71B7B-FC64-EF31-CB43-0049B08D0A19}"/>
              </a:ext>
            </a:extLst>
          </p:cNvPr>
          <p:cNvCxnSpPr>
            <a:cxnSpLocks/>
            <a:endCxn id="110" idx="3"/>
          </p:cNvCxnSpPr>
          <p:nvPr/>
        </p:nvCxnSpPr>
        <p:spPr>
          <a:xfrm rot="10800000">
            <a:off x="19043450" y="15238463"/>
            <a:ext cx="863936" cy="1973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DBCD269E-B255-6B25-9148-41BE6544402F}"/>
              </a:ext>
            </a:extLst>
          </p:cNvPr>
          <p:cNvSpPr txBox="1"/>
          <p:nvPr/>
        </p:nvSpPr>
        <p:spPr>
          <a:xfrm>
            <a:off x="22305023" y="17210997"/>
            <a:ext cx="79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 err="1"/>
              <a:t>ScreenShot</a:t>
            </a:r>
            <a:r>
              <a:rPr lang="es-ES" sz="400" b="1" dirty="0"/>
              <a:t> que garantice foto centrada</a:t>
            </a:r>
            <a:endParaRPr lang="es-CO" sz="200" b="1" dirty="0"/>
          </a:p>
          <a:p>
            <a:endParaRPr lang="es-CO" sz="400" b="1" dirty="0"/>
          </a:p>
        </p:txBody>
      </p:sp>
      <p:sp>
        <p:nvSpPr>
          <p:cNvPr id="1024" name="Rectángulo: esquinas redondeadas 1023">
            <a:extLst>
              <a:ext uri="{FF2B5EF4-FFF2-40B4-BE49-F238E27FC236}">
                <a16:creationId xmlns:a16="http://schemas.microsoft.com/office/drawing/2014/main" id="{CF24E1A1-FFB4-13E4-4C59-6DF55D11E78B}"/>
              </a:ext>
            </a:extLst>
          </p:cNvPr>
          <p:cNvSpPr/>
          <p:nvPr/>
        </p:nvSpPr>
        <p:spPr>
          <a:xfrm>
            <a:off x="14943122" y="17256707"/>
            <a:ext cx="2349997" cy="3066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SERVICE con Notificaciones con la misma frase diaria</a:t>
            </a:r>
          </a:p>
        </p:txBody>
      </p:sp>
      <p:grpSp>
        <p:nvGrpSpPr>
          <p:cNvPr id="1040" name="Grupo 1039">
            <a:extLst>
              <a:ext uri="{FF2B5EF4-FFF2-40B4-BE49-F238E27FC236}">
                <a16:creationId xmlns:a16="http://schemas.microsoft.com/office/drawing/2014/main" id="{CA12D2FA-98D1-403F-06A1-9FB2173C8183}"/>
              </a:ext>
            </a:extLst>
          </p:cNvPr>
          <p:cNvGrpSpPr/>
          <p:nvPr/>
        </p:nvGrpSpPr>
        <p:grpSpPr>
          <a:xfrm>
            <a:off x="10221157" y="13995496"/>
            <a:ext cx="3448531" cy="5613064"/>
            <a:chOff x="10221157" y="13995496"/>
            <a:chExt cx="3448531" cy="5613064"/>
          </a:xfrm>
        </p:grpSpPr>
        <p:pic>
          <p:nvPicPr>
            <p:cNvPr id="1035" name="Imagen 1034">
              <a:extLst>
                <a:ext uri="{FF2B5EF4-FFF2-40B4-BE49-F238E27FC236}">
                  <a16:creationId xmlns:a16="http://schemas.microsoft.com/office/drawing/2014/main" id="{DCF518CD-6299-C9E0-9A65-04D088A18D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8790"/>
            <a:stretch/>
          </p:blipFill>
          <p:spPr>
            <a:xfrm>
              <a:off x="10221157" y="13995496"/>
              <a:ext cx="3448531" cy="5613064"/>
            </a:xfrm>
            <a:prstGeom prst="rect">
              <a:avLst/>
            </a:prstGeom>
          </p:spPr>
        </p:pic>
        <p:pic>
          <p:nvPicPr>
            <p:cNvPr id="1039" name="Imagen 1038">
              <a:extLst>
                <a:ext uri="{FF2B5EF4-FFF2-40B4-BE49-F238E27FC236}">
                  <a16:creationId xmlns:a16="http://schemas.microsoft.com/office/drawing/2014/main" id="{F9413C06-908C-8D36-E9D1-FA47075E3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508292" y="17682564"/>
              <a:ext cx="2874260" cy="545481"/>
            </a:xfrm>
            <a:prstGeom prst="rect">
              <a:avLst/>
            </a:prstGeom>
          </p:spPr>
        </p:pic>
      </p:grpSp>
      <p:sp>
        <p:nvSpPr>
          <p:cNvPr id="1041" name="Rectángulo: esquinas redondeadas 1040">
            <a:extLst>
              <a:ext uri="{FF2B5EF4-FFF2-40B4-BE49-F238E27FC236}">
                <a16:creationId xmlns:a16="http://schemas.microsoft.com/office/drawing/2014/main" id="{04DA8EB5-7B45-58BA-20AA-201C42A837F8}"/>
              </a:ext>
            </a:extLst>
          </p:cNvPr>
          <p:cNvSpPr/>
          <p:nvPr/>
        </p:nvSpPr>
        <p:spPr>
          <a:xfrm>
            <a:off x="9907715" y="20871857"/>
            <a:ext cx="4075414" cy="579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Notificaciones enviadas desde servicio </a:t>
            </a:r>
            <a:r>
              <a:rPr lang="es-CO" dirty="0" err="1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45" name="Rectángulo 1044">
            <a:extLst>
              <a:ext uri="{FF2B5EF4-FFF2-40B4-BE49-F238E27FC236}">
                <a16:creationId xmlns:a16="http://schemas.microsoft.com/office/drawing/2014/main" id="{AECB1E59-E78B-C239-4B3B-ADFA81348114}"/>
              </a:ext>
            </a:extLst>
          </p:cNvPr>
          <p:cNvSpPr/>
          <p:nvPr/>
        </p:nvSpPr>
        <p:spPr>
          <a:xfrm>
            <a:off x="10364724" y="21754322"/>
            <a:ext cx="3161395" cy="2386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6" name="Rectángulo 1045">
            <a:extLst>
              <a:ext uri="{FF2B5EF4-FFF2-40B4-BE49-F238E27FC236}">
                <a16:creationId xmlns:a16="http://schemas.microsoft.com/office/drawing/2014/main" id="{EFD8A873-634A-9A71-7C89-1C20A6A61AEE}"/>
              </a:ext>
            </a:extLst>
          </p:cNvPr>
          <p:cNvSpPr/>
          <p:nvPr/>
        </p:nvSpPr>
        <p:spPr>
          <a:xfrm>
            <a:off x="11107983" y="21977491"/>
            <a:ext cx="1674876" cy="520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7" name="Botón de acción: ir hacia delante o siguiente 104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69DDCF6-89E6-32DB-6125-41FDF953B226}"/>
              </a:ext>
            </a:extLst>
          </p:cNvPr>
          <p:cNvSpPr/>
          <p:nvPr/>
        </p:nvSpPr>
        <p:spPr>
          <a:xfrm>
            <a:off x="11696700" y="22809200"/>
            <a:ext cx="647700" cy="622300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52" name="Imagen 1051">
            <a:extLst>
              <a:ext uri="{FF2B5EF4-FFF2-40B4-BE49-F238E27FC236}">
                <a16:creationId xmlns:a16="http://schemas.microsoft.com/office/drawing/2014/main" id="{87C29C6F-6601-D0C7-A49F-50DFCFE0DB7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976421" y="18611711"/>
            <a:ext cx="833555" cy="171867"/>
          </a:xfrm>
          <a:prstGeom prst="rect">
            <a:avLst/>
          </a:prstGeom>
        </p:spPr>
      </p:pic>
      <p:sp>
        <p:nvSpPr>
          <p:cNvPr id="1053" name="Rectángulo: esquinas redondeadas 1052">
            <a:extLst>
              <a:ext uri="{FF2B5EF4-FFF2-40B4-BE49-F238E27FC236}">
                <a16:creationId xmlns:a16="http://schemas.microsoft.com/office/drawing/2014/main" id="{98660EED-35F0-B576-30BE-2A38E7672C16}"/>
              </a:ext>
            </a:extLst>
          </p:cNvPr>
          <p:cNvSpPr/>
          <p:nvPr/>
        </p:nvSpPr>
        <p:spPr>
          <a:xfrm>
            <a:off x="15689181" y="21397746"/>
            <a:ext cx="2037707" cy="579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ESPACIO PARA PUBLICIDAD SIMILAR A ESTE ( si es necesario )</a:t>
            </a:r>
          </a:p>
        </p:txBody>
      </p:sp>
      <p:cxnSp>
        <p:nvCxnSpPr>
          <p:cNvPr id="1054" name="Conector: angular 1053">
            <a:extLst>
              <a:ext uri="{FF2B5EF4-FFF2-40B4-BE49-F238E27FC236}">
                <a16:creationId xmlns:a16="http://schemas.microsoft.com/office/drawing/2014/main" id="{74816348-A4E1-B04D-955A-C90FE6685D81}"/>
              </a:ext>
            </a:extLst>
          </p:cNvPr>
          <p:cNvCxnSpPr>
            <a:cxnSpLocks/>
            <a:stCxn id="1053" idx="3"/>
            <a:endCxn id="1052" idx="3"/>
          </p:cNvCxnSpPr>
          <p:nvPr/>
        </p:nvCxnSpPr>
        <p:spPr>
          <a:xfrm flipV="1">
            <a:off x="17726888" y="18697645"/>
            <a:ext cx="3083088" cy="2989974"/>
          </a:xfrm>
          <a:prstGeom prst="bentConnector3">
            <a:avLst>
              <a:gd name="adj1" fmla="val 107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CuadroTexto 1058">
            <a:extLst>
              <a:ext uri="{FF2B5EF4-FFF2-40B4-BE49-F238E27FC236}">
                <a16:creationId xmlns:a16="http://schemas.microsoft.com/office/drawing/2014/main" id="{1674AACA-622F-506C-5C66-B3D499CA8E90}"/>
              </a:ext>
            </a:extLst>
          </p:cNvPr>
          <p:cNvSpPr txBox="1"/>
          <p:nvPr/>
        </p:nvSpPr>
        <p:spPr>
          <a:xfrm>
            <a:off x="19794843" y="18829310"/>
            <a:ext cx="67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" b="1" dirty="0"/>
              <a:t>2 – Diario de gratitud</a:t>
            </a:r>
          </a:p>
          <a:p>
            <a:r>
              <a:rPr lang="es-CO" sz="400" dirty="0"/>
              <a:t>( </a:t>
            </a:r>
            <a:r>
              <a:rPr lang="es-CO" sz="400" dirty="0" err="1"/>
              <a:t>Form</a:t>
            </a:r>
            <a:r>
              <a:rPr lang="es-CO" sz="400" dirty="0"/>
              <a:t> para 3 preguntas de gratitud para una segunda versión)</a:t>
            </a:r>
          </a:p>
          <a:p>
            <a:endParaRPr lang="es-CO" sz="1100" dirty="0"/>
          </a:p>
        </p:txBody>
      </p:sp>
      <p:sp>
        <p:nvSpPr>
          <p:cNvPr id="1060" name="Rectángulo: esquinas redondeadas 1059">
            <a:extLst>
              <a:ext uri="{FF2B5EF4-FFF2-40B4-BE49-F238E27FC236}">
                <a16:creationId xmlns:a16="http://schemas.microsoft.com/office/drawing/2014/main" id="{E085D113-4527-3BBA-0264-56908985AC9A}"/>
              </a:ext>
            </a:extLst>
          </p:cNvPr>
          <p:cNvSpPr/>
          <p:nvPr/>
        </p:nvSpPr>
        <p:spPr>
          <a:xfrm>
            <a:off x="9624141" y="13627100"/>
            <a:ext cx="4517995" cy="61658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773951-4E55-496A-F0E1-4EDCA2DE7922}"/>
              </a:ext>
            </a:extLst>
          </p:cNvPr>
          <p:cNvSpPr txBox="1"/>
          <p:nvPr/>
        </p:nvSpPr>
        <p:spPr>
          <a:xfrm>
            <a:off x="20965600" y="16955980"/>
            <a:ext cx="79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" b="1" dirty="0"/>
              <a:t>Carrusel que te permita almacenar hasta 7 momentos felices</a:t>
            </a:r>
          </a:p>
          <a:p>
            <a:pPr algn="ctr"/>
            <a:r>
              <a:rPr lang="es-ES" sz="300" b="1" dirty="0"/>
              <a:t>((O al menos 1 ))</a:t>
            </a:r>
            <a:endParaRPr lang="es-CO" sz="100" b="1" dirty="0"/>
          </a:p>
          <a:p>
            <a:endParaRPr lang="es-CO" sz="300" b="1" dirty="0"/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BD31BBA5-1E08-DECB-0D2C-BEF457465480}"/>
              </a:ext>
            </a:extLst>
          </p:cNvPr>
          <p:cNvCxnSpPr>
            <a:cxnSpLocks/>
            <a:stCxn id="3" idx="2"/>
            <a:endCxn id="49" idx="0"/>
          </p:cNvCxnSpPr>
          <p:nvPr/>
        </p:nvCxnSpPr>
        <p:spPr>
          <a:xfrm rot="5400000">
            <a:off x="20639005" y="16996788"/>
            <a:ext cx="487501" cy="959883"/>
          </a:xfrm>
          <a:prstGeom prst="bentConnector3">
            <a:avLst>
              <a:gd name="adj1" fmla="val 81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ditar icono de interfaz 6086255 Vector en Vecteezy">
            <a:extLst>
              <a:ext uri="{FF2B5EF4-FFF2-40B4-BE49-F238E27FC236}">
                <a16:creationId xmlns:a16="http://schemas.microsoft.com/office/drawing/2014/main" id="{FCE418B0-8B52-F698-5A46-65D724809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837" y="18498403"/>
            <a:ext cx="132782" cy="9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D6F7975-135E-348F-730D-B3A18F483BE8}"/>
              </a:ext>
            </a:extLst>
          </p:cNvPr>
          <p:cNvSpPr txBox="1"/>
          <p:nvPr/>
        </p:nvSpPr>
        <p:spPr>
          <a:xfrm>
            <a:off x="18757145" y="18666061"/>
            <a:ext cx="7941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" b="1" dirty="0"/>
              <a:t>Opción para cambiar el </a:t>
            </a:r>
            <a:r>
              <a:rPr lang="es-ES" sz="300" b="1" dirty="0" err="1"/>
              <a:t>Backgroud</a:t>
            </a:r>
            <a:r>
              <a:rPr lang="es-ES" sz="300" b="1" dirty="0"/>
              <a:t> por imágenes predeterminadas de la app</a:t>
            </a:r>
          </a:p>
          <a:p>
            <a:pPr algn="ctr"/>
            <a:r>
              <a:rPr lang="es-ES" sz="300" b="1" dirty="0"/>
              <a:t>3 imágenes Free y las demás en versión premium sin </a:t>
            </a:r>
            <a:r>
              <a:rPr lang="es-ES" sz="300" b="1" dirty="0" err="1"/>
              <a:t>publicida</a:t>
            </a:r>
            <a:r>
              <a:rPr lang="es-ES" sz="300" b="1" dirty="0"/>
              <a:t> (50 centavos XD)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CE4D617-1842-FCCD-DAA0-6B9440C9E3D9}"/>
              </a:ext>
            </a:extLst>
          </p:cNvPr>
          <p:cNvCxnSpPr>
            <a:cxnSpLocks/>
            <a:stCxn id="12" idx="0"/>
            <a:endCxn id="1026" idx="1"/>
          </p:cNvCxnSpPr>
          <p:nvPr/>
        </p:nvCxnSpPr>
        <p:spPr>
          <a:xfrm rot="5400000" flipH="1" flipV="1">
            <a:off x="19688275" y="18013499"/>
            <a:ext cx="118528" cy="1186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61E45D9-0858-297E-F14F-A9E9FDF0F3A9}"/>
              </a:ext>
            </a:extLst>
          </p:cNvPr>
          <p:cNvSpPr txBox="1"/>
          <p:nvPr/>
        </p:nvSpPr>
        <p:spPr>
          <a:xfrm>
            <a:off x="17545614" y="19862747"/>
            <a:ext cx="5036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00" b="1" dirty="0">
                <a:effectLst/>
              </a:rPr>
              <a:t>O Ingresa con Gmail</a:t>
            </a:r>
            <a:endParaRPr lang="es-CO" sz="100" b="1" dirty="0"/>
          </a:p>
          <a:p>
            <a:endParaRPr lang="es-CO" sz="3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0588821-B567-4C0C-51D0-CDC660B6A39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400059" y="20017008"/>
            <a:ext cx="815866" cy="113042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01B36ED-F30D-3231-B641-10A9BB0E0B8C}"/>
              </a:ext>
            </a:extLst>
          </p:cNvPr>
          <p:cNvSpPr/>
          <p:nvPr/>
        </p:nvSpPr>
        <p:spPr>
          <a:xfrm>
            <a:off x="9624141" y="20412529"/>
            <a:ext cx="4517995" cy="42508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BA402C84-6F40-1C57-4AEB-B19198323613}"/>
              </a:ext>
            </a:extLst>
          </p:cNvPr>
          <p:cNvCxnSpPr>
            <a:cxnSpLocks/>
            <a:stCxn id="21" idx="1"/>
            <a:endCxn id="1024" idx="3"/>
          </p:cNvCxnSpPr>
          <p:nvPr/>
        </p:nvCxnSpPr>
        <p:spPr>
          <a:xfrm rot="10800000">
            <a:off x="17293119" y="17410019"/>
            <a:ext cx="2783200" cy="147227"/>
          </a:xfrm>
          <a:prstGeom prst="bentConnector3">
            <a:avLst>
              <a:gd name="adj1" fmla="val 80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A13958C7-98C8-5517-4674-D3BA75A7C8C8}"/>
              </a:ext>
            </a:extLst>
          </p:cNvPr>
          <p:cNvCxnSpPr>
            <a:cxnSpLocks/>
            <a:endCxn id="1039" idx="3"/>
          </p:cNvCxnSpPr>
          <p:nvPr/>
        </p:nvCxnSpPr>
        <p:spPr>
          <a:xfrm rot="10800000" flipV="1">
            <a:off x="13382552" y="17535683"/>
            <a:ext cx="2860998" cy="419621"/>
          </a:xfrm>
          <a:prstGeom prst="bentConnector3">
            <a:avLst>
              <a:gd name="adj1" fmla="val 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460598C7-D082-B06A-A17B-A9B19E345530}"/>
              </a:ext>
            </a:extLst>
          </p:cNvPr>
          <p:cNvCxnSpPr>
            <a:cxnSpLocks/>
            <a:stCxn id="1046" idx="3"/>
          </p:cNvCxnSpPr>
          <p:nvPr/>
        </p:nvCxnSpPr>
        <p:spPr>
          <a:xfrm flipV="1">
            <a:off x="12782859" y="19354792"/>
            <a:ext cx="548553" cy="28827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391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15013</TotalTime>
  <Words>211</Words>
  <Application>Microsoft Office PowerPoint</Application>
  <PresentationFormat>Personalizado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ASUS</cp:lastModifiedBy>
  <cp:revision>29</cp:revision>
  <dcterms:created xsi:type="dcterms:W3CDTF">2022-07-16T19:49:16Z</dcterms:created>
  <dcterms:modified xsi:type="dcterms:W3CDTF">2024-03-20T03:58:05Z</dcterms:modified>
</cp:coreProperties>
</file>