
<file path=[Content_Types].xml><?xml version="1.0" encoding="utf-8"?>
<Types xmlns="http://schemas.openxmlformats.org/package/2006/content-types">
  <Override PartName="/ppt/slides/slide18.xml" ContentType="application/vnd.openxmlformats-officedocument.presentationml.slide+xml"/>
  <Override PartName="/ppt/slideLayouts/slideLayout15.xml" ContentType="application/vnd.openxmlformats-officedocument.presentationml.slideLayout+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slideMasters/slideMaster2.xml" ContentType="application/vnd.openxmlformats-officedocument.presentationml.slideMaster+xml"/>
  <Override PartName="/ppt/theme/theme2.xml" ContentType="application/vnd.openxmlformats-officedocument.theme+xml"/>
  <Override PartName="/ppt/slideLayouts/slideLayout1.xml" ContentType="application/vnd.openxmlformats-officedocument.presentationml.slideLayout+xml"/>
  <Default Extension="jpeg" ContentType="image/jpeg"/>
  <Override PartName="/ppt/slides/slide22.xml" ContentType="application/vnd.openxmlformats-officedocument.presentationml.slide+xml"/>
  <Override PartName="/docProps/app.xml" ContentType="application/vnd.openxmlformats-officedocument.extended-properties+xml"/>
  <Default Extension="xml" ContentType="application/xml"/>
  <Override PartName="/ppt/slides/slide19.xml" ContentType="application/vnd.openxmlformats-officedocument.presentationml.slide+xml"/>
  <Override PartName="/ppt/slideLayouts/slideLayout16.xml" ContentType="application/vnd.openxmlformats-officedocument.presentationml.slideLayout+xml"/>
  <Override PartName="/ppt/tableStyles.xml" ContentType="application/vnd.openxmlformats-officedocument.presentationml.tableStyles+xml"/>
  <Override PartName="/ppt/slides/slide15.xml" ContentType="application/vnd.openxmlformats-officedocument.presentationml.slide+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s/slide6.xml" ContentType="application/vnd.openxmlformats-officedocument.presentationml.slide+xml"/>
  <Override PartName="/ppt/notesSlides/notesSlide1.xml" ContentType="application/vnd.openxmlformats-officedocument.presentationml.notes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theme/theme3.xml" ContentType="application/vnd.openxmlformats-officedocument.theme+xml"/>
  <Override PartName="/ppt/slides/slide23.xml" ContentType="application/vnd.openxmlformats-officedocument.presentationml.slide+xml"/>
  <Override PartName="/ppt/slideLayouts/slideLayout17.xml" ContentType="application/vnd.openxmlformats-officedocument.presentationml.slideLayout+xml"/>
  <Override PartName="/ppt/slides/slide16.xml" ContentType="application/vnd.openxmlformats-officedocument.presentationml.slide+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theme/theme4.xml" ContentType="application/vnd.openxmlformats-officedocument.theme+xml"/>
  <Override PartName="/ppt/slideLayouts/slideLayout3.xml" ContentType="application/vnd.openxmlformats-officedocument.presentationml.slideLayout+xml"/>
  <Override PartName="/ppt/slides/slide24.xml" ContentType="application/vnd.openxmlformats-officedocument.presentationml.slide+xml"/>
  <Override PartName="/ppt/slides/slide20.xml" ContentType="application/vnd.openxmlformats-officedocument.presentationml.slide+xml"/>
  <Override PartName="/ppt/slideLayouts/slideLayout18.xml" ContentType="application/vnd.openxmlformats-officedocument.presentationml.slideLayout+xml"/>
  <Override PartName="/ppt/slides/slide17.xml" ContentType="application/vnd.openxmlformats-officedocument.presentationml.slide+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60" r:id="rId1"/>
    <p:sldMasterId id="2147483672" r:id="rId2"/>
  </p:sldMasterIdLst>
  <p:notesMasterIdLst>
    <p:notesMasterId r:id="rId31"/>
  </p:notesMasterIdLst>
  <p:handoutMasterIdLst>
    <p:handoutMasterId r:id="rId32"/>
  </p:handoutMasterIdLst>
  <p:sldIdLst>
    <p:sldId id="256" r:id="rId3"/>
    <p:sldId id="266" r:id="rId4"/>
    <p:sldId id="257" r:id="rId5"/>
    <p:sldId id="258" r:id="rId6"/>
    <p:sldId id="267" r:id="rId7"/>
    <p:sldId id="271" r:id="rId8"/>
    <p:sldId id="268" r:id="rId9"/>
    <p:sldId id="272" r:id="rId10"/>
    <p:sldId id="269" r:id="rId11"/>
    <p:sldId id="270" r:id="rId12"/>
    <p:sldId id="259" r:id="rId13"/>
    <p:sldId id="273" r:id="rId14"/>
    <p:sldId id="276" r:id="rId15"/>
    <p:sldId id="275" r:id="rId16"/>
    <p:sldId id="274" r:id="rId17"/>
    <p:sldId id="260" r:id="rId18"/>
    <p:sldId id="277" r:id="rId19"/>
    <p:sldId id="278" r:id="rId20"/>
    <p:sldId id="261" r:id="rId21"/>
    <p:sldId id="279" r:id="rId22"/>
    <p:sldId id="280" r:id="rId23"/>
    <p:sldId id="262" r:id="rId24"/>
    <p:sldId id="281" r:id="rId25"/>
    <p:sldId id="282" r:id="rId26"/>
    <p:sldId id="283" r:id="rId27"/>
    <p:sldId id="263" r:id="rId28"/>
    <p:sldId id="264" r:id="rId29"/>
    <p:sldId id="265" r:id="rId30"/>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93" d="100"/>
          <a:sy n="93" d="100"/>
        </p:scale>
        <p:origin x="-1032" y="-11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9CC0A46-2D23-C441-AC7F-472BED554E3D}" type="datetimeFigureOut">
              <a:rPr lang="fr-FR" smtClean="0"/>
              <a:pPr/>
              <a:t>12/01/11</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D237105-3D95-9741-9730-546FB5EEB975}" type="slidenum">
              <a:rPr lang="fr-FR" smtClean="0"/>
              <a:pPr/>
              <a:t>‹#›</a:t>
            </a:fld>
            <a:endParaRPr lang="fr-F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3CA5F6-FCBB-8A43-9D27-A636120E5A82}" type="datetimeFigureOut">
              <a:rPr lang="fr-FR" smtClean="0"/>
              <a:pPr/>
              <a:t>12/01/11</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3FF110-471A-904C-9840-1D01194E3821}" type="slidenum">
              <a:rPr lang="fr-FR" smtClean="0"/>
              <a:pPr/>
              <a:t>‹#›</a:t>
            </a:fld>
            <a:endParaRPr lang="fr-FR"/>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E3FF110-471A-904C-9840-1D01194E3821}" type="slidenum">
              <a:rPr lang="fr-FR" smtClean="0"/>
              <a:pPr/>
              <a:t>2</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Diapositive de titre">
    <p:spTree>
      <p:nvGrpSpPr>
        <p:cNvPr id="1" name=""/>
        <p:cNvGrpSpPr/>
        <p:nvPr/>
      </p:nvGrpSpPr>
      <p:grpSpPr>
        <a:xfrm>
          <a:off x="0" y="0"/>
          <a:ext cx="0" cy="0"/>
          <a:chOff x="0" y="0"/>
          <a:chExt cx="0" cy="0"/>
        </a:xfrm>
      </p:grpSpPr>
      <p:sp>
        <p:nvSpPr>
          <p:cNvPr id="219138" name="Rectangle 2"/>
          <p:cNvSpPr>
            <a:spLocks noGrp="1" noChangeArrowheads="1"/>
          </p:cNvSpPr>
          <p:nvPr>
            <p:ph type="ctrTitle" sz="quarter"/>
          </p:nvPr>
        </p:nvSpPr>
        <p:spPr>
          <a:xfrm>
            <a:off x="2684463" y="2636838"/>
            <a:ext cx="5984875" cy="1790700"/>
          </a:xfrm>
        </p:spPr>
        <p:txBody>
          <a:bodyPr anchor="b"/>
          <a:lstStyle>
            <a:lvl1pPr algn="r">
              <a:defRPr sz="4200"/>
            </a:lvl1pPr>
          </a:lstStyle>
          <a:p>
            <a:r>
              <a:rPr lang="fr-CA" smtClean="0"/>
              <a:t>Cliquez et modifiez le titre</a:t>
            </a:r>
            <a:endParaRPr lang="fr-CA"/>
          </a:p>
        </p:txBody>
      </p:sp>
      <p:pic>
        <p:nvPicPr>
          <p:cNvPr id="219139" name="Picture 3" descr="HEC"/>
          <p:cNvPicPr>
            <a:picLocks noChangeAspect="1" noChangeArrowheads="1"/>
          </p:cNvPicPr>
          <p:nvPr/>
        </p:nvPicPr>
        <p:blipFill>
          <a:blip r:embed="rId2"/>
          <a:srcRect/>
          <a:stretch>
            <a:fillRect/>
          </a:stretch>
        </p:blipFill>
        <p:spPr bwMode="auto">
          <a:xfrm>
            <a:off x="179388" y="6381750"/>
            <a:ext cx="1533525" cy="428625"/>
          </a:xfrm>
          <a:prstGeom prst="rect">
            <a:avLst/>
          </a:prstGeom>
          <a:noFill/>
        </p:spPr>
      </p:pic>
      <p:sp>
        <p:nvSpPr>
          <p:cNvPr id="219140" name="Rectangle 4"/>
          <p:cNvSpPr>
            <a:spLocks noGrp="1" noChangeArrowheads="1"/>
          </p:cNvSpPr>
          <p:nvPr>
            <p:ph type="subTitle" sz="quarter" idx="1"/>
          </p:nvPr>
        </p:nvSpPr>
        <p:spPr>
          <a:xfrm>
            <a:off x="2268538" y="4530725"/>
            <a:ext cx="6400800" cy="1130300"/>
          </a:xfrm>
        </p:spPr>
        <p:txBody>
          <a:bodyPr lIns="91440" tIns="45720" rIns="91440" bIns="45720"/>
          <a:lstStyle>
            <a:lvl1pPr marL="0" indent="0" algn="r">
              <a:spcBef>
                <a:spcPct val="20000"/>
              </a:spcBef>
              <a:buFont typeface="Wingdings" charset="2"/>
              <a:buNone/>
              <a:defRPr sz="3000"/>
            </a:lvl1pPr>
          </a:lstStyle>
          <a:p>
            <a:r>
              <a:rPr lang="fr-CA" smtClean="0"/>
              <a:t>Cliquez pour modifier le style des sous-titres du masque</a:t>
            </a:r>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4" name="Espace réservé du pied de page 3"/>
          <p:cNvSpPr>
            <a:spLocks noGrp="1"/>
          </p:cNvSpPr>
          <p:nvPr>
            <p:ph type="ftr" sz="quarter" idx="10"/>
          </p:nvPr>
        </p:nvSpPr>
        <p:spPr/>
        <p:txBody>
          <a:bodyPr/>
          <a:lstStyle>
            <a:lvl1pPr>
              <a:defRPr/>
            </a:lvl1pPr>
          </a:lstStyle>
          <a:p>
            <a:endParaRPr lang="fr-FR"/>
          </a:p>
        </p:txBody>
      </p:sp>
      <p:sp>
        <p:nvSpPr>
          <p:cNvPr id="5" name="Espace réservé du numéro de diapositive 4"/>
          <p:cNvSpPr>
            <a:spLocks noGrp="1"/>
          </p:cNvSpPr>
          <p:nvPr>
            <p:ph type="sldNum" sz="quarter" idx="11"/>
          </p:nvPr>
        </p:nvSpPr>
        <p:spPr/>
        <p:txBody>
          <a:bodyPr/>
          <a:lstStyle>
            <a:lvl1pPr>
              <a:defRPr smtClean="0"/>
            </a:lvl1pPr>
          </a:lstStyle>
          <a:p>
            <a:fld id="{25091D67-5E7A-124F-8F9E-9CB8831E3A00}"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81800" y="152400"/>
            <a:ext cx="2209800" cy="6134100"/>
          </a:xfrm>
        </p:spPr>
        <p:txBody>
          <a:bodyPr vert="eaVert"/>
          <a:lstStyle/>
          <a:p>
            <a:r>
              <a:rPr lang="fr-CA" smtClean="0"/>
              <a:t>Cliquez et modifiez le titre</a:t>
            </a:r>
            <a:endParaRPr lang="fr-FR"/>
          </a:p>
        </p:txBody>
      </p:sp>
      <p:sp>
        <p:nvSpPr>
          <p:cNvPr id="3" name="Espace réservé du texte vertical 2"/>
          <p:cNvSpPr>
            <a:spLocks noGrp="1"/>
          </p:cNvSpPr>
          <p:nvPr>
            <p:ph type="body" orient="vert" idx="1"/>
          </p:nvPr>
        </p:nvSpPr>
        <p:spPr>
          <a:xfrm>
            <a:off x="152400" y="152400"/>
            <a:ext cx="6477000" cy="6134100"/>
          </a:xfrm>
        </p:spPr>
        <p:txBody>
          <a:bodyPr vert="eaVert"/>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4" name="Espace réservé du pied de page 3"/>
          <p:cNvSpPr>
            <a:spLocks noGrp="1"/>
          </p:cNvSpPr>
          <p:nvPr>
            <p:ph type="ftr" sz="quarter" idx="10"/>
          </p:nvPr>
        </p:nvSpPr>
        <p:spPr/>
        <p:txBody>
          <a:bodyPr/>
          <a:lstStyle>
            <a:lvl1pPr>
              <a:defRPr/>
            </a:lvl1pPr>
          </a:lstStyle>
          <a:p>
            <a:endParaRPr lang="fr-FR"/>
          </a:p>
        </p:txBody>
      </p:sp>
      <p:sp>
        <p:nvSpPr>
          <p:cNvPr id="5" name="Espace réservé du numéro de diapositive 4"/>
          <p:cNvSpPr>
            <a:spLocks noGrp="1"/>
          </p:cNvSpPr>
          <p:nvPr>
            <p:ph type="sldNum" sz="quarter" idx="11"/>
          </p:nvPr>
        </p:nvSpPr>
        <p:spPr/>
        <p:txBody>
          <a:bodyPr/>
          <a:lstStyle>
            <a:lvl1pPr>
              <a:defRPr smtClean="0"/>
            </a:lvl1pPr>
          </a:lstStyle>
          <a:p>
            <a:fld id="{25091D67-5E7A-124F-8F9E-9CB8831E3A00}" type="slidenum">
              <a:rPr lang="fr-FR" smtClean="0"/>
              <a:pPr/>
              <a:t>‹#›</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Diapositive de titre">
    <p:spTree>
      <p:nvGrpSpPr>
        <p:cNvPr id="1" name=""/>
        <p:cNvGrpSpPr/>
        <p:nvPr/>
      </p:nvGrpSpPr>
      <p:grpSpPr>
        <a:xfrm>
          <a:off x="0" y="0"/>
          <a:ext cx="0" cy="0"/>
          <a:chOff x="0" y="0"/>
          <a:chExt cx="0" cy="0"/>
        </a:xfrm>
      </p:grpSpPr>
      <p:sp>
        <p:nvSpPr>
          <p:cNvPr id="219138" name="Rectangle 2"/>
          <p:cNvSpPr>
            <a:spLocks noGrp="1" noChangeArrowheads="1"/>
          </p:cNvSpPr>
          <p:nvPr>
            <p:ph type="ctrTitle" sz="quarter"/>
          </p:nvPr>
        </p:nvSpPr>
        <p:spPr>
          <a:xfrm>
            <a:off x="2684463" y="2636838"/>
            <a:ext cx="5984875" cy="1790700"/>
          </a:xfrm>
        </p:spPr>
        <p:txBody>
          <a:bodyPr anchor="b"/>
          <a:lstStyle>
            <a:lvl1pPr algn="r">
              <a:defRPr sz="4200"/>
            </a:lvl1pPr>
          </a:lstStyle>
          <a:p>
            <a:r>
              <a:rPr lang="fr-CA" smtClean="0"/>
              <a:t>Cliquez et modifiez le titre</a:t>
            </a:r>
            <a:endParaRPr lang="fr-CA"/>
          </a:p>
        </p:txBody>
      </p:sp>
      <p:pic>
        <p:nvPicPr>
          <p:cNvPr id="219139" name="Picture 3" descr="HEC"/>
          <p:cNvPicPr>
            <a:picLocks noChangeAspect="1" noChangeArrowheads="1"/>
          </p:cNvPicPr>
          <p:nvPr/>
        </p:nvPicPr>
        <p:blipFill>
          <a:blip r:embed="rId2"/>
          <a:srcRect/>
          <a:stretch>
            <a:fillRect/>
          </a:stretch>
        </p:blipFill>
        <p:spPr bwMode="auto">
          <a:xfrm>
            <a:off x="179388" y="6381750"/>
            <a:ext cx="1533525" cy="428625"/>
          </a:xfrm>
          <a:prstGeom prst="rect">
            <a:avLst/>
          </a:prstGeom>
          <a:noFill/>
        </p:spPr>
      </p:pic>
      <p:sp>
        <p:nvSpPr>
          <p:cNvPr id="219140" name="Rectangle 4"/>
          <p:cNvSpPr>
            <a:spLocks noGrp="1" noChangeArrowheads="1"/>
          </p:cNvSpPr>
          <p:nvPr>
            <p:ph type="subTitle" sz="quarter" idx="1"/>
          </p:nvPr>
        </p:nvSpPr>
        <p:spPr>
          <a:xfrm>
            <a:off x="2268538" y="4530725"/>
            <a:ext cx="6400800" cy="1130300"/>
          </a:xfrm>
        </p:spPr>
        <p:txBody>
          <a:bodyPr lIns="91440" tIns="45720" rIns="91440" bIns="45720"/>
          <a:lstStyle>
            <a:lvl1pPr marL="0" indent="0" algn="r">
              <a:spcBef>
                <a:spcPct val="20000"/>
              </a:spcBef>
              <a:buFont typeface="Wingdings" charset="2"/>
              <a:buNone/>
              <a:defRPr sz="3000"/>
            </a:lvl1pPr>
          </a:lstStyle>
          <a:p>
            <a:r>
              <a:rPr lang="fr-CA" smtClean="0"/>
              <a:t>Cliquez pour modifier le style des sous-titres du masque</a:t>
            </a:r>
            <a:endParaRPr lang="fr-C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mtClean="0"/>
              <a:t>Cliquez et modifiez le titre</a:t>
            </a:r>
            <a:endParaRPr lang="fr-FR"/>
          </a:p>
        </p:txBody>
      </p:sp>
      <p:sp>
        <p:nvSpPr>
          <p:cNvPr id="3" name="Espace réservé du contenu 2"/>
          <p:cNvSpPr>
            <a:spLocks noGrp="1"/>
          </p:cNvSpPr>
          <p:nvPr>
            <p:ph idx="1"/>
          </p:nvPr>
        </p:nvSpPr>
        <p:spPr/>
        <p:txBody>
          <a:body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4" name="Espace réservé du pied de page 3"/>
          <p:cNvSpPr>
            <a:spLocks noGrp="1"/>
          </p:cNvSpPr>
          <p:nvPr>
            <p:ph type="ftr" sz="quarter" idx="10"/>
          </p:nvPr>
        </p:nvSpPr>
        <p:spPr/>
        <p:txBody>
          <a:bodyPr/>
          <a:lstStyle>
            <a:lvl1pPr>
              <a:defRPr/>
            </a:lvl1pPr>
          </a:lstStyle>
          <a:p>
            <a:endParaRPr lang="fr-FR"/>
          </a:p>
        </p:txBody>
      </p:sp>
      <p:sp>
        <p:nvSpPr>
          <p:cNvPr id="5" name="Espace réservé du numéro de diapositive 4"/>
          <p:cNvSpPr>
            <a:spLocks noGrp="1"/>
          </p:cNvSpPr>
          <p:nvPr>
            <p:ph type="sldNum" sz="quarter" idx="11"/>
          </p:nvPr>
        </p:nvSpPr>
        <p:spPr/>
        <p:txBody>
          <a:bodyPr/>
          <a:lstStyle>
            <a:lvl1pPr>
              <a:defRPr smtClean="0"/>
            </a:lvl1pPr>
          </a:lstStyle>
          <a:p>
            <a:fld id="{25091D67-5E7A-124F-8F9E-9CB8831E3A00}" type="slidenum">
              <a:rPr lang="fr-FR" smtClean="0"/>
              <a:pPr/>
              <a:t>‹#›</a:t>
            </a:fld>
            <a:endParaRPr lang="fr-F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lstStyle>
            <a:lvl1pPr algn="l">
              <a:defRPr sz="4000" b="1" cap="all"/>
            </a:lvl1pPr>
          </a:lstStyle>
          <a:p>
            <a:r>
              <a:rPr lang="fr-CA" smtClean="0"/>
              <a:t>Cliquez et modifiez le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CA" smtClean="0"/>
              <a:t>Cliquez pour modifier les styles du texte du masque</a:t>
            </a:r>
          </a:p>
        </p:txBody>
      </p:sp>
      <p:sp>
        <p:nvSpPr>
          <p:cNvPr id="4" name="Espace réservé du pied de page 3"/>
          <p:cNvSpPr>
            <a:spLocks noGrp="1"/>
          </p:cNvSpPr>
          <p:nvPr>
            <p:ph type="ftr" sz="quarter" idx="10"/>
          </p:nvPr>
        </p:nvSpPr>
        <p:spPr/>
        <p:txBody>
          <a:bodyPr/>
          <a:lstStyle>
            <a:lvl1pPr>
              <a:defRPr/>
            </a:lvl1pPr>
          </a:lstStyle>
          <a:p>
            <a:endParaRPr lang="fr-FR"/>
          </a:p>
        </p:txBody>
      </p:sp>
      <p:sp>
        <p:nvSpPr>
          <p:cNvPr id="5" name="Espace réservé du numéro de diapositive 4"/>
          <p:cNvSpPr>
            <a:spLocks noGrp="1"/>
          </p:cNvSpPr>
          <p:nvPr>
            <p:ph type="sldNum" sz="quarter" idx="11"/>
          </p:nvPr>
        </p:nvSpPr>
        <p:spPr/>
        <p:txBody>
          <a:bodyPr/>
          <a:lstStyle>
            <a:lvl1pPr>
              <a:defRPr smtClean="0"/>
            </a:lvl1pPr>
          </a:lstStyle>
          <a:p>
            <a:fld id="{25091D67-5E7A-124F-8F9E-9CB8831E3A00}" type="slidenum">
              <a:rPr lang="fr-FR" smtClean="0"/>
              <a:pPr/>
              <a:t>‹#›</a:t>
            </a:fld>
            <a:endParaRPr lang="fr-F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mtClean="0"/>
              <a:t>Cliquez et modifiez le titre</a:t>
            </a:r>
            <a:endParaRPr lang="fr-FR"/>
          </a:p>
        </p:txBody>
      </p:sp>
      <p:sp>
        <p:nvSpPr>
          <p:cNvPr id="3" name="Espace réservé du contenu 2"/>
          <p:cNvSpPr>
            <a:spLocks noGrp="1"/>
          </p:cNvSpPr>
          <p:nvPr>
            <p:ph sz="half" idx="1"/>
          </p:nvPr>
        </p:nvSpPr>
        <p:spPr>
          <a:xfrm>
            <a:off x="171450" y="1447800"/>
            <a:ext cx="4333875" cy="4838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4" name="Espace réservé du contenu 3"/>
          <p:cNvSpPr>
            <a:spLocks noGrp="1"/>
          </p:cNvSpPr>
          <p:nvPr>
            <p:ph sz="half" idx="2"/>
          </p:nvPr>
        </p:nvSpPr>
        <p:spPr>
          <a:xfrm>
            <a:off x="4657725" y="1447800"/>
            <a:ext cx="4333875" cy="4838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5" name="Espace réservé du pied de page 4"/>
          <p:cNvSpPr>
            <a:spLocks noGrp="1"/>
          </p:cNvSpPr>
          <p:nvPr>
            <p:ph type="ftr" sz="quarter" idx="10"/>
          </p:nvPr>
        </p:nvSpPr>
        <p:spPr/>
        <p:txBody>
          <a:bodyPr/>
          <a:lstStyle>
            <a:lvl1pPr>
              <a:defRPr/>
            </a:lvl1pPr>
          </a:lstStyle>
          <a:p>
            <a:endParaRPr lang="fr-FR"/>
          </a:p>
        </p:txBody>
      </p:sp>
      <p:sp>
        <p:nvSpPr>
          <p:cNvPr id="6" name="Espace réservé du numéro de diapositive 5"/>
          <p:cNvSpPr>
            <a:spLocks noGrp="1"/>
          </p:cNvSpPr>
          <p:nvPr>
            <p:ph type="sldNum" sz="quarter" idx="11"/>
          </p:nvPr>
        </p:nvSpPr>
        <p:spPr/>
        <p:txBody>
          <a:bodyPr/>
          <a:lstStyle>
            <a:lvl1pPr>
              <a:defRPr smtClean="0"/>
            </a:lvl1pPr>
          </a:lstStyle>
          <a:p>
            <a:fld id="{25091D67-5E7A-124F-8F9E-9CB8831E3A00}" type="slidenum">
              <a:rPr lang="fr-FR" smtClean="0"/>
              <a:pPr/>
              <a:t>‹#›</a:t>
            </a:fld>
            <a:endParaRPr lang="fr-F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CA" smtClean="0"/>
              <a:t>Cliquez et modifiez le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7" name="Espace réservé du pied de page 6"/>
          <p:cNvSpPr>
            <a:spLocks noGrp="1"/>
          </p:cNvSpPr>
          <p:nvPr>
            <p:ph type="ftr" sz="quarter" idx="10"/>
          </p:nvPr>
        </p:nvSpPr>
        <p:spPr/>
        <p:txBody>
          <a:bodyPr/>
          <a:lstStyle>
            <a:lvl1pPr>
              <a:defRPr/>
            </a:lvl1pPr>
          </a:lstStyle>
          <a:p>
            <a:endParaRPr lang="fr-FR"/>
          </a:p>
        </p:txBody>
      </p:sp>
      <p:sp>
        <p:nvSpPr>
          <p:cNvPr id="8" name="Espace réservé du numéro de diapositive 7"/>
          <p:cNvSpPr>
            <a:spLocks noGrp="1"/>
          </p:cNvSpPr>
          <p:nvPr>
            <p:ph type="sldNum" sz="quarter" idx="11"/>
          </p:nvPr>
        </p:nvSpPr>
        <p:spPr/>
        <p:txBody>
          <a:bodyPr/>
          <a:lstStyle>
            <a:lvl1pPr>
              <a:defRPr smtClean="0"/>
            </a:lvl1pPr>
          </a:lstStyle>
          <a:p>
            <a:fld id="{25091D67-5E7A-124F-8F9E-9CB8831E3A00}" type="slidenum">
              <a:rPr lang="fr-FR" smtClean="0"/>
              <a:pPr/>
              <a:t>‹#›</a:t>
            </a:fld>
            <a:endParaRPr lang="fr-F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mtClean="0"/>
              <a:t>Cliquez et modifiez le titre</a:t>
            </a:r>
            <a:endParaRPr lang="fr-FR"/>
          </a:p>
        </p:txBody>
      </p:sp>
      <p:sp>
        <p:nvSpPr>
          <p:cNvPr id="3" name="Espace réservé du pied de page 2"/>
          <p:cNvSpPr>
            <a:spLocks noGrp="1"/>
          </p:cNvSpPr>
          <p:nvPr>
            <p:ph type="ftr" sz="quarter" idx="10"/>
          </p:nvPr>
        </p:nvSpPr>
        <p:spPr/>
        <p:txBody>
          <a:bodyPr/>
          <a:lstStyle>
            <a:lvl1pPr>
              <a:defRPr/>
            </a:lvl1pPr>
          </a:lstStyle>
          <a:p>
            <a:endParaRPr lang="fr-FR"/>
          </a:p>
        </p:txBody>
      </p:sp>
      <p:sp>
        <p:nvSpPr>
          <p:cNvPr id="4" name="Espace réservé du numéro de diapositive 3"/>
          <p:cNvSpPr>
            <a:spLocks noGrp="1"/>
          </p:cNvSpPr>
          <p:nvPr>
            <p:ph type="sldNum" sz="quarter" idx="11"/>
          </p:nvPr>
        </p:nvSpPr>
        <p:spPr/>
        <p:txBody>
          <a:bodyPr/>
          <a:lstStyle>
            <a:lvl1pPr>
              <a:defRPr smtClean="0"/>
            </a:lvl1pPr>
          </a:lstStyle>
          <a:p>
            <a:fld id="{25091D67-5E7A-124F-8F9E-9CB8831E3A00}" type="slidenum">
              <a:rPr lang="fr-FR" smtClean="0"/>
              <a:pPr/>
              <a:t>‹#›</a:t>
            </a:fld>
            <a:endParaRPr lang="fr-F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Vide">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lvl1pPr>
              <a:defRPr/>
            </a:lvl1pPr>
          </a:lstStyle>
          <a:p>
            <a:endParaRPr lang="fr-FR"/>
          </a:p>
        </p:txBody>
      </p:sp>
      <p:sp>
        <p:nvSpPr>
          <p:cNvPr id="3" name="Espace réservé du numéro de diapositive 2"/>
          <p:cNvSpPr>
            <a:spLocks noGrp="1"/>
          </p:cNvSpPr>
          <p:nvPr>
            <p:ph type="sldNum" sz="quarter" idx="11"/>
          </p:nvPr>
        </p:nvSpPr>
        <p:spPr/>
        <p:txBody>
          <a:bodyPr/>
          <a:lstStyle>
            <a:lvl1pPr>
              <a:defRPr smtClean="0"/>
            </a:lvl1pPr>
          </a:lstStyle>
          <a:p>
            <a:fld id="{25091D67-5E7A-124F-8F9E-9CB8831E3A00}" type="slidenum">
              <a:rPr lang="fr-FR" smtClean="0"/>
              <a:pPr/>
              <a:t>‹#›</a:t>
            </a:fld>
            <a:endParaRPr lang="fr-F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CA" smtClean="0"/>
              <a:t>Cliquez et modifiez le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smtClean="0"/>
              <a:t>Cliquez pour modifier les styles du texte du masque</a:t>
            </a:r>
          </a:p>
        </p:txBody>
      </p:sp>
      <p:sp>
        <p:nvSpPr>
          <p:cNvPr id="5" name="Espace réservé du pied de page 4"/>
          <p:cNvSpPr>
            <a:spLocks noGrp="1"/>
          </p:cNvSpPr>
          <p:nvPr>
            <p:ph type="ftr" sz="quarter" idx="10"/>
          </p:nvPr>
        </p:nvSpPr>
        <p:spPr/>
        <p:txBody>
          <a:bodyPr/>
          <a:lstStyle>
            <a:lvl1pPr>
              <a:defRPr/>
            </a:lvl1pPr>
          </a:lstStyle>
          <a:p>
            <a:endParaRPr lang="fr-FR"/>
          </a:p>
        </p:txBody>
      </p:sp>
      <p:sp>
        <p:nvSpPr>
          <p:cNvPr id="6" name="Espace réservé du numéro de diapositive 5"/>
          <p:cNvSpPr>
            <a:spLocks noGrp="1"/>
          </p:cNvSpPr>
          <p:nvPr>
            <p:ph type="sldNum" sz="quarter" idx="11"/>
          </p:nvPr>
        </p:nvSpPr>
        <p:spPr/>
        <p:txBody>
          <a:bodyPr/>
          <a:lstStyle>
            <a:lvl1pPr>
              <a:defRPr smtClean="0"/>
            </a:lvl1pPr>
          </a:lstStyle>
          <a:p>
            <a:fld id="{25091D67-5E7A-124F-8F9E-9CB8831E3A00}"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mtClean="0"/>
              <a:t>Cliquez et modifiez le titre</a:t>
            </a:r>
            <a:endParaRPr lang="fr-FR"/>
          </a:p>
        </p:txBody>
      </p:sp>
      <p:sp>
        <p:nvSpPr>
          <p:cNvPr id="3" name="Espace réservé du contenu 2"/>
          <p:cNvSpPr>
            <a:spLocks noGrp="1"/>
          </p:cNvSpPr>
          <p:nvPr>
            <p:ph idx="1"/>
          </p:nvPr>
        </p:nvSpPr>
        <p:spPr/>
        <p:txBody>
          <a:body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4" name="Espace réservé du pied de page 3"/>
          <p:cNvSpPr>
            <a:spLocks noGrp="1"/>
          </p:cNvSpPr>
          <p:nvPr>
            <p:ph type="ftr" sz="quarter" idx="10"/>
          </p:nvPr>
        </p:nvSpPr>
        <p:spPr/>
        <p:txBody>
          <a:bodyPr/>
          <a:lstStyle>
            <a:lvl1pPr>
              <a:defRPr/>
            </a:lvl1pPr>
          </a:lstStyle>
          <a:p>
            <a:endParaRPr lang="fr-FR"/>
          </a:p>
        </p:txBody>
      </p:sp>
      <p:sp>
        <p:nvSpPr>
          <p:cNvPr id="5" name="Espace réservé du numéro de diapositive 4"/>
          <p:cNvSpPr>
            <a:spLocks noGrp="1"/>
          </p:cNvSpPr>
          <p:nvPr>
            <p:ph type="sldNum" sz="quarter" idx="11"/>
          </p:nvPr>
        </p:nvSpPr>
        <p:spPr/>
        <p:txBody>
          <a:bodyPr/>
          <a:lstStyle>
            <a:lvl1pPr>
              <a:defRPr smtClean="0"/>
            </a:lvl1pPr>
          </a:lstStyle>
          <a:p>
            <a:fld id="{25091D67-5E7A-124F-8F9E-9CB8831E3A00}" type="slidenum">
              <a:rPr lang="fr-FR" smtClean="0"/>
              <a:pPr/>
              <a:t>‹#›</a:t>
            </a:fld>
            <a:endParaRPr lang="fr-F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CA" smtClean="0"/>
              <a:t>Cliquez et modifiez le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CA" smtClean="0"/>
              <a:t>Cliquez sur l'icône pour ajouter une image</a:t>
            </a:r>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smtClean="0"/>
              <a:t>Cliquez pour modifier les styles du texte du masque</a:t>
            </a:r>
          </a:p>
        </p:txBody>
      </p:sp>
      <p:sp>
        <p:nvSpPr>
          <p:cNvPr id="5" name="Espace réservé du pied de page 4"/>
          <p:cNvSpPr>
            <a:spLocks noGrp="1"/>
          </p:cNvSpPr>
          <p:nvPr>
            <p:ph type="ftr" sz="quarter" idx="10"/>
          </p:nvPr>
        </p:nvSpPr>
        <p:spPr/>
        <p:txBody>
          <a:bodyPr/>
          <a:lstStyle>
            <a:lvl1pPr>
              <a:defRPr/>
            </a:lvl1pPr>
          </a:lstStyle>
          <a:p>
            <a:endParaRPr lang="fr-FR"/>
          </a:p>
        </p:txBody>
      </p:sp>
      <p:sp>
        <p:nvSpPr>
          <p:cNvPr id="6" name="Espace réservé du numéro de diapositive 5"/>
          <p:cNvSpPr>
            <a:spLocks noGrp="1"/>
          </p:cNvSpPr>
          <p:nvPr>
            <p:ph type="sldNum" sz="quarter" idx="11"/>
          </p:nvPr>
        </p:nvSpPr>
        <p:spPr/>
        <p:txBody>
          <a:bodyPr/>
          <a:lstStyle>
            <a:lvl1pPr>
              <a:defRPr smtClean="0"/>
            </a:lvl1pPr>
          </a:lstStyle>
          <a:p>
            <a:fld id="{25091D67-5E7A-124F-8F9E-9CB8831E3A00}" type="slidenum">
              <a:rPr lang="fr-FR" smtClean="0"/>
              <a:pPr/>
              <a:t>‹#›</a:t>
            </a:fld>
            <a:endParaRPr lang="fr-F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4" name="Espace réservé du pied de page 3"/>
          <p:cNvSpPr>
            <a:spLocks noGrp="1"/>
          </p:cNvSpPr>
          <p:nvPr>
            <p:ph type="ftr" sz="quarter" idx="10"/>
          </p:nvPr>
        </p:nvSpPr>
        <p:spPr/>
        <p:txBody>
          <a:bodyPr/>
          <a:lstStyle>
            <a:lvl1pPr>
              <a:defRPr/>
            </a:lvl1pPr>
          </a:lstStyle>
          <a:p>
            <a:endParaRPr lang="fr-FR"/>
          </a:p>
        </p:txBody>
      </p:sp>
      <p:sp>
        <p:nvSpPr>
          <p:cNvPr id="5" name="Espace réservé du numéro de diapositive 4"/>
          <p:cNvSpPr>
            <a:spLocks noGrp="1"/>
          </p:cNvSpPr>
          <p:nvPr>
            <p:ph type="sldNum" sz="quarter" idx="11"/>
          </p:nvPr>
        </p:nvSpPr>
        <p:spPr/>
        <p:txBody>
          <a:bodyPr/>
          <a:lstStyle>
            <a:lvl1pPr>
              <a:defRPr smtClean="0"/>
            </a:lvl1pPr>
          </a:lstStyle>
          <a:p>
            <a:fld id="{25091D67-5E7A-124F-8F9E-9CB8831E3A00}" type="slidenum">
              <a:rPr lang="fr-FR" smtClean="0"/>
              <a:pPr/>
              <a:t>‹#›</a:t>
            </a:fld>
            <a:endParaRPr lang="fr-F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81800" y="152400"/>
            <a:ext cx="2209800" cy="6134100"/>
          </a:xfrm>
        </p:spPr>
        <p:txBody>
          <a:bodyPr vert="eaVert"/>
          <a:lstStyle/>
          <a:p>
            <a:r>
              <a:rPr lang="fr-CA" smtClean="0"/>
              <a:t>Cliquez et modifiez le titre</a:t>
            </a:r>
            <a:endParaRPr lang="fr-FR"/>
          </a:p>
        </p:txBody>
      </p:sp>
      <p:sp>
        <p:nvSpPr>
          <p:cNvPr id="3" name="Espace réservé du texte vertical 2"/>
          <p:cNvSpPr>
            <a:spLocks noGrp="1"/>
          </p:cNvSpPr>
          <p:nvPr>
            <p:ph type="body" orient="vert" idx="1"/>
          </p:nvPr>
        </p:nvSpPr>
        <p:spPr>
          <a:xfrm>
            <a:off x="152400" y="152400"/>
            <a:ext cx="6477000" cy="6134100"/>
          </a:xfrm>
        </p:spPr>
        <p:txBody>
          <a:bodyPr vert="eaVert"/>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4" name="Espace réservé du pied de page 3"/>
          <p:cNvSpPr>
            <a:spLocks noGrp="1"/>
          </p:cNvSpPr>
          <p:nvPr>
            <p:ph type="ftr" sz="quarter" idx="10"/>
          </p:nvPr>
        </p:nvSpPr>
        <p:spPr/>
        <p:txBody>
          <a:bodyPr/>
          <a:lstStyle>
            <a:lvl1pPr>
              <a:defRPr/>
            </a:lvl1pPr>
          </a:lstStyle>
          <a:p>
            <a:endParaRPr lang="fr-FR"/>
          </a:p>
        </p:txBody>
      </p:sp>
      <p:sp>
        <p:nvSpPr>
          <p:cNvPr id="5" name="Espace réservé du numéro de diapositive 4"/>
          <p:cNvSpPr>
            <a:spLocks noGrp="1"/>
          </p:cNvSpPr>
          <p:nvPr>
            <p:ph type="sldNum" sz="quarter" idx="11"/>
          </p:nvPr>
        </p:nvSpPr>
        <p:spPr/>
        <p:txBody>
          <a:bodyPr/>
          <a:lstStyle>
            <a:lvl1pPr>
              <a:defRPr smtClean="0"/>
            </a:lvl1pPr>
          </a:lstStyle>
          <a:p>
            <a:fld id="{25091D67-5E7A-124F-8F9E-9CB8831E3A00}"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lstStyle>
            <a:lvl1pPr algn="l">
              <a:defRPr sz="4000" b="1" cap="all"/>
            </a:lvl1pPr>
          </a:lstStyle>
          <a:p>
            <a:r>
              <a:rPr lang="fr-CA" smtClean="0"/>
              <a:t>Cliquez et modifiez le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CA" smtClean="0"/>
              <a:t>Cliquez pour modifier les styles du texte du masque</a:t>
            </a:r>
          </a:p>
        </p:txBody>
      </p:sp>
      <p:sp>
        <p:nvSpPr>
          <p:cNvPr id="4" name="Espace réservé du pied de page 3"/>
          <p:cNvSpPr>
            <a:spLocks noGrp="1"/>
          </p:cNvSpPr>
          <p:nvPr>
            <p:ph type="ftr" sz="quarter" idx="10"/>
          </p:nvPr>
        </p:nvSpPr>
        <p:spPr/>
        <p:txBody>
          <a:bodyPr/>
          <a:lstStyle>
            <a:lvl1pPr>
              <a:defRPr/>
            </a:lvl1pPr>
          </a:lstStyle>
          <a:p>
            <a:endParaRPr lang="fr-FR"/>
          </a:p>
        </p:txBody>
      </p:sp>
      <p:sp>
        <p:nvSpPr>
          <p:cNvPr id="5" name="Espace réservé du numéro de diapositive 4"/>
          <p:cNvSpPr>
            <a:spLocks noGrp="1"/>
          </p:cNvSpPr>
          <p:nvPr>
            <p:ph type="sldNum" sz="quarter" idx="11"/>
          </p:nvPr>
        </p:nvSpPr>
        <p:spPr/>
        <p:txBody>
          <a:bodyPr/>
          <a:lstStyle>
            <a:lvl1pPr>
              <a:defRPr smtClean="0"/>
            </a:lvl1pPr>
          </a:lstStyle>
          <a:p>
            <a:fld id="{25091D67-5E7A-124F-8F9E-9CB8831E3A00}"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mtClean="0"/>
              <a:t>Cliquez et modifiez le titre</a:t>
            </a:r>
            <a:endParaRPr lang="fr-FR"/>
          </a:p>
        </p:txBody>
      </p:sp>
      <p:sp>
        <p:nvSpPr>
          <p:cNvPr id="3" name="Espace réservé du contenu 2"/>
          <p:cNvSpPr>
            <a:spLocks noGrp="1"/>
          </p:cNvSpPr>
          <p:nvPr>
            <p:ph sz="half" idx="1"/>
          </p:nvPr>
        </p:nvSpPr>
        <p:spPr>
          <a:xfrm>
            <a:off x="171450" y="1447800"/>
            <a:ext cx="4333875" cy="4838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4" name="Espace réservé du contenu 3"/>
          <p:cNvSpPr>
            <a:spLocks noGrp="1"/>
          </p:cNvSpPr>
          <p:nvPr>
            <p:ph sz="half" idx="2"/>
          </p:nvPr>
        </p:nvSpPr>
        <p:spPr>
          <a:xfrm>
            <a:off x="4657725" y="1447800"/>
            <a:ext cx="4333875" cy="4838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5" name="Espace réservé du pied de page 4"/>
          <p:cNvSpPr>
            <a:spLocks noGrp="1"/>
          </p:cNvSpPr>
          <p:nvPr>
            <p:ph type="ftr" sz="quarter" idx="10"/>
          </p:nvPr>
        </p:nvSpPr>
        <p:spPr/>
        <p:txBody>
          <a:bodyPr/>
          <a:lstStyle>
            <a:lvl1pPr>
              <a:defRPr/>
            </a:lvl1pPr>
          </a:lstStyle>
          <a:p>
            <a:endParaRPr lang="fr-FR"/>
          </a:p>
        </p:txBody>
      </p:sp>
      <p:sp>
        <p:nvSpPr>
          <p:cNvPr id="6" name="Espace réservé du numéro de diapositive 5"/>
          <p:cNvSpPr>
            <a:spLocks noGrp="1"/>
          </p:cNvSpPr>
          <p:nvPr>
            <p:ph type="sldNum" sz="quarter" idx="11"/>
          </p:nvPr>
        </p:nvSpPr>
        <p:spPr/>
        <p:txBody>
          <a:bodyPr/>
          <a:lstStyle>
            <a:lvl1pPr>
              <a:defRPr smtClean="0"/>
            </a:lvl1pPr>
          </a:lstStyle>
          <a:p>
            <a:fld id="{25091D67-5E7A-124F-8F9E-9CB8831E3A00}"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CA" smtClean="0"/>
              <a:t>Cliquez et modifiez le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7" name="Espace réservé du pied de page 6"/>
          <p:cNvSpPr>
            <a:spLocks noGrp="1"/>
          </p:cNvSpPr>
          <p:nvPr>
            <p:ph type="ftr" sz="quarter" idx="10"/>
          </p:nvPr>
        </p:nvSpPr>
        <p:spPr/>
        <p:txBody>
          <a:bodyPr/>
          <a:lstStyle>
            <a:lvl1pPr>
              <a:defRPr/>
            </a:lvl1pPr>
          </a:lstStyle>
          <a:p>
            <a:endParaRPr lang="fr-FR"/>
          </a:p>
        </p:txBody>
      </p:sp>
      <p:sp>
        <p:nvSpPr>
          <p:cNvPr id="8" name="Espace réservé du numéro de diapositive 7"/>
          <p:cNvSpPr>
            <a:spLocks noGrp="1"/>
          </p:cNvSpPr>
          <p:nvPr>
            <p:ph type="sldNum" sz="quarter" idx="11"/>
          </p:nvPr>
        </p:nvSpPr>
        <p:spPr/>
        <p:txBody>
          <a:bodyPr/>
          <a:lstStyle>
            <a:lvl1pPr>
              <a:defRPr smtClean="0"/>
            </a:lvl1pPr>
          </a:lstStyle>
          <a:p>
            <a:fld id="{25091D67-5E7A-124F-8F9E-9CB8831E3A00}"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mtClean="0"/>
              <a:t>Cliquez et modifiez le titre</a:t>
            </a:r>
            <a:endParaRPr lang="fr-FR"/>
          </a:p>
        </p:txBody>
      </p:sp>
      <p:sp>
        <p:nvSpPr>
          <p:cNvPr id="3" name="Espace réservé du pied de page 2"/>
          <p:cNvSpPr>
            <a:spLocks noGrp="1"/>
          </p:cNvSpPr>
          <p:nvPr>
            <p:ph type="ftr" sz="quarter" idx="10"/>
          </p:nvPr>
        </p:nvSpPr>
        <p:spPr/>
        <p:txBody>
          <a:bodyPr/>
          <a:lstStyle>
            <a:lvl1pPr>
              <a:defRPr/>
            </a:lvl1pPr>
          </a:lstStyle>
          <a:p>
            <a:endParaRPr lang="fr-FR"/>
          </a:p>
        </p:txBody>
      </p:sp>
      <p:sp>
        <p:nvSpPr>
          <p:cNvPr id="4" name="Espace réservé du numéro de diapositive 3"/>
          <p:cNvSpPr>
            <a:spLocks noGrp="1"/>
          </p:cNvSpPr>
          <p:nvPr>
            <p:ph type="sldNum" sz="quarter" idx="11"/>
          </p:nvPr>
        </p:nvSpPr>
        <p:spPr/>
        <p:txBody>
          <a:bodyPr/>
          <a:lstStyle>
            <a:lvl1pPr>
              <a:defRPr smtClean="0"/>
            </a:lvl1pPr>
          </a:lstStyle>
          <a:p>
            <a:fld id="{25091D67-5E7A-124F-8F9E-9CB8831E3A00}"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Vide">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lvl1pPr>
              <a:defRPr/>
            </a:lvl1pPr>
          </a:lstStyle>
          <a:p>
            <a:endParaRPr lang="fr-FR"/>
          </a:p>
        </p:txBody>
      </p:sp>
      <p:sp>
        <p:nvSpPr>
          <p:cNvPr id="3" name="Espace réservé du numéro de diapositive 2"/>
          <p:cNvSpPr>
            <a:spLocks noGrp="1"/>
          </p:cNvSpPr>
          <p:nvPr>
            <p:ph type="sldNum" sz="quarter" idx="11"/>
          </p:nvPr>
        </p:nvSpPr>
        <p:spPr/>
        <p:txBody>
          <a:bodyPr/>
          <a:lstStyle>
            <a:lvl1pPr>
              <a:defRPr smtClean="0"/>
            </a:lvl1pPr>
          </a:lstStyle>
          <a:p>
            <a:fld id="{25091D67-5E7A-124F-8F9E-9CB8831E3A00}"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CA" smtClean="0"/>
              <a:t>Cliquez et modifiez le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smtClean="0"/>
              <a:t>Cliquez pour modifier les styles du texte du masque</a:t>
            </a:r>
          </a:p>
        </p:txBody>
      </p:sp>
      <p:sp>
        <p:nvSpPr>
          <p:cNvPr id="5" name="Espace réservé du pied de page 4"/>
          <p:cNvSpPr>
            <a:spLocks noGrp="1"/>
          </p:cNvSpPr>
          <p:nvPr>
            <p:ph type="ftr" sz="quarter" idx="10"/>
          </p:nvPr>
        </p:nvSpPr>
        <p:spPr/>
        <p:txBody>
          <a:bodyPr/>
          <a:lstStyle>
            <a:lvl1pPr>
              <a:defRPr/>
            </a:lvl1pPr>
          </a:lstStyle>
          <a:p>
            <a:endParaRPr lang="fr-FR"/>
          </a:p>
        </p:txBody>
      </p:sp>
      <p:sp>
        <p:nvSpPr>
          <p:cNvPr id="6" name="Espace réservé du numéro de diapositive 5"/>
          <p:cNvSpPr>
            <a:spLocks noGrp="1"/>
          </p:cNvSpPr>
          <p:nvPr>
            <p:ph type="sldNum" sz="quarter" idx="11"/>
          </p:nvPr>
        </p:nvSpPr>
        <p:spPr/>
        <p:txBody>
          <a:bodyPr/>
          <a:lstStyle>
            <a:lvl1pPr>
              <a:defRPr smtClean="0"/>
            </a:lvl1pPr>
          </a:lstStyle>
          <a:p>
            <a:fld id="{25091D67-5E7A-124F-8F9E-9CB8831E3A00}"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CA" smtClean="0"/>
              <a:t>Cliquez et modifiez le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CA" smtClean="0"/>
              <a:t>Cliquez sur l'icône pour ajouter une image</a:t>
            </a:r>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smtClean="0"/>
              <a:t>Cliquez pour modifier les styles du texte du masque</a:t>
            </a:r>
          </a:p>
        </p:txBody>
      </p:sp>
      <p:sp>
        <p:nvSpPr>
          <p:cNvPr id="5" name="Espace réservé du pied de page 4"/>
          <p:cNvSpPr>
            <a:spLocks noGrp="1"/>
          </p:cNvSpPr>
          <p:nvPr>
            <p:ph type="ftr" sz="quarter" idx="10"/>
          </p:nvPr>
        </p:nvSpPr>
        <p:spPr/>
        <p:txBody>
          <a:bodyPr/>
          <a:lstStyle>
            <a:lvl1pPr>
              <a:defRPr/>
            </a:lvl1pPr>
          </a:lstStyle>
          <a:p>
            <a:endParaRPr lang="fr-FR"/>
          </a:p>
        </p:txBody>
      </p:sp>
      <p:sp>
        <p:nvSpPr>
          <p:cNvPr id="6" name="Espace réservé du numéro de diapositive 5"/>
          <p:cNvSpPr>
            <a:spLocks noGrp="1"/>
          </p:cNvSpPr>
          <p:nvPr>
            <p:ph type="sldNum" sz="quarter" idx="11"/>
          </p:nvPr>
        </p:nvSpPr>
        <p:spPr/>
        <p:txBody>
          <a:bodyPr/>
          <a:lstStyle>
            <a:lvl1pPr>
              <a:defRPr smtClean="0"/>
            </a:lvl1pPr>
          </a:lstStyle>
          <a:p>
            <a:fld id="{25091D67-5E7A-124F-8F9E-9CB8831E3A00}"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bg1"/>
        </a:solidFill>
        <a:effectLst/>
      </p:bgPr>
    </p:bg>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bwMode="auto">
          <a:xfrm>
            <a:off x="152400" y="152400"/>
            <a:ext cx="8839200" cy="1236663"/>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fr-CA"/>
              <a:t>Title</a:t>
            </a:r>
            <a:br>
              <a:rPr lang="fr-CA"/>
            </a:br>
            <a:r>
              <a:rPr lang="fr-CA"/>
              <a:t>(continued)</a:t>
            </a:r>
            <a:br>
              <a:rPr lang="fr-CA"/>
            </a:br>
            <a:endParaRPr lang="fr-CA"/>
          </a:p>
        </p:txBody>
      </p:sp>
      <p:sp>
        <p:nvSpPr>
          <p:cNvPr id="218115" name="Rectangle 3"/>
          <p:cNvSpPr>
            <a:spLocks noGrp="1" noChangeArrowheads="1"/>
          </p:cNvSpPr>
          <p:nvPr>
            <p:ph type="body" idx="1"/>
          </p:nvPr>
        </p:nvSpPr>
        <p:spPr bwMode="auto">
          <a:xfrm>
            <a:off x="171450" y="1447800"/>
            <a:ext cx="8820150" cy="48387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fr-CA"/>
              <a:t>First level</a:t>
            </a:r>
          </a:p>
          <a:p>
            <a:pPr lvl="1"/>
            <a:r>
              <a:rPr lang="fr-CA"/>
              <a:t>Second level</a:t>
            </a:r>
          </a:p>
          <a:p>
            <a:pPr lvl="2"/>
            <a:r>
              <a:rPr lang="fr-CA"/>
              <a:t>Third level</a:t>
            </a:r>
          </a:p>
          <a:p>
            <a:pPr lvl="3"/>
            <a:r>
              <a:rPr lang="fr-CA"/>
              <a:t>Fourth level</a:t>
            </a:r>
          </a:p>
          <a:p>
            <a:pPr lvl="4"/>
            <a:r>
              <a:rPr lang="fr-CA"/>
              <a:t>Fifth level</a:t>
            </a:r>
          </a:p>
        </p:txBody>
      </p:sp>
      <p:sp>
        <p:nvSpPr>
          <p:cNvPr id="218116" name="Rectangle 4"/>
          <p:cNvSpPr>
            <a:spLocks noGrp="1" noChangeArrowheads="1"/>
          </p:cNvSpPr>
          <p:nvPr>
            <p:ph type="ftr" sz="quarter" idx="3"/>
          </p:nvPr>
        </p:nvSpPr>
        <p:spPr bwMode="auto">
          <a:xfrm>
            <a:off x="3157538" y="6364288"/>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200">
                <a:latin typeface="Arial Narrow" charset="0"/>
              </a:defRPr>
            </a:lvl1pPr>
          </a:lstStyle>
          <a:p>
            <a:endParaRPr lang="fr-FR"/>
          </a:p>
        </p:txBody>
      </p:sp>
      <p:sp>
        <p:nvSpPr>
          <p:cNvPr id="218117" name="Rectangle 5"/>
          <p:cNvSpPr>
            <a:spLocks noGrp="1" noChangeArrowheads="1"/>
          </p:cNvSpPr>
          <p:nvPr>
            <p:ph type="sldNum" sz="quarter" idx="4"/>
          </p:nvPr>
        </p:nvSpPr>
        <p:spPr bwMode="auto">
          <a:xfrm>
            <a:off x="7105650" y="6364288"/>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200">
                <a:latin typeface="Arial Narrow" charset="0"/>
              </a:defRPr>
            </a:lvl1pPr>
          </a:lstStyle>
          <a:p>
            <a:fld id="{25091D67-5E7A-124F-8F9E-9CB8831E3A00}" type="slidenum">
              <a:rPr lang="fr-FR" smtClean="0"/>
              <a:pPr/>
              <a:t>‹#›</a:t>
            </a:fld>
            <a:endParaRPr lang="fr-FR"/>
          </a:p>
        </p:txBody>
      </p:sp>
      <p:sp>
        <p:nvSpPr>
          <p:cNvPr id="218118" name="Line 6"/>
          <p:cNvSpPr>
            <a:spLocks noChangeShapeType="1"/>
          </p:cNvSpPr>
          <p:nvPr/>
        </p:nvSpPr>
        <p:spPr bwMode="auto">
          <a:xfrm>
            <a:off x="152400" y="6364288"/>
            <a:ext cx="8839200" cy="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fr-FR"/>
          </a:p>
        </p:txBody>
      </p:sp>
      <p:pic>
        <p:nvPicPr>
          <p:cNvPr id="218119" name="Picture 7" descr="HEC"/>
          <p:cNvPicPr>
            <a:picLocks noChangeAspect="1" noChangeArrowheads="1"/>
          </p:cNvPicPr>
          <p:nvPr/>
        </p:nvPicPr>
        <p:blipFill>
          <a:blip r:embed="rId13"/>
          <a:srcRect/>
          <a:stretch>
            <a:fillRect/>
          </a:stretch>
        </p:blipFill>
        <p:spPr bwMode="auto">
          <a:xfrm>
            <a:off x="179388" y="6381750"/>
            <a:ext cx="1533525" cy="428625"/>
          </a:xfrm>
          <a:prstGeom prst="rect">
            <a:avLst/>
          </a:prstGeom>
          <a:noFill/>
        </p:spPr>
      </p:pic>
      <p:pic>
        <p:nvPicPr>
          <p:cNvPr id="218120" name="Picture 8" descr="HECtrait"/>
          <p:cNvPicPr>
            <a:picLocks noChangeAspect="1" noChangeArrowheads="1"/>
          </p:cNvPicPr>
          <p:nvPr/>
        </p:nvPicPr>
        <p:blipFill>
          <a:blip r:embed="rId14"/>
          <a:srcRect/>
          <a:stretch>
            <a:fillRect/>
          </a:stretch>
        </p:blipFill>
        <p:spPr bwMode="auto">
          <a:xfrm>
            <a:off x="171450" y="1293813"/>
            <a:ext cx="5715000" cy="95250"/>
          </a:xfrm>
          <a:prstGeom prst="rect">
            <a:avLst/>
          </a:prstGeom>
          <a:noFill/>
        </p:spPr>
      </p:pic>
      <p:pic>
        <p:nvPicPr>
          <p:cNvPr id="218121" name="Picture 9" descr="HECtrait"/>
          <p:cNvPicPr>
            <a:picLocks noChangeAspect="1" noChangeArrowheads="1"/>
          </p:cNvPicPr>
          <p:nvPr/>
        </p:nvPicPr>
        <p:blipFill>
          <a:blip r:embed="rId14"/>
          <a:srcRect/>
          <a:stretch>
            <a:fillRect/>
          </a:stretch>
        </p:blipFill>
        <p:spPr bwMode="auto">
          <a:xfrm>
            <a:off x="3276600" y="1293813"/>
            <a:ext cx="5715000" cy="95250"/>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3400" b="1">
          <a:solidFill>
            <a:srgbClr val="006699"/>
          </a:solidFill>
          <a:latin typeface="+mj-lt"/>
          <a:ea typeface="+mj-ea"/>
          <a:cs typeface="+mj-cs"/>
        </a:defRPr>
      </a:lvl1pPr>
      <a:lvl2pPr algn="l" rtl="0" eaLnBrk="1" fontAlgn="base" hangingPunct="1">
        <a:spcBef>
          <a:spcPct val="0"/>
        </a:spcBef>
        <a:spcAft>
          <a:spcPct val="0"/>
        </a:spcAft>
        <a:defRPr sz="3400" b="1">
          <a:solidFill>
            <a:srgbClr val="006699"/>
          </a:solidFill>
          <a:latin typeface="Arial" charset="0"/>
        </a:defRPr>
      </a:lvl2pPr>
      <a:lvl3pPr algn="l" rtl="0" eaLnBrk="1" fontAlgn="base" hangingPunct="1">
        <a:spcBef>
          <a:spcPct val="0"/>
        </a:spcBef>
        <a:spcAft>
          <a:spcPct val="0"/>
        </a:spcAft>
        <a:defRPr sz="3400" b="1">
          <a:solidFill>
            <a:srgbClr val="006699"/>
          </a:solidFill>
          <a:latin typeface="Arial" charset="0"/>
        </a:defRPr>
      </a:lvl3pPr>
      <a:lvl4pPr algn="l" rtl="0" eaLnBrk="1" fontAlgn="base" hangingPunct="1">
        <a:spcBef>
          <a:spcPct val="0"/>
        </a:spcBef>
        <a:spcAft>
          <a:spcPct val="0"/>
        </a:spcAft>
        <a:defRPr sz="3400" b="1">
          <a:solidFill>
            <a:srgbClr val="006699"/>
          </a:solidFill>
          <a:latin typeface="Arial" charset="0"/>
        </a:defRPr>
      </a:lvl4pPr>
      <a:lvl5pPr algn="l" rtl="0" eaLnBrk="1" fontAlgn="base" hangingPunct="1">
        <a:spcBef>
          <a:spcPct val="0"/>
        </a:spcBef>
        <a:spcAft>
          <a:spcPct val="0"/>
        </a:spcAft>
        <a:defRPr sz="3400" b="1">
          <a:solidFill>
            <a:srgbClr val="006699"/>
          </a:solidFill>
          <a:latin typeface="Arial" charset="0"/>
        </a:defRPr>
      </a:lvl5pPr>
      <a:lvl6pPr marL="457200" algn="l" rtl="0" eaLnBrk="1" fontAlgn="base" hangingPunct="1">
        <a:spcBef>
          <a:spcPct val="0"/>
        </a:spcBef>
        <a:spcAft>
          <a:spcPct val="0"/>
        </a:spcAft>
        <a:defRPr sz="3400" b="1">
          <a:solidFill>
            <a:srgbClr val="006699"/>
          </a:solidFill>
          <a:latin typeface="Arial" charset="0"/>
        </a:defRPr>
      </a:lvl6pPr>
      <a:lvl7pPr marL="914400" algn="l" rtl="0" eaLnBrk="1" fontAlgn="base" hangingPunct="1">
        <a:spcBef>
          <a:spcPct val="0"/>
        </a:spcBef>
        <a:spcAft>
          <a:spcPct val="0"/>
        </a:spcAft>
        <a:defRPr sz="3400" b="1">
          <a:solidFill>
            <a:srgbClr val="006699"/>
          </a:solidFill>
          <a:latin typeface="Arial" charset="0"/>
        </a:defRPr>
      </a:lvl7pPr>
      <a:lvl8pPr marL="1371600" algn="l" rtl="0" eaLnBrk="1" fontAlgn="base" hangingPunct="1">
        <a:spcBef>
          <a:spcPct val="0"/>
        </a:spcBef>
        <a:spcAft>
          <a:spcPct val="0"/>
        </a:spcAft>
        <a:defRPr sz="3400" b="1">
          <a:solidFill>
            <a:srgbClr val="006699"/>
          </a:solidFill>
          <a:latin typeface="Arial" charset="0"/>
        </a:defRPr>
      </a:lvl8pPr>
      <a:lvl9pPr marL="1828800" algn="l" rtl="0" eaLnBrk="1" fontAlgn="base" hangingPunct="1">
        <a:spcBef>
          <a:spcPct val="0"/>
        </a:spcBef>
        <a:spcAft>
          <a:spcPct val="0"/>
        </a:spcAft>
        <a:defRPr sz="3400" b="1">
          <a:solidFill>
            <a:srgbClr val="006699"/>
          </a:solidFill>
          <a:latin typeface="Arial" charset="0"/>
        </a:defRPr>
      </a:lvl9pPr>
    </p:titleStyle>
    <p:bodyStyle>
      <a:lvl1pPr marL="285750" indent="-285750" algn="l" rtl="0" eaLnBrk="1" fontAlgn="base" hangingPunct="1">
        <a:spcBef>
          <a:spcPct val="40000"/>
        </a:spcBef>
        <a:spcAft>
          <a:spcPct val="0"/>
        </a:spcAft>
        <a:buClr>
          <a:srgbClr val="009900"/>
        </a:buClr>
        <a:buSzPct val="60000"/>
        <a:buFont typeface="Wingdings" charset="2"/>
        <a:buChar char="n"/>
        <a:defRPr sz="2600">
          <a:solidFill>
            <a:schemeClr val="tx1"/>
          </a:solidFill>
          <a:latin typeface="+mn-lt"/>
          <a:ea typeface="+mn-ea"/>
          <a:cs typeface="+mn-cs"/>
        </a:defRPr>
      </a:lvl1pPr>
      <a:lvl2pPr marL="762000" indent="-285750" algn="l" rtl="0" eaLnBrk="1" fontAlgn="base" hangingPunct="1">
        <a:lnSpc>
          <a:spcPct val="90000"/>
        </a:lnSpc>
        <a:spcBef>
          <a:spcPct val="30000"/>
        </a:spcBef>
        <a:spcAft>
          <a:spcPct val="0"/>
        </a:spcAft>
        <a:buClr>
          <a:srgbClr val="009900"/>
        </a:buClr>
        <a:buSzPct val="100000"/>
        <a:buFont typeface="Times New Roman" charset="0"/>
        <a:buChar char="–"/>
        <a:defRPr sz="2400">
          <a:solidFill>
            <a:schemeClr val="tx1"/>
          </a:solidFill>
          <a:latin typeface="+mn-lt"/>
          <a:ea typeface="ＭＳ Ｐゴシック" charset="-128"/>
        </a:defRPr>
      </a:lvl2pPr>
      <a:lvl3pPr marL="1214438" indent="-261938" algn="l" rtl="0" eaLnBrk="1" fontAlgn="base" hangingPunct="1">
        <a:lnSpc>
          <a:spcPct val="90000"/>
        </a:lnSpc>
        <a:spcBef>
          <a:spcPct val="25000"/>
        </a:spcBef>
        <a:spcAft>
          <a:spcPct val="0"/>
        </a:spcAft>
        <a:buClr>
          <a:srgbClr val="009900"/>
        </a:buClr>
        <a:buSzPct val="100000"/>
        <a:buChar char="•"/>
        <a:defRPr sz="2200">
          <a:solidFill>
            <a:schemeClr val="tx1"/>
          </a:solidFill>
          <a:latin typeface="+mn-lt"/>
          <a:ea typeface="ＭＳ Ｐゴシック" charset="-128"/>
        </a:defRPr>
      </a:lvl3pPr>
      <a:lvl4pPr marL="1676400" indent="-271463" algn="l" rtl="0" eaLnBrk="1" fontAlgn="base" hangingPunct="1">
        <a:spcBef>
          <a:spcPct val="20000"/>
        </a:spcBef>
        <a:spcAft>
          <a:spcPct val="0"/>
        </a:spcAft>
        <a:buChar char="•"/>
        <a:defRPr>
          <a:solidFill>
            <a:schemeClr val="tx1"/>
          </a:solidFill>
          <a:latin typeface="+mn-lt"/>
          <a:ea typeface="ＭＳ Ｐゴシック" charset="-128"/>
        </a:defRPr>
      </a:lvl4pPr>
      <a:lvl5pPr marL="2095500" indent="-228600" algn="l" rtl="0" eaLnBrk="1" fontAlgn="base" hangingPunct="1">
        <a:spcBef>
          <a:spcPct val="20000"/>
        </a:spcBef>
        <a:spcAft>
          <a:spcPct val="0"/>
        </a:spcAft>
        <a:buChar char="•"/>
        <a:defRPr>
          <a:solidFill>
            <a:schemeClr val="tx1"/>
          </a:solidFill>
          <a:latin typeface="+mn-lt"/>
          <a:ea typeface="ＭＳ Ｐゴシック" charset="-128"/>
        </a:defRPr>
      </a:lvl5pPr>
      <a:lvl6pPr marL="2552700" indent="-228600" algn="l" rtl="0" eaLnBrk="1" fontAlgn="base" hangingPunct="1">
        <a:spcBef>
          <a:spcPct val="20000"/>
        </a:spcBef>
        <a:spcAft>
          <a:spcPct val="0"/>
        </a:spcAft>
        <a:buChar char="•"/>
        <a:defRPr>
          <a:solidFill>
            <a:schemeClr val="tx1"/>
          </a:solidFill>
          <a:latin typeface="+mn-lt"/>
          <a:ea typeface="ＭＳ Ｐゴシック" charset="-128"/>
        </a:defRPr>
      </a:lvl6pPr>
      <a:lvl7pPr marL="3009900" indent="-228600" algn="l" rtl="0" eaLnBrk="1" fontAlgn="base" hangingPunct="1">
        <a:spcBef>
          <a:spcPct val="20000"/>
        </a:spcBef>
        <a:spcAft>
          <a:spcPct val="0"/>
        </a:spcAft>
        <a:buChar char="•"/>
        <a:defRPr>
          <a:solidFill>
            <a:schemeClr val="tx1"/>
          </a:solidFill>
          <a:latin typeface="+mn-lt"/>
          <a:ea typeface="ＭＳ Ｐゴシック" charset="-128"/>
        </a:defRPr>
      </a:lvl7pPr>
      <a:lvl8pPr marL="3467100" indent="-228600" algn="l" rtl="0" eaLnBrk="1" fontAlgn="base" hangingPunct="1">
        <a:spcBef>
          <a:spcPct val="20000"/>
        </a:spcBef>
        <a:spcAft>
          <a:spcPct val="0"/>
        </a:spcAft>
        <a:buChar char="•"/>
        <a:defRPr>
          <a:solidFill>
            <a:schemeClr val="tx1"/>
          </a:solidFill>
          <a:latin typeface="+mn-lt"/>
          <a:ea typeface="ＭＳ Ｐゴシック" charset="-128"/>
        </a:defRPr>
      </a:lvl8pPr>
      <a:lvl9pPr marL="3924300" indent="-228600" algn="l" rtl="0" eaLnBrk="1" fontAlgn="base" hangingPunct="1">
        <a:spcBef>
          <a:spcPct val="20000"/>
        </a:spcBef>
        <a:spcAft>
          <a:spcPct val="0"/>
        </a:spcAft>
        <a:buChar char="•"/>
        <a:defRPr>
          <a:solidFill>
            <a:schemeClr val="tx1"/>
          </a:solidFill>
          <a:latin typeface="+mn-lt"/>
          <a:ea typeface="ＭＳ Ｐゴシック" charset="-128"/>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bg1"/>
        </a:solidFill>
        <a:effectLst/>
      </p:bgPr>
    </p:bg>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bwMode="auto">
          <a:xfrm>
            <a:off x="152400" y="152400"/>
            <a:ext cx="8839200" cy="1236663"/>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fr-CA"/>
              <a:t>Title</a:t>
            </a:r>
            <a:br>
              <a:rPr lang="fr-CA"/>
            </a:br>
            <a:r>
              <a:rPr lang="fr-CA"/>
              <a:t>(continued)</a:t>
            </a:r>
            <a:br>
              <a:rPr lang="fr-CA"/>
            </a:br>
            <a:endParaRPr lang="fr-CA"/>
          </a:p>
        </p:txBody>
      </p:sp>
      <p:sp>
        <p:nvSpPr>
          <p:cNvPr id="218115" name="Rectangle 3"/>
          <p:cNvSpPr>
            <a:spLocks noGrp="1" noChangeArrowheads="1"/>
          </p:cNvSpPr>
          <p:nvPr>
            <p:ph type="body" idx="1"/>
          </p:nvPr>
        </p:nvSpPr>
        <p:spPr bwMode="auto">
          <a:xfrm>
            <a:off x="171450" y="1447800"/>
            <a:ext cx="8820150" cy="48387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fr-CA"/>
              <a:t>First level</a:t>
            </a:r>
          </a:p>
          <a:p>
            <a:pPr lvl="1"/>
            <a:r>
              <a:rPr lang="fr-CA"/>
              <a:t>Second level</a:t>
            </a:r>
          </a:p>
          <a:p>
            <a:pPr lvl="2"/>
            <a:r>
              <a:rPr lang="fr-CA"/>
              <a:t>Third level</a:t>
            </a:r>
          </a:p>
          <a:p>
            <a:pPr lvl="3"/>
            <a:r>
              <a:rPr lang="fr-CA"/>
              <a:t>Fourth level</a:t>
            </a:r>
          </a:p>
          <a:p>
            <a:pPr lvl="4"/>
            <a:r>
              <a:rPr lang="fr-CA"/>
              <a:t>Fifth level</a:t>
            </a:r>
          </a:p>
        </p:txBody>
      </p:sp>
      <p:sp>
        <p:nvSpPr>
          <p:cNvPr id="218116" name="Rectangle 4"/>
          <p:cNvSpPr>
            <a:spLocks noGrp="1" noChangeArrowheads="1"/>
          </p:cNvSpPr>
          <p:nvPr>
            <p:ph type="ftr" sz="quarter" idx="3"/>
          </p:nvPr>
        </p:nvSpPr>
        <p:spPr bwMode="auto">
          <a:xfrm>
            <a:off x="3157538" y="6364288"/>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200">
                <a:latin typeface="Arial Narrow" charset="0"/>
              </a:defRPr>
            </a:lvl1pPr>
          </a:lstStyle>
          <a:p>
            <a:endParaRPr lang="fr-FR"/>
          </a:p>
        </p:txBody>
      </p:sp>
      <p:sp>
        <p:nvSpPr>
          <p:cNvPr id="218117" name="Rectangle 5"/>
          <p:cNvSpPr>
            <a:spLocks noGrp="1" noChangeArrowheads="1"/>
          </p:cNvSpPr>
          <p:nvPr>
            <p:ph type="sldNum" sz="quarter" idx="4"/>
          </p:nvPr>
        </p:nvSpPr>
        <p:spPr bwMode="auto">
          <a:xfrm>
            <a:off x="7105650" y="6364288"/>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200">
                <a:latin typeface="Arial Narrow" charset="0"/>
              </a:defRPr>
            </a:lvl1pPr>
          </a:lstStyle>
          <a:p>
            <a:fld id="{25091D67-5E7A-124F-8F9E-9CB8831E3A00}" type="slidenum">
              <a:rPr lang="fr-FR" smtClean="0"/>
              <a:pPr/>
              <a:t>‹#›</a:t>
            </a:fld>
            <a:endParaRPr lang="fr-FR"/>
          </a:p>
        </p:txBody>
      </p:sp>
      <p:sp>
        <p:nvSpPr>
          <p:cNvPr id="218118" name="Line 6"/>
          <p:cNvSpPr>
            <a:spLocks noChangeShapeType="1"/>
          </p:cNvSpPr>
          <p:nvPr/>
        </p:nvSpPr>
        <p:spPr bwMode="auto">
          <a:xfrm>
            <a:off x="152400" y="6364288"/>
            <a:ext cx="8839200" cy="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fr-FR"/>
          </a:p>
        </p:txBody>
      </p:sp>
      <p:pic>
        <p:nvPicPr>
          <p:cNvPr id="218119" name="Picture 7" descr="HEC"/>
          <p:cNvPicPr>
            <a:picLocks noChangeAspect="1" noChangeArrowheads="1"/>
          </p:cNvPicPr>
          <p:nvPr/>
        </p:nvPicPr>
        <p:blipFill>
          <a:blip r:embed="rId13"/>
          <a:srcRect/>
          <a:stretch>
            <a:fillRect/>
          </a:stretch>
        </p:blipFill>
        <p:spPr bwMode="auto">
          <a:xfrm>
            <a:off x="179388" y="6381750"/>
            <a:ext cx="1533525" cy="428625"/>
          </a:xfrm>
          <a:prstGeom prst="rect">
            <a:avLst/>
          </a:prstGeom>
          <a:noFill/>
        </p:spPr>
      </p:pic>
      <p:pic>
        <p:nvPicPr>
          <p:cNvPr id="218120" name="Picture 8" descr="HECtrait"/>
          <p:cNvPicPr>
            <a:picLocks noChangeAspect="1" noChangeArrowheads="1"/>
          </p:cNvPicPr>
          <p:nvPr/>
        </p:nvPicPr>
        <p:blipFill>
          <a:blip r:embed="rId14"/>
          <a:srcRect/>
          <a:stretch>
            <a:fillRect/>
          </a:stretch>
        </p:blipFill>
        <p:spPr bwMode="auto">
          <a:xfrm>
            <a:off x="171450" y="1293813"/>
            <a:ext cx="5715000" cy="95250"/>
          </a:xfrm>
          <a:prstGeom prst="rect">
            <a:avLst/>
          </a:prstGeom>
          <a:noFill/>
        </p:spPr>
      </p:pic>
      <p:pic>
        <p:nvPicPr>
          <p:cNvPr id="218121" name="Picture 9" descr="HECtrait"/>
          <p:cNvPicPr>
            <a:picLocks noChangeAspect="1" noChangeArrowheads="1"/>
          </p:cNvPicPr>
          <p:nvPr/>
        </p:nvPicPr>
        <p:blipFill>
          <a:blip r:embed="rId14"/>
          <a:srcRect/>
          <a:stretch>
            <a:fillRect/>
          </a:stretch>
        </p:blipFill>
        <p:spPr bwMode="auto">
          <a:xfrm>
            <a:off x="3276600" y="1293813"/>
            <a:ext cx="5715000" cy="95250"/>
          </a:xfrm>
          <a:prstGeom prst="rect">
            <a:avLst/>
          </a:prstGeom>
          <a:noFill/>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fontAlgn="base" hangingPunct="1">
        <a:spcBef>
          <a:spcPct val="0"/>
        </a:spcBef>
        <a:spcAft>
          <a:spcPct val="0"/>
        </a:spcAft>
        <a:defRPr sz="3400" b="1">
          <a:solidFill>
            <a:srgbClr val="006699"/>
          </a:solidFill>
          <a:latin typeface="+mj-lt"/>
          <a:ea typeface="+mj-ea"/>
          <a:cs typeface="+mj-cs"/>
        </a:defRPr>
      </a:lvl1pPr>
      <a:lvl2pPr algn="l" rtl="0" eaLnBrk="1" fontAlgn="base" hangingPunct="1">
        <a:spcBef>
          <a:spcPct val="0"/>
        </a:spcBef>
        <a:spcAft>
          <a:spcPct val="0"/>
        </a:spcAft>
        <a:defRPr sz="3400" b="1">
          <a:solidFill>
            <a:srgbClr val="006699"/>
          </a:solidFill>
          <a:latin typeface="Arial" charset="0"/>
        </a:defRPr>
      </a:lvl2pPr>
      <a:lvl3pPr algn="l" rtl="0" eaLnBrk="1" fontAlgn="base" hangingPunct="1">
        <a:spcBef>
          <a:spcPct val="0"/>
        </a:spcBef>
        <a:spcAft>
          <a:spcPct val="0"/>
        </a:spcAft>
        <a:defRPr sz="3400" b="1">
          <a:solidFill>
            <a:srgbClr val="006699"/>
          </a:solidFill>
          <a:latin typeface="Arial" charset="0"/>
        </a:defRPr>
      </a:lvl3pPr>
      <a:lvl4pPr algn="l" rtl="0" eaLnBrk="1" fontAlgn="base" hangingPunct="1">
        <a:spcBef>
          <a:spcPct val="0"/>
        </a:spcBef>
        <a:spcAft>
          <a:spcPct val="0"/>
        </a:spcAft>
        <a:defRPr sz="3400" b="1">
          <a:solidFill>
            <a:srgbClr val="006699"/>
          </a:solidFill>
          <a:latin typeface="Arial" charset="0"/>
        </a:defRPr>
      </a:lvl4pPr>
      <a:lvl5pPr algn="l" rtl="0" eaLnBrk="1" fontAlgn="base" hangingPunct="1">
        <a:spcBef>
          <a:spcPct val="0"/>
        </a:spcBef>
        <a:spcAft>
          <a:spcPct val="0"/>
        </a:spcAft>
        <a:defRPr sz="3400" b="1">
          <a:solidFill>
            <a:srgbClr val="006699"/>
          </a:solidFill>
          <a:latin typeface="Arial" charset="0"/>
        </a:defRPr>
      </a:lvl5pPr>
      <a:lvl6pPr marL="457200" algn="l" rtl="0" eaLnBrk="1" fontAlgn="base" hangingPunct="1">
        <a:spcBef>
          <a:spcPct val="0"/>
        </a:spcBef>
        <a:spcAft>
          <a:spcPct val="0"/>
        </a:spcAft>
        <a:defRPr sz="3400" b="1">
          <a:solidFill>
            <a:srgbClr val="006699"/>
          </a:solidFill>
          <a:latin typeface="Arial" charset="0"/>
        </a:defRPr>
      </a:lvl6pPr>
      <a:lvl7pPr marL="914400" algn="l" rtl="0" eaLnBrk="1" fontAlgn="base" hangingPunct="1">
        <a:spcBef>
          <a:spcPct val="0"/>
        </a:spcBef>
        <a:spcAft>
          <a:spcPct val="0"/>
        </a:spcAft>
        <a:defRPr sz="3400" b="1">
          <a:solidFill>
            <a:srgbClr val="006699"/>
          </a:solidFill>
          <a:latin typeface="Arial" charset="0"/>
        </a:defRPr>
      </a:lvl7pPr>
      <a:lvl8pPr marL="1371600" algn="l" rtl="0" eaLnBrk="1" fontAlgn="base" hangingPunct="1">
        <a:spcBef>
          <a:spcPct val="0"/>
        </a:spcBef>
        <a:spcAft>
          <a:spcPct val="0"/>
        </a:spcAft>
        <a:defRPr sz="3400" b="1">
          <a:solidFill>
            <a:srgbClr val="006699"/>
          </a:solidFill>
          <a:latin typeface="Arial" charset="0"/>
        </a:defRPr>
      </a:lvl8pPr>
      <a:lvl9pPr marL="1828800" algn="l" rtl="0" eaLnBrk="1" fontAlgn="base" hangingPunct="1">
        <a:spcBef>
          <a:spcPct val="0"/>
        </a:spcBef>
        <a:spcAft>
          <a:spcPct val="0"/>
        </a:spcAft>
        <a:defRPr sz="3400" b="1">
          <a:solidFill>
            <a:srgbClr val="006699"/>
          </a:solidFill>
          <a:latin typeface="Arial" charset="0"/>
        </a:defRPr>
      </a:lvl9pPr>
    </p:titleStyle>
    <p:bodyStyle>
      <a:lvl1pPr marL="285750" indent="-285750" algn="l" rtl="0" eaLnBrk="1" fontAlgn="base" hangingPunct="1">
        <a:spcBef>
          <a:spcPct val="40000"/>
        </a:spcBef>
        <a:spcAft>
          <a:spcPct val="0"/>
        </a:spcAft>
        <a:buClr>
          <a:srgbClr val="009900"/>
        </a:buClr>
        <a:buSzPct val="60000"/>
        <a:buFont typeface="Wingdings" charset="2"/>
        <a:buChar char="n"/>
        <a:defRPr sz="2600">
          <a:solidFill>
            <a:schemeClr val="tx1"/>
          </a:solidFill>
          <a:latin typeface="+mn-lt"/>
          <a:ea typeface="+mn-ea"/>
          <a:cs typeface="+mn-cs"/>
        </a:defRPr>
      </a:lvl1pPr>
      <a:lvl2pPr marL="762000" indent="-285750" algn="l" rtl="0" eaLnBrk="1" fontAlgn="base" hangingPunct="1">
        <a:lnSpc>
          <a:spcPct val="90000"/>
        </a:lnSpc>
        <a:spcBef>
          <a:spcPct val="30000"/>
        </a:spcBef>
        <a:spcAft>
          <a:spcPct val="0"/>
        </a:spcAft>
        <a:buClr>
          <a:srgbClr val="009900"/>
        </a:buClr>
        <a:buSzPct val="100000"/>
        <a:buFont typeface="Times New Roman" charset="0"/>
        <a:buChar char="–"/>
        <a:defRPr sz="2400">
          <a:solidFill>
            <a:schemeClr val="tx1"/>
          </a:solidFill>
          <a:latin typeface="+mn-lt"/>
          <a:ea typeface="ＭＳ Ｐゴシック" charset="-128"/>
        </a:defRPr>
      </a:lvl2pPr>
      <a:lvl3pPr marL="1214438" indent="-261938" algn="l" rtl="0" eaLnBrk="1" fontAlgn="base" hangingPunct="1">
        <a:lnSpc>
          <a:spcPct val="90000"/>
        </a:lnSpc>
        <a:spcBef>
          <a:spcPct val="25000"/>
        </a:spcBef>
        <a:spcAft>
          <a:spcPct val="0"/>
        </a:spcAft>
        <a:buClr>
          <a:srgbClr val="009900"/>
        </a:buClr>
        <a:buSzPct val="100000"/>
        <a:buChar char="•"/>
        <a:defRPr sz="2200">
          <a:solidFill>
            <a:schemeClr val="tx1"/>
          </a:solidFill>
          <a:latin typeface="+mn-lt"/>
          <a:ea typeface="ＭＳ Ｐゴシック" charset="-128"/>
        </a:defRPr>
      </a:lvl3pPr>
      <a:lvl4pPr marL="1676400" indent="-271463" algn="l" rtl="0" eaLnBrk="1" fontAlgn="base" hangingPunct="1">
        <a:spcBef>
          <a:spcPct val="20000"/>
        </a:spcBef>
        <a:spcAft>
          <a:spcPct val="0"/>
        </a:spcAft>
        <a:buChar char="•"/>
        <a:defRPr>
          <a:solidFill>
            <a:schemeClr val="tx1"/>
          </a:solidFill>
          <a:latin typeface="+mn-lt"/>
          <a:ea typeface="ＭＳ Ｐゴシック" charset="-128"/>
        </a:defRPr>
      </a:lvl4pPr>
      <a:lvl5pPr marL="2095500" indent="-228600" algn="l" rtl="0" eaLnBrk="1" fontAlgn="base" hangingPunct="1">
        <a:spcBef>
          <a:spcPct val="20000"/>
        </a:spcBef>
        <a:spcAft>
          <a:spcPct val="0"/>
        </a:spcAft>
        <a:buChar char="•"/>
        <a:defRPr>
          <a:solidFill>
            <a:schemeClr val="tx1"/>
          </a:solidFill>
          <a:latin typeface="+mn-lt"/>
          <a:ea typeface="ＭＳ Ｐゴシック" charset="-128"/>
        </a:defRPr>
      </a:lvl5pPr>
      <a:lvl6pPr marL="2552700" indent="-228600" algn="l" rtl="0" eaLnBrk="1" fontAlgn="base" hangingPunct="1">
        <a:spcBef>
          <a:spcPct val="20000"/>
        </a:spcBef>
        <a:spcAft>
          <a:spcPct val="0"/>
        </a:spcAft>
        <a:buChar char="•"/>
        <a:defRPr>
          <a:solidFill>
            <a:schemeClr val="tx1"/>
          </a:solidFill>
          <a:latin typeface="+mn-lt"/>
          <a:ea typeface="ＭＳ Ｐゴシック" charset="-128"/>
        </a:defRPr>
      </a:lvl6pPr>
      <a:lvl7pPr marL="3009900" indent="-228600" algn="l" rtl="0" eaLnBrk="1" fontAlgn="base" hangingPunct="1">
        <a:spcBef>
          <a:spcPct val="20000"/>
        </a:spcBef>
        <a:spcAft>
          <a:spcPct val="0"/>
        </a:spcAft>
        <a:buChar char="•"/>
        <a:defRPr>
          <a:solidFill>
            <a:schemeClr val="tx1"/>
          </a:solidFill>
          <a:latin typeface="+mn-lt"/>
          <a:ea typeface="ＭＳ Ｐゴシック" charset="-128"/>
        </a:defRPr>
      </a:lvl7pPr>
      <a:lvl8pPr marL="3467100" indent="-228600" algn="l" rtl="0" eaLnBrk="1" fontAlgn="base" hangingPunct="1">
        <a:spcBef>
          <a:spcPct val="20000"/>
        </a:spcBef>
        <a:spcAft>
          <a:spcPct val="0"/>
        </a:spcAft>
        <a:buChar char="•"/>
        <a:defRPr>
          <a:solidFill>
            <a:schemeClr val="tx1"/>
          </a:solidFill>
          <a:latin typeface="+mn-lt"/>
          <a:ea typeface="ＭＳ Ｐゴシック" charset="-128"/>
        </a:defRPr>
      </a:lvl8pPr>
      <a:lvl9pPr marL="3924300" indent="-228600" algn="l" rtl="0" eaLnBrk="1" fontAlgn="base" hangingPunct="1">
        <a:spcBef>
          <a:spcPct val="20000"/>
        </a:spcBef>
        <a:spcAft>
          <a:spcPct val="0"/>
        </a:spcAft>
        <a:buChar char="•"/>
        <a:defRPr>
          <a:solidFill>
            <a:schemeClr val="tx1"/>
          </a:solidFill>
          <a:latin typeface="+mn-lt"/>
          <a:ea typeface="ＭＳ Ｐゴシック" charset="-128"/>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sz="quarter"/>
          </p:nvPr>
        </p:nvSpPr>
        <p:spPr/>
        <p:txBody>
          <a:bodyPr/>
          <a:lstStyle/>
          <a:p>
            <a:r>
              <a:rPr lang="fr-FR" dirty="0" smtClean="0"/>
              <a:t>Analyse de site Web</a:t>
            </a:r>
            <a:br>
              <a:rPr lang="fr-FR" dirty="0" smtClean="0"/>
            </a:br>
            <a:r>
              <a:rPr lang="fr-FR" dirty="0" smtClean="0"/>
              <a:t>Critères de Scapin et Bastien</a:t>
            </a:r>
            <a:endParaRPr lang="fr-FR" dirty="0"/>
          </a:p>
        </p:txBody>
      </p:sp>
      <p:sp>
        <p:nvSpPr>
          <p:cNvPr id="3" name="Sous-titre 2"/>
          <p:cNvSpPr>
            <a:spLocks noGrp="1"/>
          </p:cNvSpPr>
          <p:nvPr>
            <p:ph type="subTitle" sz="quarter" idx="1"/>
          </p:nvPr>
        </p:nvSpPr>
        <p:spPr>
          <a:xfrm>
            <a:off x="140328" y="4853616"/>
            <a:ext cx="8529010" cy="536488"/>
          </a:xfrm>
        </p:spPr>
        <p:txBody>
          <a:bodyPr>
            <a:noAutofit/>
          </a:bodyPr>
          <a:lstStyle/>
          <a:p>
            <a:r>
              <a:rPr lang="fr-FR" sz="3200" b="1" dirty="0" smtClean="0"/>
              <a:t>1998</a:t>
            </a:r>
            <a:endParaRPr lang="fr-FR" sz="3200" b="1" dirty="0"/>
          </a:p>
        </p:txBody>
      </p:sp>
      <p:sp>
        <p:nvSpPr>
          <p:cNvPr id="4" name="ZoneTexte 3"/>
          <p:cNvSpPr txBox="1"/>
          <p:nvPr/>
        </p:nvSpPr>
        <p:spPr>
          <a:xfrm>
            <a:off x="226001" y="5857726"/>
            <a:ext cx="8443337" cy="584776"/>
          </a:xfrm>
          <a:prstGeom prst="rect">
            <a:avLst/>
          </a:prstGeom>
          <a:noFill/>
        </p:spPr>
        <p:txBody>
          <a:bodyPr wrap="square" rtlCol="0">
            <a:spAutoFit/>
          </a:bodyPr>
          <a:lstStyle/>
          <a:p>
            <a:r>
              <a:rPr lang="fr-FR" sz="1600" dirty="0"/>
              <a:t>Source : http://tecfa.unige.ch/staf/staf-j/court/staf18/ergonomie%20des%20site%20web.pdf</a:t>
            </a:r>
          </a:p>
          <a:p>
            <a:endParaRPr lang="fr-FR"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Guidage / Lisibilité</a:t>
            </a:r>
            <a:endParaRPr lang="fr-FR" dirty="0"/>
          </a:p>
        </p:txBody>
      </p:sp>
      <p:sp>
        <p:nvSpPr>
          <p:cNvPr id="3" name="Espace réservé du contenu 2"/>
          <p:cNvSpPr>
            <a:spLocks noGrp="1"/>
          </p:cNvSpPr>
          <p:nvPr>
            <p:ph idx="1"/>
          </p:nvPr>
        </p:nvSpPr>
        <p:spPr/>
        <p:txBody>
          <a:bodyPr/>
          <a:lstStyle/>
          <a:p>
            <a:r>
              <a:rPr lang="fr-FR" dirty="0" smtClean="0"/>
              <a:t>Le critère Lisibilité concerne les caractéristiques lexicales de présentation des informations à l’écran pouvant entraver ou faciliter la lecture de celles-ci (luminance des caractères, contraste caractères/fond, dimension des lettres, espacement entre les mots, espacement entre les lignes, espacement entre les paragraphes, longueur des lignes, etc.).</a:t>
            </a:r>
            <a:endParaRPr lang="fr-FR" dirty="0"/>
          </a:p>
        </p:txBody>
      </p:sp>
      <p:sp>
        <p:nvSpPr>
          <p:cNvPr id="6" name="Espace réservé du numéro de diapositive 5"/>
          <p:cNvSpPr>
            <a:spLocks noGrp="1"/>
          </p:cNvSpPr>
          <p:nvPr>
            <p:ph type="sldNum" sz="quarter" idx="11"/>
          </p:nvPr>
        </p:nvSpPr>
        <p:spPr/>
        <p:txBody>
          <a:bodyPr/>
          <a:lstStyle/>
          <a:p>
            <a:fld id="{25091D67-5E7A-124F-8F9E-9CB8831E3A00}" type="slidenum">
              <a:rPr lang="fr-FR" smtClean="0"/>
              <a:pPr/>
              <a:t>10</a:t>
            </a:fld>
            <a:endParaRPr lang="fr-F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Charge de travail</a:t>
            </a:r>
            <a:endParaRPr lang="fr-FR" dirty="0"/>
          </a:p>
        </p:txBody>
      </p:sp>
      <p:sp>
        <p:nvSpPr>
          <p:cNvPr id="3" name="Espace réservé du contenu 2"/>
          <p:cNvSpPr>
            <a:spLocks noGrp="1"/>
          </p:cNvSpPr>
          <p:nvPr>
            <p:ph idx="1"/>
          </p:nvPr>
        </p:nvSpPr>
        <p:spPr/>
        <p:txBody>
          <a:bodyPr>
            <a:normAutofit/>
          </a:bodyPr>
          <a:lstStyle/>
          <a:p>
            <a:r>
              <a:rPr lang="fr-FR" dirty="0" smtClean="0"/>
              <a:t>Ce critère concerne l’ensemble des éléments de l’interface jouant un rôle dans la réduction de la charge perceptive ou mnésique des utilisateurs et dans l’augmentation de l’efficacité du dialogue.</a:t>
            </a:r>
          </a:p>
          <a:p>
            <a:r>
              <a:rPr lang="fr-FR" dirty="0" smtClean="0"/>
              <a:t>Deux sous critères :</a:t>
            </a:r>
          </a:p>
          <a:p>
            <a:pPr lvl="1"/>
            <a:r>
              <a:rPr lang="fr-FR" dirty="0" smtClean="0"/>
              <a:t>Brièveté (qui inclut les critères Concision et Actions minimales)</a:t>
            </a:r>
          </a:p>
          <a:p>
            <a:pPr lvl="1"/>
            <a:r>
              <a:rPr lang="fr-FR" dirty="0" smtClean="0"/>
              <a:t>Densité informationnelle</a:t>
            </a:r>
            <a:endParaRPr lang="fr-FR" dirty="0"/>
          </a:p>
        </p:txBody>
      </p:sp>
      <p:sp>
        <p:nvSpPr>
          <p:cNvPr id="6" name="Espace réservé du numéro de diapositive 5"/>
          <p:cNvSpPr>
            <a:spLocks noGrp="1"/>
          </p:cNvSpPr>
          <p:nvPr>
            <p:ph type="sldNum" sz="quarter" idx="11"/>
          </p:nvPr>
        </p:nvSpPr>
        <p:spPr/>
        <p:txBody>
          <a:bodyPr/>
          <a:lstStyle/>
          <a:p>
            <a:fld id="{25091D67-5E7A-124F-8F9E-9CB8831E3A00}" type="slidenum">
              <a:rPr lang="fr-FR" smtClean="0"/>
              <a:pPr/>
              <a:t>11</a:t>
            </a:fld>
            <a:endParaRPr lang="fr-F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Charge de </a:t>
            </a:r>
            <a:r>
              <a:rPr lang="fr-FR" dirty="0" smtClean="0"/>
              <a:t>travail / Brièveté</a:t>
            </a:r>
            <a:endParaRPr lang="fr-FR" dirty="0"/>
          </a:p>
        </p:txBody>
      </p:sp>
      <p:sp>
        <p:nvSpPr>
          <p:cNvPr id="3" name="Espace réservé du contenu 2"/>
          <p:cNvSpPr>
            <a:spLocks noGrp="1"/>
          </p:cNvSpPr>
          <p:nvPr>
            <p:ph idx="1"/>
          </p:nvPr>
        </p:nvSpPr>
        <p:spPr/>
        <p:txBody>
          <a:bodyPr>
            <a:normAutofit/>
          </a:bodyPr>
          <a:lstStyle/>
          <a:p>
            <a:r>
              <a:rPr lang="fr-FR" dirty="0" smtClean="0"/>
              <a:t>Le critère Brièveté concerne la charge de travail au niveau perceptif et mnésique à la fois pour les éléments individuels d’entrée ou de sortie, et les séquences d’entrées (c’est-à-dire, les suites d’actions nécessaires à l’atteinte d’un but, à l’accomplissement d’une tâche). Il s’agit ici de limiter autant que possible le travail de lecture, d’entrée de données, et les étapes par lesquelles doivent passer les utilisateurs.</a:t>
            </a:r>
          </a:p>
          <a:p>
            <a:r>
              <a:rPr lang="fr-FR" dirty="0" smtClean="0"/>
              <a:t>Deux</a:t>
            </a:r>
            <a:r>
              <a:rPr lang="fr-FR" dirty="0" smtClean="0"/>
              <a:t> sous critères:</a:t>
            </a:r>
            <a:endParaRPr lang="fr-FR" dirty="0" smtClean="0"/>
          </a:p>
          <a:p>
            <a:pPr lvl="1"/>
            <a:r>
              <a:rPr lang="fr-FR" dirty="0" smtClean="0"/>
              <a:t>Concision</a:t>
            </a:r>
          </a:p>
          <a:p>
            <a:pPr lvl="1"/>
            <a:r>
              <a:rPr lang="fr-FR" dirty="0" smtClean="0"/>
              <a:t>Actions minimales</a:t>
            </a:r>
            <a:endParaRPr lang="fr-FR" dirty="0"/>
          </a:p>
        </p:txBody>
      </p:sp>
      <p:sp>
        <p:nvSpPr>
          <p:cNvPr id="6" name="Espace réservé du numéro de diapositive 5"/>
          <p:cNvSpPr>
            <a:spLocks noGrp="1"/>
          </p:cNvSpPr>
          <p:nvPr>
            <p:ph type="sldNum" sz="quarter" idx="11"/>
          </p:nvPr>
        </p:nvSpPr>
        <p:spPr/>
        <p:txBody>
          <a:bodyPr/>
          <a:lstStyle/>
          <a:p>
            <a:fld id="{25091D67-5E7A-124F-8F9E-9CB8831E3A00}" type="slidenum">
              <a:rPr lang="fr-FR" smtClean="0"/>
              <a:pPr/>
              <a:t>12</a:t>
            </a:fld>
            <a:endParaRPr lang="fr-F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Charge de travail / Brièveté</a:t>
            </a:r>
            <a:r>
              <a:rPr lang="fr-FR" dirty="0" smtClean="0"/>
              <a:t>/ </a:t>
            </a:r>
            <a:r>
              <a:rPr lang="fr-FR" dirty="0" smtClean="0"/>
              <a:t>Concision</a:t>
            </a:r>
            <a:endParaRPr lang="fr-FR" dirty="0"/>
          </a:p>
        </p:txBody>
      </p:sp>
      <p:sp>
        <p:nvSpPr>
          <p:cNvPr id="3" name="Espace réservé du contenu 2"/>
          <p:cNvSpPr>
            <a:spLocks noGrp="1"/>
          </p:cNvSpPr>
          <p:nvPr>
            <p:ph idx="1"/>
          </p:nvPr>
        </p:nvSpPr>
        <p:spPr/>
        <p:txBody>
          <a:bodyPr/>
          <a:lstStyle/>
          <a:p>
            <a:r>
              <a:rPr lang="fr-FR" dirty="0" smtClean="0"/>
              <a:t>Le critère Concision concerne la charge de travail au niveau perceptif et mnésique pour ce qui est des éléments individuels d’entrée ou de </a:t>
            </a:r>
            <a:r>
              <a:rPr lang="fr-FR" dirty="0" smtClean="0"/>
              <a:t>sortie.</a:t>
            </a:r>
          </a:p>
          <a:p>
            <a:r>
              <a:rPr lang="fr-FR" dirty="0" smtClean="0"/>
              <a:t>Par </a:t>
            </a:r>
            <a:r>
              <a:rPr lang="fr-FR" dirty="0" smtClean="0"/>
              <a:t>convention, la Concision ne concerne pas le feed-back ni les messages d’erreur.</a:t>
            </a:r>
            <a:endParaRPr lang="fr-FR" dirty="0"/>
          </a:p>
        </p:txBody>
      </p:sp>
      <p:sp>
        <p:nvSpPr>
          <p:cNvPr id="6" name="Espace réservé du numéro de diapositive 5"/>
          <p:cNvSpPr>
            <a:spLocks noGrp="1"/>
          </p:cNvSpPr>
          <p:nvPr>
            <p:ph type="sldNum" sz="quarter" idx="11"/>
          </p:nvPr>
        </p:nvSpPr>
        <p:spPr/>
        <p:txBody>
          <a:bodyPr/>
          <a:lstStyle/>
          <a:p>
            <a:fld id="{25091D67-5E7A-124F-8F9E-9CB8831E3A00}" type="slidenum">
              <a:rPr lang="fr-FR" smtClean="0"/>
              <a:pPr/>
              <a:t>13</a:t>
            </a:fld>
            <a:endParaRPr lang="fr-F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Charge de travail / </a:t>
            </a:r>
            <a:r>
              <a:rPr lang="fr-FR" dirty="0" smtClean="0"/>
              <a:t>Brièveté / Actions </a:t>
            </a:r>
            <a:r>
              <a:rPr lang="fr-FR" dirty="0" smtClean="0"/>
              <a:t>minimales</a:t>
            </a:r>
            <a:endParaRPr lang="fr-FR" dirty="0"/>
          </a:p>
        </p:txBody>
      </p:sp>
      <p:sp>
        <p:nvSpPr>
          <p:cNvPr id="3" name="Espace réservé du contenu 2"/>
          <p:cNvSpPr>
            <a:spLocks noGrp="1"/>
          </p:cNvSpPr>
          <p:nvPr>
            <p:ph idx="1"/>
          </p:nvPr>
        </p:nvSpPr>
        <p:spPr/>
        <p:txBody>
          <a:bodyPr/>
          <a:lstStyle/>
          <a:p>
            <a:r>
              <a:rPr lang="fr-FR" dirty="0" smtClean="0"/>
              <a:t>Le critère Actions minimales concerne la charge de travail quant aux actions nécessaires à l’atteinte d’un but, à l’accomplissement d’une tâche. Il s’agit ici de limiter autant que possible les étapes par lesquelles doivent passer les utilisateurs.</a:t>
            </a:r>
            <a:endParaRPr lang="fr-FR" dirty="0"/>
          </a:p>
        </p:txBody>
      </p:sp>
      <p:sp>
        <p:nvSpPr>
          <p:cNvPr id="6" name="Espace réservé du numéro de diapositive 5"/>
          <p:cNvSpPr>
            <a:spLocks noGrp="1"/>
          </p:cNvSpPr>
          <p:nvPr>
            <p:ph type="sldNum" sz="quarter" idx="11"/>
          </p:nvPr>
        </p:nvSpPr>
        <p:spPr/>
        <p:txBody>
          <a:bodyPr/>
          <a:lstStyle/>
          <a:p>
            <a:fld id="{25091D67-5E7A-124F-8F9E-9CB8831E3A00}" type="slidenum">
              <a:rPr lang="fr-FR" smtClean="0"/>
              <a:pPr/>
              <a:t>14</a:t>
            </a:fld>
            <a:endParaRPr lang="fr-F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Charge de travail /</a:t>
            </a:r>
            <a:r>
              <a:rPr lang="fr-FR" dirty="0" smtClean="0"/>
              <a:t> Densité </a:t>
            </a:r>
            <a:r>
              <a:rPr lang="fr-FR" dirty="0" smtClean="0"/>
              <a:t>informationnelle</a:t>
            </a:r>
            <a:endParaRPr lang="fr-FR" dirty="0"/>
          </a:p>
        </p:txBody>
      </p:sp>
      <p:sp>
        <p:nvSpPr>
          <p:cNvPr id="3" name="Espace réservé du contenu 2"/>
          <p:cNvSpPr>
            <a:spLocks noGrp="1"/>
          </p:cNvSpPr>
          <p:nvPr>
            <p:ph idx="1"/>
          </p:nvPr>
        </p:nvSpPr>
        <p:spPr/>
        <p:txBody>
          <a:bodyPr/>
          <a:lstStyle/>
          <a:p>
            <a:r>
              <a:rPr lang="fr-FR" dirty="0" smtClean="0"/>
              <a:t>Ce critère concerne la charge de travail du point de vue perceptif </a:t>
            </a:r>
            <a:r>
              <a:rPr lang="fr-FR" dirty="0" smtClean="0"/>
              <a:t>et </a:t>
            </a:r>
            <a:r>
              <a:rPr lang="fr-FR" dirty="0" smtClean="0"/>
              <a:t>mnésique, pour des ensembles d’éléments et non pour des items.</a:t>
            </a:r>
            <a:endParaRPr lang="fr-FR" dirty="0"/>
          </a:p>
        </p:txBody>
      </p:sp>
      <p:sp>
        <p:nvSpPr>
          <p:cNvPr id="6" name="Espace réservé du numéro de diapositive 5"/>
          <p:cNvSpPr>
            <a:spLocks noGrp="1"/>
          </p:cNvSpPr>
          <p:nvPr>
            <p:ph type="sldNum" sz="quarter" idx="11"/>
          </p:nvPr>
        </p:nvSpPr>
        <p:spPr/>
        <p:txBody>
          <a:bodyPr/>
          <a:lstStyle/>
          <a:p>
            <a:fld id="{25091D67-5E7A-124F-8F9E-9CB8831E3A00}" type="slidenum">
              <a:rPr lang="fr-FR" smtClean="0"/>
              <a:pPr/>
              <a:t>15</a:t>
            </a:fld>
            <a:endParaRPr lang="fr-F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Contrôle explicite</a:t>
            </a:r>
            <a:endParaRPr lang="fr-FR" dirty="0"/>
          </a:p>
        </p:txBody>
      </p:sp>
      <p:sp>
        <p:nvSpPr>
          <p:cNvPr id="5" name="Espace réservé du contenu 4"/>
          <p:cNvSpPr>
            <a:spLocks noGrp="1"/>
          </p:cNvSpPr>
          <p:nvPr>
            <p:ph idx="1"/>
          </p:nvPr>
        </p:nvSpPr>
        <p:spPr/>
        <p:txBody>
          <a:bodyPr/>
          <a:lstStyle/>
          <a:p>
            <a:r>
              <a:rPr lang="fr-FR" dirty="0" smtClean="0"/>
              <a:t>Le critère Contrôle explicite concerne à la fois la prise en compte par le système des actions explicites des utilisateurs et le contrôle qu’ont les utilisateurs sur le traitement de leurs actions.</a:t>
            </a:r>
          </a:p>
          <a:p>
            <a:r>
              <a:rPr lang="fr-FR" dirty="0" smtClean="0"/>
              <a:t>Deux </a:t>
            </a:r>
            <a:r>
              <a:rPr lang="fr-FR" dirty="0" smtClean="0"/>
              <a:t>sous critères </a:t>
            </a:r>
            <a:r>
              <a:rPr lang="fr-FR" dirty="0" smtClean="0"/>
              <a:t>:</a:t>
            </a:r>
          </a:p>
          <a:p>
            <a:pPr lvl="1"/>
            <a:r>
              <a:rPr lang="fr-FR" dirty="0" smtClean="0"/>
              <a:t>Actions explicites</a:t>
            </a:r>
          </a:p>
          <a:p>
            <a:pPr lvl="1"/>
            <a:r>
              <a:rPr lang="fr-FR" dirty="0" smtClean="0"/>
              <a:t>Contrôle utilisateur.</a:t>
            </a:r>
            <a:endParaRPr lang="fr-FR" dirty="0"/>
          </a:p>
        </p:txBody>
      </p:sp>
      <p:sp>
        <p:nvSpPr>
          <p:cNvPr id="8" name="Espace réservé du numéro de diapositive 7"/>
          <p:cNvSpPr>
            <a:spLocks noGrp="1"/>
          </p:cNvSpPr>
          <p:nvPr>
            <p:ph type="sldNum" sz="quarter" idx="11"/>
          </p:nvPr>
        </p:nvSpPr>
        <p:spPr/>
        <p:txBody>
          <a:bodyPr/>
          <a:lstStyle/>
          <a:p>
            <a:fld id="{25091D67-5E7A-124F-8F9E-9CB8831E3A00}" type="slidenum">
              <a:rPr lang="fr-FR" smtClean="0"/>
              <a:pPr/>
              <a:t>16</a:t>
            </a:fld>
            <a:endParaRPr lang="fr-F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Contrôle explicite / Actions </a:t>
            </a:r>
            <a:r>
              <a:rPr lang="fr-FR" dirty="0" smtClean="0"/>
              <a:t>explicites</a:t>
            </a:r>
            <a:endParaRPr lang="fr-FR" dirty="0"/>
          </a:p>
        </p:txBody>
      </p:sp>
      <p:sp>
        <p:nvSpPr>
          <p:cNvPr id="3" name="Espace réservé du contenu 2"/>
          <p:cNvSpPr>
            <a:spLocks noGrp="1"/>
          </p:cNvSpPr>
          <p:nvPr>
            <p:ph idx="1"/>
          </p:nvPr>
        </p:nvSpPr>
        <p:spPr/>
        <p:txBody>
          <a:bodyPr/>
          <a:lstStyle/>
          <a:p>
            <a:r>
              <a:rPr lang="fr-FR" dirty="0" smtClean="0"/>
              <a:t>Le critère </a:t>
            </a:r>
            <a:r>
              <a:rPr lang="fr-FR" i="1" dirty="0" smtClean="0"/>
              <a:t>Actions explicites </a:t>
            </a:r>
            <a:r>
              <a:rPr lang="fr-FR" dirty="0" smtClean="0"/>
              <a:t>concerne la relation pouvant exister entre le fonctionnement de l’application </a:t>
            </a:r>
            <a:r>
              <a:rPr lang="fr-FR" dirty="0" smtClean="0"/>
              <a:t>et </a:t>
            </a:r>
            <a:r>
              <a:rPr lang="fr-FR" dirty="0" smtClean="0"/>
              <a:t>les actions des utilisateurs. Cette relation doit être explicite, c’est-à-dire que le système doit exécuter seulement les opérations demandées par l’utilisateur et pas d’autres opérations et ce, au moment où il les demande.</a:t>
            </a:r>
            <a:endParaRPr lang="fr-FR" dirty="0"/>
          </a:p>
        </p:txBody>
      </p:sp>
      <p:sp>
        <p:nvSpPr>
          <p:cNvPr id="10" name="Espace réservé du numéro de diapositive 9"/>
          <p:cNvSpPr>
            <a:spLocks noGrp="1"/>
          </p:cNvSpPr>
          <p:nvPr>
            <p:ph type="sldNum" sz="quarter" idx="11"/>
          </p:nvPr>
        </p:nvSpPr>
        <p:spPr/>
        <p:txBody>
          <a:bodyPr/>
          <a:lstStyle/>
          <a:p>
            <a:fld id="{25091D67-5E7A-124F-8F9E-9CB8831E3A00}" type="slidenum">
              <a:rPr lang="fr-FR" smtClean="0"/>
              <a:pPr/>
              <a:t>17</a:t>
            </a:fld>
            <a:endParaRPr lang="fr-F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Contrôle explicite / Contrôle </a:t>
            </a:r>
            <a:r>
              <a:rPr lang="fr-FR" dirty="0" smtClean="0"/>
              <a:t>utilisateur</a:t>
            </a:r>
            <a:endParaRPr lang="fr-FR" dirty="0"/>
          </a:p>
        </p:txBody>
      </p:sp>
      <p:sp>
        <p:nvSpPr>
          <p:cNvPr id="3" name="Espace réservé du contenu 2"/>
          <p:cNvSpPr>
            <a:spLocks noGrp="1"/>
          </p:cNvSpPr>
          <p:nvPr>
            <p:ph idx="1"/>
          </p:nvPr>
        </p:nvSpPr>
        <p:spPr/>
        <p:txBody>
          <a:bodyPr/>
          <a:lstStyle/>
          <a:p>
            <a:r>
              <a:rPr lang="fr-FR" dirty="0" smtClean="0"/>
              <a:t>Par </a:t>
            </a:r>
            <a:r>
              <a:rPr lang="fr-FR" i="1" dirty="0" smtClean="0"/>
              <a:t>Contrôle utilisateur</a:t>
            </a:r>
            <a:r>
              <a:rPr lang="fr-FR" dirty="0" smtClean="0"/>
              <a:t>, on entend ici le fait que l’utilisateur doit toujours avoir la main, pouvoir contrôler le déroulement (interrompre, reprendre) des traitements informatiques en cours. Ses actions devraient être anticipées, et des options appropriées devraient être fournies pour chaque cas.</a:t>
            </a:r>
            <a:endParaRPr lang="fr-FR" dirty="0"/>
          </a:p>
        </p:txBody>
      </p:sp>
      <p:sp>
        <p:nvSpPr>
          <p:cNvPr id="6" name="Espace réservé du numéro de diapositive 5"/>
          <p:cNvSpPr>
            <a:spLocks noGrp="1"/>
          </p:cNvSpPr>
          <p:nvPr>
            <p:ph type="sldNum" sz="quarter" idx="11"/>
          </p:nvPr>
        </p:nvSpPr>
        <p:spPr/>
        <p:txBody>
          <a:bodyPr/>
          <a:lstStyle/>
          <a:p>
            <a:fld id="{25091D67-5E7A-124F-8F9E-9CB8831E3A00}" type="slidenum">
              <a:rPr lang="fr-FR" smtClean="0"/>
              <a:pPr/>
              <a:t>18</a:t>
            </a:fld>
            <a:endParaRPr lang="fr-F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Adaptabilité</a:t>
            </a:r>
            <a:endParaRPr lang="fr-FR" dirty="0"/>
          </a:p>
        </p:txBody>
      </p:sp>
      <p:sp>
        <p:nvSpPr>
          <p:cNvPr id="3" name="Espace réservé du contenu 2"/>
          <p:cNvSpPr>
            <a:spLocks noGrp="1"/>
          </p:cNvSpPr>
          <p:nvPr>
            <p:ph idx="1"/>
          </p:nvPr>
        </p:nvSpPr>
        <p:spPr/>
        <p:txBody>
          <a:bodyPr/>
          <a:lstStyle/>
          <a:p>
            <a:r>
              <a:rPr lang="fr-FR" dirty="0" smtClean="0"/>
              <a:t>L’adaptabilité d’un système concerne sa capacité à réagir selon le contexte, et selon les besoins et préférences des utilisateurs.</a:t>
            </a:r>
          </a:p>
          <a:p>
            <a:r>
              <a:rPr lang="fr-FR" dirty="0" smtClean="0"/>
              <a:t>Deux sous critères :</a:t>
            </a:r>
          </a:p>
          <a:p>
            <a:pPr lvl="1"/>
            <a:r>
              <a:rPr lang="fr-FR" dirty="0" smtClean="0"/>
              <a:t>Flexibilité</a:t>
            </a:r>
          </a:p>
          <a:p>
            <a:pPr lvl="1"/>
            <a:r>
              <a:rPr lang="fr-FR" dirty="0" smtClean="0"/>
              <a:t>Prise en compte de l’expérience de l’utilisateur</a:t>
            </a:r>
            <a:endParaRPr lang="fr-FR" dirty="0"/>
          </a:p>
        </p:txBody>
      </p:sp>
      <p:sp>
        <p:nvSpPr>
          <p:cNvPr id="6" name="Espace réservé du numéro de diapositive 5"/>
          <p:cNvSpPr>
            <a:spLocks noGrp="1"/>
          </p:cNvSpPr>
          <p:nvPr>
            <p:ph type="sldNum" sz="quarter" idx="11"/>
          </p:nvPr>
        </p:nvSpPr>
        <p:spPr/>
        <p:txBody>
          <a:bodyPr/>
          <a:lstStyle/>
          <a:p>
            <a:fld id="{25091D67-5E7A-124F-8F9E-9CB8831E3A00}" type="slidenum">
              <a:rPr lang="fr-FR" smtClean="0"/>
              <a:pPr/>
              <a:t>19</a:t>
            </a:fld>
            <a:endParaRPr lang="fr-F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L’ergonomie des sites Web</a:t>
            </a:r>
            <a:endParaRPr lang="fr-FR" dirty="0"/>
          </a:p>
        </p:txBody>
      </p:sp>
      <p:sp>
        <p:nvSpPr>
          <p:cNvPr id="3" name="Espace réservé du contenu 2"/>
          <p:cNvSpPr>
            <a:spLocks noGrp="1"/>
          </p:cNvSpPr>
          <p:nvPr>
            <p:ph idx="1"/>
          </p:nvPr>
        </p:nvSpPr>
        <p:spPr/>
        <p:txBody>
          <a:bodyPr/>
          <a:lstStyle/>
          <a:p>
            <a:r>
              <a:rPr lang="fr-FR" dirty="0" smtClean="0"/>
              <a:t>Les critères ergonomiques développés à l’INRIA sont issus de l’examen d’environ huit cents recommandations, provenant d’études empiriques ou de pratiques courantes, pour la conception des systèmes interactifs traditionnels.</a:t>
            </a:r>
            <a:endParaRPr lang="fr-FR" dirty="0"/>
          </a:p>
        </p:txBody>
      </p:sp>
      <p:sp>
        <p:nvSpPr>
          <p:cNvPr id="6" name="Espace réservé du numéro de diapositive 5"/>
          <p:cNvSpPr>
            <a:spLocks noGrp="1"/>
          </p:cNvSpPr>
          <p:nvPr>
            <p:ph type="sldNum" sz="quarter" idx="11"/>
          </p:nvPr>
        </p:nvSpPr>
        <p:spPr/>
        <p:txBody>
          <a:bodyPr/>
          <a:lstStyle/>
          <a:p>
            <a:fld id="{25091D67-5E7A-124F-8F9E-9CB8831E3A00}" type="slidenum">
              <a:rPr lang="fr-FR" smtClean="0"/>
              <a:pPr/>
              <a:t>2</a:t>
            </a:fld>
            <a:endParaRPr lang="fr-F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Adaptabilité / Flexibilité</a:t>
            </a:r>
            <a:endParaRPr lang="fr-FR" dirty="0"/>
          </a:p>
        </p:txBody>
      </p:sp>
      <p:sp>
        <p:nvSpPr>
          <p:cNvPr id="3" name="Espace réservé du contenu 2"/>
          <p:cNvSpPr>
            <a:spLocks noGrp="1"/>
          </p:cNvSpPr>
          <p:nvPr>
            <p:ph idx="1"/>
          </p:nvPr>
        </p:nvSpPr>
        <p:spPr/>
        <p:txBody>
          <a:bodyPr>
            <a:normAutofit/>
          </a:bodyPr>
          <a:lstStyle/>
          <a:p>
            <a:r>
              <a:rPr lang="fr-FR" dirty="0" smtClean="0"/>
              <a:t>Le critère </a:t>
            </a:r>
            <a:r>
              <a:rPr lang="fr-FR" i="1" dirty="0" smtClean="0"/>
              <a:t>Flexibilité </a:t>
            </a:r>
            <a:r>
              <a:rPr lang="fr-FR" dirty="0" smtClean="0"/>
              <a:t>concerne les moyens mis à la disposition des utilisateurs pour personnaliser l’interface afin de rendre compte de leurs stratégies ou habitudes de travail et des exigences de la </a:t>
            </a:r>
            <a:r>
              <a:rPr lang="fr-FR" dirty="0" smtClean="0"/>
              <a:t>tâche.</a:t>
            </a:r>
          </a:p>
          <a:p>
            <a:r>
              <a:rPr lang="fr-FR" dirty="0" smtClean="0"/>
              <a:t>Le </a:t>
            </a:r>
            <a:r>
              <a:rPr lang="fr-FR" dirty="0" smtClean="0"/>
              <a:t>critère Flexibilité correspond aussi aux différentes possibilités qu’ont les utilisateurs pour atteindre un objectif donné. Il s’agit, en d’autres termes, de la capacité de l’interface à s’adapter à des actions variées des utilisateurs.</a:t>
            </a:r>
            <a:endParaRPr lang="fr-FR" dirty="0"/>
          </a:p>
        </p:txBody>
      </p:sp>
      <p:sp>
        <p:nvSpPr>
          <p:cNvPr id="6" name="Espace réservé du numéro de diapositive 5"/>
          <p:cNvSpPr>
            <a:spLocks noGrp="1"/>
          </p:cNvSpPr>
          <p:nvPr>
            <p:ph type="sldNum" sz="quarter" idx="11"/>
          </p:nvPr>
        </p:nvSpPr>
        <p:spPr/>
        <p:txBody>
          <a:bodyPr/>
          <a:lstStyle/>
          <a:p>
            <a:fld id="{25091D67-5E7A-124F-8F9E-9CB8831E3A00}" type="slidenum">
              <a:rPr lang="fr-FR" smtClean="0"/>
              <a:pPr/>
              <a:t>20</a:t>
            </a:fld>
            <a:endParaRPr lang="fr-F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Adaptabilité / Prise </a:t>
            </a:r>
            <a:r>
              <a:rPr lang="fr-FR" dirty="0" smtClean="0"/>
              <a:t>en compte de l’expérience de l’utilisateur</a:t>
            </a:r>
            <a:endParaRPr lang="fr-FR" dirty="0"/>
          </a:p>
        </p:txBody>
      </p:sp>
      <p:sp>
        <p:nvSpPr>
          <p:cNvPr id="3" name="Espace réservé du contenu 2"/>
          <p:cNvSpPr>
            <a:spLocks noGrp="1"/>
          </p:cNvSpPr>
          <p:nvPr>
            <p:ph idx="1"/>
          </p:nvPr>
        </p:nvSpPr>
        <p:spPr/>
        <p:txBody>
          <a:bodyPr/>
          <a:lstStyle/>
          <a:p>
            <a:r>
              <a:rPr lang="fr-FR" dirty="0" smtClean="0"/>
              <a:t>Le critère </a:t>
            </a:r>
            <a:r>
              <a:rPr lang="fr-FR" i="1" dirty="0" smtClean="0"/>
              <a:t>Prise en compte </a:t>
            </a:r>
            <a:r>
              <a:rPr lang="fr-FR" dirty="0" smtClean="0"/>
              <a:t>de l’expérience de l’utilisateur concerne les moyens mis en œuvre pour respecter le niveau d’expérience de l’utilisateur.</a:t>
            </a:r>
            <a:endParaRPr lang="fr-FR" dirty="0"/>
          </a:p>
        </p:txBody>
      </p:sp>
      <p:sp>
        <p:nvSpPr>
          <p:cNvPr id="6" name="Espace réservé du numéro de diapositive 5"/>
          <p:cNvSpPr>
            <a:spLocks noGrp="1"/>
          </p:cNvSpPr>
          <p:nvPr>
            <p:ph type="sldNum" sz="quarter" idx="11"/>
          </p:nvPr>
        </p:nvSpPr>
        <p:spPr/>
        <p:txBody>
          <a:bodyPr/>
          <a:lstStyle/>
          <a:p>
            <a:fld id="{25091D67-5E7A-124F-8F9E-9CB8831E3A00}" type="slidenum">
              <a:rPr lang="fr-FR" smtClean="0"/>
              <a:pPr/>
              <a:t>21</a:t>
            </a:fld>
            <a:endParaRPr lang="fr-F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Gestion des erreurs</a:t>
            </a:r>
            <a:endParaRPr lang="fr-FR" dirty="0"/>
          </a:p>
        </p:txBody>
      </p:sp>
      <p:sp>
        <p:nvSpPr>
          <p:cNvPr id="3" name="Espace réservé du contenu 2"/>
          <p:cNvSpPr>
            <a:spLocks noGrp="1"/>
          </p:cNvSpPr>
          <p:nvPr>
            <p:ph idx="1"/>
          </p:nvPr>
        </p:nvSpPr>
        <p:spPr/>
        <p:txBody>
          <a:bodyPr>
            <a:normAutofit/>
          </a:bodyPr>
          <a:lstStyle/>
          <a:p>
            <a:r>
              <a:rPr lang="fr-FR" dirty="0" smtClean="0"/>
              <a:t>La gestion des erreurs concerne tous les moyens permettant d’une part d’éviter ou de réduire les erreurs et d’autre part de les corriger lorsqu’elles surviennent. Les erreurs sont ici considérées comme des saisies de données incorrectes ou dans des formats inadéquats des saisies de commandes à syntaxe incorrecte, etc.</a:t>
            </a:r>
          </a:p>
          <a:p>
            <a:r>
              <a:rPr lang="fr-FR" dirty="0" smtClean="0"/>
              <a:t>Trois sous critères :</a:t>
            </a:r>
          </a:p>
          <a:p>
            <a:pPr lvl="1"/>
            <a:r>
              <a:rPr lang="fr-FR" dirty="0" smtClean="0"/>
              <a:t>Protection contre les erreurs</a:t>
            </a:r>
          </a:p>
          <a:p>
            <a:pPr lvl="1"/>
            <a:r>
              <a:rPr lang="fr-FR" dirty="0" smtClean="0"/>
              <a:t>Qualité des messages d’erreur</a:t>
            </a:r>
          </a:p>
          <a:p>
            <a:pPr lvl="1"/>
            <a:r>
              <a:rPr lang="fr-FR" dirty="0" smtClean="0"/>
              <a:t>Correction des erreurs</a:t>
            </a:r>
            <a:endParaRPr lang="fr-FR" dirty="0"/>
          </a:p>
        </p:txBody>
      </p:sp>
      <p:sp>
        <p:nvSpPr>
          <p:cNvPr id="6" name="Espace réservé du numéro de diapositive 5"/>
          <p:cNvSpPr>
            <a:spLocks noGrp="1"/>
          </p:cNvSpPr>
          <p:nvPr>
            <p:ph type="sldNum" sz="quarter" idx="11"/>
          </p:nvPr>
        </p:nvSpPr>
        <p:spPr/>
        <p:txBody>
          <a:bodyPr/>
          <a:lstStyle/>
          <a:p>
            <a:fld id="{25091D67-5E7A-124F-8F9E-9CB8831E3A00}" type="slidenum">
              <a:rPr lang="fr-FR" smtClean="0"/>
              <a:pPr/>
              <a:t>22</a:t>
            </a:fld>
            <a:endParaRPr lang="fr-F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Gestion des </a:t>
            </a:r>
            <a:r>
              <a:rPr lang="fr-FR" dirty="0" smtClean="0"/>
              <a:t>erreurs / Protection </a:t>
            </a:r>
            <a:r>
              <a:rPr lang="fr-FR" dirty="0" smtClean="0"/>
              <a:t>contre les erreurs</a:t>
            </a:r>
            <a:endParaRPr lang="fr-FR" dirty="0"/>
          </a:p>
        </p:txBody>
      </p:sp>
      <p:sp>
        <p:nvSpPr>
          <p:cNvPr id="3" name="Espace réservé du contenu 2"/>
          <p:cNvSpPr>
            <a:spLocks noGrp="1"/>
          </p:cNvSpPr>
          <p:nvPr>
            <p:ph idx="1"/>
          </p:nvPr>
        </p:nvSpPr>
        <p:spPr/>
        <p:txBody>
          <a:bodyPr/>
          <a:lstStyle/>
          <a:p>
            <a:r>
              <a:rPr lang="fr-FR" dirty="0" smtClean="0"/>
              <a:t>Ce critère concerne les moyens servant à détecter et prévenir les erreurs d’entrées de données ou commandes, ou les actions aux conséquences néfastes.</a:t>
            </a:r>
            <a:endParaRPr lang="fr-FR" dirty="0"/>
          </a:p>
        </p:txBody>
      </p:sp>
      <p:sp>
        <p:nvSpPr>
          <p:cNvPr id="6" name="Espace réservé du numéro de diapositive 5"/>
          <p:cNvSpPr>
            <a:spLocks noGrp="1"/>
          </p:cNvSpPr>
          <p:nvPr>
            <p:ph type="sldNum" sz="quarter" idx="11"/>
          </p:nvPr>
        </p:nvSpPr>
        <p:spPr/>
        <p:txBody>
          <a:bodyPr/>
          <a:lstStyle/>
          <a:p>
            <a:fld id="{25091D67-5E7A-124F-8F9E-9CB8831E3A00}" type="slidenum">
              <a:rPr lang="fr-FR" smtClean="0"/>
              <a:pPr/>
              <a:t>23</a:t>
            </a:fld>
            <a:endParaRPr lang="fr-F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Gestion des erreurs / Qualité </a:t>
            </a:r>
            <a:r>
              <a:rPr lang="fr-FR" dirty="0" smtClean="0"/>
              <a:t>des messages d’erreur</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Le critère </a:t>
            </a:r>
            <a:r>
              <a:rPr lang="fr-FR" i="1" dirty="0" smtClean="0"/>
              <a:t>Qualité des messages d’erreur </a:t>
            </a:r>
            <a:r>
              <a:rPr lang="fr-FR" dirty="0" smtClean="0"/>
              <a:t>concerne la pertinence, la facilité de lecture et l’exactitude de l’information donnée aux utilisateurs sur la nature des erreurs commises (syntaxe, format, etc.) et sur les actions à entreprendre pour les corriger.</a:t>
            </a:r>
          </a:p>
          <a:p>
            <a:r>
              <a:rPr lang="fr-FR" dirty="0" smtClean="0"/>
              <a:t>De manière générale il faudrait :</a:t>
            </a:r>
          </a:p>
          <a:p>
            <a:pPr lvl="1"/>
            <a:r>
              <a:rPr lang="fr-FR" dirty="0" smtClean="0"/>
              <a:t>Fournir des messages d’erreur </a:t>
            </a:r>
            <a:r>
              <a:rPr lang="fr-FR" dirty="0" err="1" smtClean="0"/>
              <a:t>orientés-tâches</a:t>
            </a:r>
            <a:r>
              <a:rPr lang="fr-FR" dirty="0" smtClean="0"/>
              <a:t> (par exemple,</a:t>
            </a:r>
            <a:r>
              <a:rPr lang="fr-FR" dirty="0" smtClean="0"/>
              <a:t> un </a:t>
            </a:r>
            <a:r>
              <a:rPr lang="fr-FR" dirty="0" smtClean="0"/>
              <a:t>problème est survenu pendant la copie du fichier sur le disque plutôt que Erreur d’exécution 159).</a:t>
            </a:r>
          </a:p>
          <a:p>
            <a:pPr lvl="1"/>
            <a:r>
              <a:rPr lang="fr-FR" dirty="0" smtClean="0"/>
              <a:t>Utiliser des termes aussi spécifiques que possible, éviter les termes ambigus.</a:t>
            </a:r>
          </a:p>
          <a:p>
            <a:pPr lvl="1"/>
            <a:r>
              <a:rPr lang="fr-FR" dirty="0" smtClean="0"/>
              <a:t>Adopter un vocabulaire neutre, non personnalisé, non réprobateur, et éviter l’humour.</a:t>
            </a:r>
            <a:endParaRPr lang="fr-FR" dirty="0"/>
          </a:p>
        </p:txBody>
      </p:sp>
      <p:sp>
        <p:nvSpPr>
          <p:cNvPr id="6" name="Espace réservé du numéro de diapositive 5"/>
          <p:cNvSpPr>
            <a:spLocks noGrp="1"/>
          </p:cNvSpPr>
          <p:nvPr>
            <p:ph type="sldNum" sz="quarter" idx="11"/>
          </p:nvPr>
        </p:nvSpPr>
        <p:spPr/>
        <p:txBody>
          <a:bodyPr/>
          <a:lstStyle/>
          <a:p>
            <a:fld id="{25091D67-5E7A-124F-8F9E-9CB8831E3A00}" type="slidenum">
              <a:rPr lang="fr-FR" smtClean="0"/>
              <a:pPr/>
              <a:t>24</a:t>
            </a:fld>
            <a:endParaRPr lang="fr-F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Gestion des erreurs / Correction </a:t>
            </a:r>
            <a:r>
              <a:rPr lang="fr-FR" dirty="0" smtClean="0"/>
              <a:t>des erreurs</a:t>
            </a:r>
            <a:endParaRPr lang="fr-FR" dirty="0"/>
          </a:p>
        </p:txBody>
      </p:sp>
      <p:sp>
        <p:nvSpPr>
          <p:cNvPr id="3" name="Espace réservé du contenu 2"/>
          <p:cNvSpPr>
            <a:spLocks noGrp="1"/>
          </p:cNvSpPr>
          <p:nvPr>
            <p:ph idx="1"/>
          </p:nvPr>
        </p:nvSpPr>
        <p:spPr/>
        <p:txBody>
          <a:bodyPr/>
          <a:lstStyle/>
          <a:p>
            <a:r>
              <a:rPr lang="fr-FR" dirty="0" smtClean="0"/>
              <a:t>Le critère </a:t>
            </a:r>
            <a:r>
              <a:rPr lang="fr-FR" i="1" dirty="0" smtClean="0"/>
              <a:t>Correction des erreurs </a:t>
            </a:r>
            <a:r>
              <a:rPr lang="fr-FR" dirty="0" smtClean="0"/>
              <a:t>concerne les moyens mis à la disposition des utilisateurs pour leur permettre de corriger leurs erreurs.</a:t>
            </a:r>
            <a:endParaRPr lang="fr-FR" dirty="0"/>
          </a:p>
        </p:txBody>
      </p:sp>
      <p:sp>
        <p:nvSpPr>
          <p:cNvPr id="6" name="Espace réservé du numéro de diapositive 5"/>
          <p:cNvSpPr>
            <a:spLocks noGrp="1"/>
          </p:cNvSpPr>
          <p:nvPr>
            <p:ph type="sldNum" sz="quarter" idx="11"/>
          </p:nvPr>
        </p:nvSpPr>
        <p:spPr/>
        <p:txBody>
          <a:bodyPr/>
          <a:lstStyle/>
          <a:p>
            <a:fld id="{25091D67-5E7A-124F-8F9E-9CB8831E3A00}" type="slidenum">
              <a:rPr lang="fr-FR" smtClean="0"/>
              <a:pPr/>
              <a:t>25</a:t>
            </a:fld>
            <a:endParaRPr lang="fr-F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Homogénéité/cohérence</a:t>
            </a:r>
            <a:endParaRPr lang="fr-FR" dirty="0"/>
          </a:p>
        </p:txBody>
      </p:sp>
      <p:sp>
        <p:nvSpPr>
          <p:cNvPr id="3" name="Espace réservé du contenu 2"/>
          <p:cNvSpPr>
            <a:spLocks noGrp="1"/>
          </p:cNvSpPr>
          <p:nvPr>
            <p:ph idx="1"/>
          </p:nvPr>
        </p:nvSpPr>
        <p:spPr/>
        <p:txBody>
          <a:bodyPr/>
          <a:lstStyle/>
          <a:p>
            <a:r>
              <a:rPr lang="fr-FR" dirty="0" smtClean="0"/>
              <a:t>Le critère </a:t>
            </a:r>
            <a:r>
              <a:rPr lang="fr-FR" i="1" dirty="0" smtClean="0"/>
              <a:t>Homogénéité/cohérence </a:t>
            </a:r>
            <a:r>
              <a:rPr lang="fr-FR" dirty="0" smtClean="0"/>
              <a:t>concerne la façon avec laquelle les choix de conception de l’interface (codes, dénominations, formats, procédures, etc.) sont conservés pour des contextes identiques et sont différents pour des contextes différents.</a:t>
            </a:r>
            <a:endParaRPr lang="fr-FR" dirty="0"/>
          </a:p>
        </p:txBody>
      </p:sp>
      <p:sp>
        <p:nvSpPr>
          <p:cNvPr id="6" name="Espace réservé du numéro de diapositive 5"/>
          <p:cNvSpPr>
            <a:spLocks noGrp="1"/>
          </p:cNvSpPr>
          <p:nvPr>
            <p:ph type="sldNum" sz="quarter" idx="11"/>
          </p:nvPr>
        </p:nvSpPr>
        <p:spPr/>
        <p:txBody>
          <a:bodyPr/>
          <a:lstStyle/>
          <a:p>
            <a:fld id="{25091D67-5E7A-124F-8F9E-9CB8831E3A00}" type="slidenum">
              <a:rPr lang="fr-FR" smtClean="0"/>
              <a:pPr/>
              <a:t>26</a:t>
            </a:fld>
            <a:endParaRPr lang="fr-F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mtClean="0"/>
              <a:t>Signifiance des codes et dénominations</a:t>
            </a:r>
            <a:endParaRPr lang="fr-FR" dirty="0"/>
          </a:p>
        </p:txBody>
      </p:sp>
      <p:sp>
        <p:nvSpPr>
          <p:cNvPr id="3" name="Espace réservé du contenu 2"/>
          <p:cNvSpPr>
            <a:spLocks noGrp="1"/>
          </p:cNvSpPr>
          <p:nvPr>
            <p:ph idx="1"/>
          </p:nvPr>
        </p:nvSpPr>
        <p:spPr/>
        <p:txBody>
          <a:bodyPr/>
          <a:lstStyle/>
          <a:p>
            <a:r>
              <a:rPr lang="fr-FR" dirty="0" smtClean="0"/>
              <a:t>Ce critère concerne l’adéquation entre l’objet ou l’information affichée ou entrée, et son référent. Des codes et dénominations «signifiants» disposent d’une relation sémantique forte avec leur référent.</a:t>
            </a:r>
            <a:endParaRPr lang="fr-FR" dirty="0"/>
          </a:p>
        </p:txBody>
      </p:sp>
      <p:sp>
        <p:nvSpPr>
          <p:cNvPr id="6" name="Espace réservé du numéro de diapositive 5"/>
          <p:cNvSpPr>
            <a:spLocks noGrp="1"/>
          </p:cNvSpPr>
          <p:nvPr>
            <p:ph type="sldNum" sz="quarter" idx="11"/>
          </p:nvPr>
        </p:nvSpPr>
        <p:spPr/>
        <p:txBody>
          <a:bodyPr/>
          <a:lstStyle/>
          <a:p>
            <a:fld id="{25091D67-5E7A-124F-8F9E-9CB8831E3A00}" type="slidenum">
              <a:rPr lang="fr-FR" smtClean="0"/>
              <a:pPr/>
              <a:t>27</a:t>
            </a:fld>
            <a:endParaRPr lang="fr-F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Compatibilité</a:t>
            </a:r>
            <a:endParaRPr lang="fr-FR" dirty="0"/>
          </a:p>
        </p:txBody>
      </p:sp>
      <p:sp>
        <p:nvSpPr>
          <p:cNvPr id="3" name="Espace réservé du contenu 2"/>
          <p:cNvSpPr>
            <a:spLocks noGrp="1"/>
          </p:cNvSpPr>
          <p:nvPr>
            <p:ph idx="1"/>
          </p:nvPr>
        </p:nvSpPr>
        <p:spPr/>
        <p:txBody>
          <a:bodyPr>
            <a:normAutofit/>
          </a:bodyPr>
          <a:lstStyle/>
          <a:p>
            <a:r>
              <a:rPr lang="fr-FR" dirty="0" smtClean="0"/>
              <a:t>La </a:t>
            </a:r>
            <a:r>
              <a:rPr lang="fr-FR" i="1" dirty="0" smtClean="0"/>
              <a:t>compatibilité </a:t>
            </a:r>
            <a:r>
              <a:rPr lang="fr-FR" dirty="0" smtClean="0"/>
              <a:t>concerne l’accord pouvant exister entre les caractéristiques des utilisateurs(mémoire, perceptions, habitudes, compétences, âge, attentes, etc.) et des tâches, d’une part, et l’organisation des sorties, des entrées et du dialogue d’une application donnée, d’autre part.</a:t>
            </a:r>
          </a:p>
          <a:p>
            <a:r>
              <a:rPr lang="fr-FR" dirty="0" smtClean="0"/>
              <a:t>La compatibilité concerne également le degré de similitude entre divers environnements ou applications.</a:t>
            </a:r>
            <a:endParaRPr lang="fr-FR" dirty="0"/>
          </a:p>
        </p:txBody>
      </p:sp>
      <p:sp>
        <p:nvSpPr>
          <p:cNvPr id="6" name="Espace réservé du numéro de diapositive 5"/>
          <p:cNvSpPr>
            <a:spLocks noGrp="1"/>
          </p:cNvSpPr>
          <p:nvPr>
            <p:ph type="sldNum" sz="quarter" idx="11"/>
          </p:nvPr>
        </p:nvSpPr>
        <p:spPr/>
        <p:txBody>
          <a:bodyPr/>
          <a:lstStyle/>
          <a:p>
            <a:fld id="{25091D67-5E7A-124F-8F9E-9CB8831E3A00}" type="slidenum">
              <a:rPr lang="fr-FR" smtClean="0"/>
              <a:pPr/>
              <a:t>28</a:t>
            </a:fld>
            <a:endParaRPr lang="fr-F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Critères de Scapin et Bastien</a:t>
            </a:r>
            <a:endParaRPr lang="fr-FR" dirty="0"/>
          </a:p>
        </p:txBody>
      </p:sp>
      <p:sp>
        <p:nvSpPr>
          <p:cNvPr id="3" name="Espace réservé du contenu 2"/>
          <p:cNvSpPr>
            <a:spLocks noGrp="1"/>
          </p:cNvSpPr>
          <p:nvPr>
            <p:ph idx="1"/>
          </p:nvPr>
        </p:nvSpPr>
        <p:spPr/>
        <p:txBody>
          <a:bodyPr>
            <a:normAutofit/>
          </a:bodyPr>
          <a:lstStyle/>
          <a:p>
            <a:pPr marL="514350" indent="-514350">
              <a:buFont typeface="+mj-lt"/>
              <a:buAutoNum type="arabicPeriod"/>
            </a:pPr>
            <a:r>
              <a:rPr lang="fr-FR" dirty="0" smtClean="0"/>
              <a:t>Guidage</a:t>
            </a:r>
          </a:p>
          <a:p>
            <a:pPr marL="514350" indent="-514350">
              <a:buFont typeface="+mj-lt"/>
              <a:buAutoNum type="arabicPeriod"/>
            </a:pPr>
            <a:r>
              <a:rPr lang="fr-FR" dirty="0" smtClean="0"/>
              <a:t>Charge de travail</a:t>
            </a:r>
          </a:p>
          <a:p>
            <a:pPr marL="514350" indent="-514350">
              <a:buFont typeface="+mj-lt"/>
              <a:buAutoNum type="arabicPeriod"/>
            </a:pPr>
            <a:r>
              <a:rPr lang="fr-FR" dirty="0" smtClean="0"/>
              <a:t>Contrôle explicite</a:t>
            </a:r>
          </a:p>
          <a:p>
            <a:pPr marL="514350" indent="-514350">
              <a:buFont typeface="+mj-lt"/>
              <a:buAutoNum type="arabicPeriod"/>
            </a:pPr>
            <a:r>
              <a:rPr lang="fr-FR" dirty="0" smtClean="0"/>
              <a:t>Adaptabilité</a:t>
            </a:r>
          </a:p>
          <a:p>
            <a:pPr marL="514350" indent="-514350">
              <a:buFont typeface="+mj-lt"/>
              <a:buAutoNum type="arabicPeriod"/>
            </a:pPr>
            <a:r>
              <a:rPr lang="fr-FR" dirty="0" smtClean="0"/>
              <a:t>Gestion des erreurs</a:t>
            </a:r>
          </a:p>
          <a:p>
            <a:pPr marL="514350" indent="-514350">
              <a:buFont typeface="+mj-lt"/>
              <a:buAutoNum type="arabicPeriod"/>
            </a:pPr>
            <a:r>
              <a:rPr lang="fr-FR" dirty="0" smtClean="0"/>
              <a:t>Homogénéité/cohérence</a:t>
            </a:r>
          </a:p>
          <a:p>
            <a:pPr marL="514350" indent="-514350">
              <a:buFont typeface="+mj-lt"/>
              <a:buAutoNum type="arabicPeriod"/>
            </a:pPr>
            <a:r>
              <a:rPr lang="fr-FR" dirty="0" smtClean="0"/>
              <a:t>Signifiance des codes et dénominations</a:t>
            </a:r>
          </a:p>
          <a:p>
            <a:pPr marL="514350" indent="-514350">
              <a:buFont typeface="+mj-lt"/>
              <a:buAutoNum type="arabicPeriod"/>
            </a:pPr>
            <a:r>
              <a:rPr lang="fr-FR" dirty="0" smtClean="0"/>
              <a:t>Compatibilité</a:t>
            </a:r>
            <a:endParaRPr lang="fr-FR" dirty="0"/>
          </a:p>
        </p:txBody>
      </p:sp>
      <p:sp>
        <p:nvSpPr>
          <p:cNvPr id="10" name="Espace réservé du numéro de diapositive 9"/>
          <p:cNvSpPr>
            <a:spLocks noGrp="1"/>
          </p:cNvSpPr>
          <p:nvPr>
            <p:ph type="sldNum" sz="quarter" idx="11"/>
          </p:nvPr>
        </p:nvSpPr>
        <p:spPr/>
        <p:txBody>
          <a:bodyPr/>
          <a:lstStyle/>
          <a:p>
            <a:fld id="{25091D67-5E7A-124F-8F9E-9CB8831E3A00}" type="slidenum">
              <a:rPr lang="fr-FR" smtClean="0"/>
              <a:pPr/>
              <a:t>3</a:t>
            </a:fld>
            <a:endParaRPr lang="fr-F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Guidage</a:t>
            </a:r>
            <a:endParaRPr lang="fr-FR" dirty="0"/>
          </a:p>
        </p:txBody>
      </p:sp>
      <p:sp>
        <p:nvSpPr>
          <p:cNvPr id="3" name="Espace réservé du contenu 2"/>
          <p:cNvSpPr>
            <a:spLocks noGrp="1"/>
          </p:cNvSpPr>
          <p:nvPr>
            <p:ph idx="1"/>
          </p:nvPr>
        </p:nvSpPr>
        <p:spPr/>
        <p:txBody>
          <a:bodyPr>
            <a:normAutofit/>
          </a:bodyPr>
          <a:lstStyle/>
          <a:p>
            <a:r>
              <a:rPr lang="fr-FR" dirty="0" smtClean="0"/>
              <a:t>Le guidage est l’ensemble des moyens mis en œuvre pour conseiller, orienter, informer et conduire l’utilisateur lors de ses interactions avec l’ordinateur (messages, alarmes, labels, etc.), y compris dans ses aspects lexicaux.</a:t>
            </a:r>
          </a:p>
          <a:p>
            <a:r>
              <a:rPr lang="fr-FR" dirty="0" smtClean="0"/>
              <a:t>Quatre sous critères :</a:t>
            </a:r>
          </a:p>
          <a:p>
            <a:pPr lvl="1"/>
            <a:r>
              <a:rPr lang="fr-FR" dirty="0" smtClean="0"/>
              <a:t>Incitation</a:t>
            </a:r>
          </a:p>
          <a:p>
            <a:pPr lvl="1"/>
            <a:r>
              <a:rPr lang="fr-FR" dirty="0" smtClean="0"/>
              <a:t>Groupement/distinction entre items </a:t>
            </a:r>
          </a:p>
          <a:p>
            <a:pPr lvl="1"/>
            <a:r>
              <a:rPr lang="fr-FR" dirty="0" smtClean="0"/>
              <a:t>Feed-back immédiat</a:t>
            </a:r>
          </a:p>
          <a:p>
            <a:pPr lvl="1"/>
            <a:r>
              <a:rPr lang="fr-FR" dirty="0" smtClean="0"/>
              <a:t>Lisibilité</a:t>
            </a:r>
            <a:endParaRPr lang="fr-FR" dirty="0"/>
          </a:p>
        </p:txBody>
      </p:sp>
      <p:sp>
        <p:nvSpPr>
          <p:cNvPr id="6" name="Espace réservé du numéro de diapositive 5"/>
          <p:cNvSpPr>
            <a:spLocks noGrp="1"/>
          </p:cNvSpPr>
          <p:nvPr>
            <p:ph type="sldNum" sz="quarter" idx="11"/>
          </p:nvPr>
        </p:nvSpPr>
        <p:spPr/>
        <p:txBody>
          <a:bodyPr/>
          <a:lstStyle/>
          <a:p>
            <a:fld id="{25091D67-5E7A-124F-8F9E-9CB8831E3A00}" type="slidenum">
              <a:rPr lang="fr-FR" smtClean="0"/>
              <a:pPr/>
              <a:t>4</a:t>
            </a:fld>
            <a:endParaRPr lang="fr-F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Guidage / Incitation</a:t>
            </a:r>
            <a:endParaRPr lang="fr-FR" dirty="0"/>
          </a:p>
        </p:txBody>
      </p:sp>
      <p:sp>
        <p:nvSpPr>
          <p:cNvPr id="3" name="Espace réservé du contenu 2"/>
          <p:cNvSpPr>
            <a:spLocks noGrp="1"/>
          </p:cNvSpPr>
          <p:nvPr>
            <p:ph idx="1"/>
          </p:nvPr>
        </p:nvSpPr>
        <p:spPr/>
        <p:txBody>
          <a:bodyPr/>
          <a:lstStyle/>
          <a:p>
            <a:r>
              <a:rPr lang="fr-FR" dirty="0" smtClean="0"/>
              <a:t>Ce critère recouvre les moyens mis en </a:t>
            </a:r>
            <a:r>
              <a:rPr lang="fr-FR" dirty="0" err="1" smtClean="0"/>
              <a:t>oeuvre</a:t>
            </a:r>
            <a:r>
              <a:rPr lang="fr-FR" dirty="0" smtClean="0"/>
              <a:t> pour </a:t>
            </a:r>
            <a:r>
              <a:rPr lang="fr-FR" dirty="0" smtClean="0"/>
              <a:t>amener les </a:t>
            </a:r>
            <a:r>
              <a:rPr lang="fr-FR" dirty="0" smtClean="0"/>
              <a:t>utilisateurs à effectuer des actions spécifiques, qu’il s’agisse d’entrée de données ou autres.</a:t>
            </a:r>
          </a:p>
          <a:p>
            <a:r>
              <a:rPr lang="fr-FR" dirty="0" smtClean="0"/>
              <a:t>Il concerne la conception des pages individuelles, les liens, les mécanismes de recherche d’information, et la navigation.</a:t>
            </a:r>
            <a:endParaRPr lang="fr-FR" dirty="0"/>
          </a:p>
        </p:txBody>
      </p:sp>
      <p:sp>
        <p:nvSpPr>
          <p:cNvPr id="8" name="Espace réservé du numéro de diapositive 7"/>
          <p:cNvSpPr>
            <a:spLocks noGrp="1"/>
          </p:cNvSpPr>
          <p:nvPr>
            <p:ph type="sldNum" sz="quarter" idx="11"/>
          </p:nvPr>
        </p:nvSpPr>
        <p:spPr/>
        <p:txBody>
          <a:bodyPr/>
          <a:lstStyle/>
          <a:p>
            <a:fld id="{25091D67-5E7A-124F-8F9E-9CB8831E3A00}" type="slidenum">
              <a:rPr lang="fr-FR" smtClean="0"/>
              <a:pPr/>
              <a:t>5</a:t>
            </a:fld>
            <a:endParaRPr lang="fr-F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smtClean="0"/>
              <a:t>Guidage / Incitation</a:t>
            </a:r>
            <a:r>
              <a:rPr lang="fr-FR" dirty="0" smtClean="0"/>
              <a:t> -</a:t>
            </a:r>
            <a:r>
              <a:rPr lang="fr-FR" dirty="0" smtClean="0"/>
              <a:t> </a:t>
            </a:r>
            <a:r>
              <a:rPr lang="fr-FR" dirty="0" smtClean="0"/>
              <a:t>exemples</a:t>
            </a:r>
            <a:endParaRPr lang="fr-FR" dirty="0"/>
          </a:p>
        </p:txBody>
      </p:sp>
      <p:sp>
        <p:nvSpPr>
          <p:cNvPr id="3" name="Espace réservé du contenu 2"/>
          <p:cNvSpPr>
            <a:spLocks noGrp="1"/>
          </p:cNvSpPr>
          <p:nvPr>
            <p:ph idx="1"/>
          </p:nvPr>
        </p:nvSpPr>
        <p:spPr/>
        <p:txBody>
          <a:bodyPr>
            <a:normAutofit fontScale="70000" lnSpcReduction="20000"/>
          </a:bodyPr>
          <a:lstStyle/>
          <a:p>
            <a:r>
              <a:rPr lang="fr-FR" dirty="0"/>
              <a:t>C</a:t>
            </a:r>
            <a:r>
              <a:rPr lang="fr-FR" dirty="0" smtClean="0"/>
              <a:t>ertaines informations devraient apparaître sur</a:t>
            </a:r>
            <a:r>
              <a:rPr lang="fr-FR" dirty="0" smtClean="0"/>
              <a:t> chaque page:  </a:t>
            </a:r>
            <a:r>
              <a:rPr lang="fr-FR" dirty="0" smtClean="0"/>
              <a:t>courriel de l’auteur ou du Webmaster, l’institution d’où émane la page, le copyright , la date de la dernière modification.</a:t>
            </a:r>
          </a:p>
          <a:p>
            <a:r>
              <a:rPr lang="fr-FR" dirty="0" smtClean="0"/>
              <a:t>Les liens devraient être spécifiques et refléter le contenu des pages sur lesquelles ils pointent.</a:t>
            </a:r>
          </a:p>
          <a:p>
            <a:r>
              <a:rPr lang="fr-FR" dirty="0" smtClean="0"/>
              <a:t>Les liens ne devraient pas comporter de termes risquant de ne pas être compris par la population visée.</a:t>
            </a:r>
          </a:p>
          <a:p>
            <a:r>
              <a:rPr lang="fr-FR" dirty="0" smtClean="0"/>
              <a:t>Les liens devraient donner accès à une page qui existe et qui soit conforme à l’information annoncée.</a:t>
            </a:r>
          </a:p>
          <a:p>
            <a:r>
              <a:rPr lang="fr-FR" dirty="0" smtClean="0"/>
              <a:t>Le texte du lien devrait être redondant avec le titre de la page qu’il fait apparaître</a:t>
            </a:r>
          </a:p>
          <a:p>
            <a:r>
              <a:rPr lang="fr-FR" dirty="0" smtClean="0"/>
              <a:t>Les ancres des liens devraient être suffisamment descriptives pour faire sens, même dépourvues de leur contexte.</a:t>
            </a:r>
          </a:p>
          <a:p>
            <a:r>
              <a:rPr lang="fr-FR" dirty="0" smtClean="0"/>
              <a:t>Les ancres des liens devraient faire partie du texte et ne pas en gêner la compréhension.</a:t>
            </a:r>
          </a:p>
          <a:p>
            <a:r>
              <a:rPr lang="fr-FR" dirty="0" smtClean="0"/>
              <a:t>Une carte du site devrait être fournie lorsque celui-ci contient de nombreuses sections et pages.</a:t>
            </a:r>
            <a:endParaRPr lang="fr-FR" dirty="0"/>
          </a:p>
        </p:txBody>
      </p:sp>
      <p:sp>
        <p:nvSpPr>
          <p:cNvPr id="6" name="Espace réservé du numéro de diapositive 5"/>
          <p:cNvSpPr>
            <a:spLocks noGrp="1"/>
          </p:cNvSpPr>
          <p:nvPr>
            <p:ph type="sldNum" sz="quarter" idx="11"/>
          </p:nvPr>
        </p:nvSpPr>
        <p:spPr/>
        <p:txBody>
          <a:bodyPr/>
          <a:lstStyle/>
          <a:p>
            <a:fld id="{25091D67-5E7A-124F-8F9E-9CB8831E3A00}" type="slidenum">
              <a:rPr lang="fr-FR" smtClean="0"/>
              <a:pPr/>
              <a:t>6</a:t>
            </a:fld>
            <a:endParaRPr lang="fr-F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Guidage / Groupement</a:t>
            </a:r>
            <a:r>
              <a:rPr lang="fr-FR" dirty="0" smtClean="0"/>
              <a:t>/Distinction entre items</a:t>
            </a:r>
            <a:endParaRPr lang="fr-FR" dirty="0"/>
          </a:p>
        </p:txBody>
      </p:sp>
      <p:sp>
        <p:nvSpPr>
          <p:cNvPr id="3" name="Espace réservé du contenu 2"/>
          <p:cNvSpPr>
            <a:spLocks noGrp="1"/>
          </p:cNvSpPr>
          <p:nvPr>
            <p:ph idx="1"/>
          </p:nvPr>
        </p:nvSpPr>
        <p:spPr/>
        <p:txBody>
          <a:bodyPr/>
          <a:lstStyle/>
          <a:p>
            <a:r>
              <a:rPr lang="fr-FR" dirty="0" smtClean="0"/>
              <a:t>Le critère </a:t>
            </a:r>
            <a:r>
              <a:rPr lang="fr-FR" b="1" dirty="0" smtClean="0"/>
              <a:t>Groupement/distinction par la localisation</a:t>
            </a:r>
            <a:r>
              <a:rPr lang="fr-FR" dirty="0" smtClean="0"/>
              <a:t> concerne le positionnement des informations les unes par rapport aux autres dans le but d’indiquer leur appartenance ou leur </a:t>
            </a:r>
            <a:r>
              <a:rPr lang="fr-FR" dirty="0" err="1" smtClean="0"/>
              <a:t>non-appartenance</a:t>
            </a:r>
            <a:r>
              <a:rPr lang="fr-FR" dirty="0" smtClean="0"/>
              <a:t> à une même classe, ou encore dans le but de montrer la distinction entre différentes classes. Ce critère concerne aussi l’organisation des items dans une même classe.</a:t>
            </a:r>
            <a:endParaRPr lang="fr-FR" dirty="0"/>
          </a:p>
        </p:txBody>
      </p:sp>
      <p:sp>
        <p:nvSpPr>
          <p:cNvPr id="8" name="Espace réservé du numéro de diapositive 7"/>
          <p:cNvSpPr>
            <a:spLocks noGrp="1"/>
          </p:cNvSpPr>
          <p:nvPr>
            <p:ph type="sldNum" sz="quarter" idx="11"/>
          </p:nvPr>
        </p:nvSpPr>
        <p:spPr/>
        <p:txBody>
          <a:bodyPr/>
          <a:lstStyle/>
          <a:p>
            <a:fld id="{25091D67-5E7A-124F-8F9E-9CB8831E3A00}" type="slidenum">
              <a:rPr lang="fr-FR" smtClean="0"/>
              <a:pPr/>
              <a:t>7</a:t>
            </a:fld>
            <a:endParaRPr lang="fr-F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fr-FR" dirty="0" smtClean="0"/>
              <a:t>Guidage / Groupement</a:t>
            </a:r>
            <a:r>
              <a:rPr lang="fr-FR" dirty="0" smtClean="0"/>
              <a:t>/Distinction entre items</a:t>
            </a:r>
            <a:endParaRPr lang="fr-FR" dirty="0"/>
          </a:p>
        </p:txBody>
      </p:sp>
      <p:sp>
        <p:nvSpPr>
          <p:cNvPr id="3" name="Espace réservé du contenu 2"/>
          <p:cNvSpPr>
            <a:spLocks noGrp="1"/>
          </p:cNvSpPr>
          <p:nvPr>
            <p:ph idx="1"/>
          </p:nvPr>
        </p:nvSpPr>
        <p:spPr/>
        <p:txBody>
          <a:bodyPr>
            <a:normAutofit/>
          </a:bodyPr>
          <a:lstStyle/>
          <a:p>
            <a:r>
              <a:rPr lang="fr-FR" dirty="0" smtClean="0"/>
              <a:t>Le critère </a:t>
            </a:r>
            <a:r>
              <a:rPr lang="fr-FR" b="1" dirty="0" smtClean="0"/>
              <a:t>Groupement/distinction par le format</a:t>
            </a:r>
            <a:r>
              <a:rPr lang="fr-FR" dirty="0" smtClean="0"/>
              <a:t> concerne plus particulièrement les caractéristiques graphiques (format, couleur, etc.) permettant de faire apparaître la </a:t>
            </a:r>
            <a:r>
              <a:rPr lang="fr-FR" dirty="0" err="1" smtClean="0"/>
              <a:t>non-appartenance</a:t>
            </a:r>
            <a:r>
              <a:rPr lang="fr-FR" dirty="0" smtClean="0"/>
              <a:t> ou l’appartenance d’items à une même classe, ou encore permettant d’indiquer des distinctions entre classes ou bien encore des distinctions entre items d’une même classe.</a:t>
            </a:r>
            <a:endParaRPr lang="fr-FR" dirty="0"/>
          </a:p>
        </p:txBody>
      </p:sp>
      <p:sp>
        <p:nvSpPr>
          <p:cNvPr id="6" name="Espace réservé du numéro de diapositive 5"/>
          <p:cNvSpPr>
            <a:spLocks noGrp="1"/>
          </p:cNvSpPr>
          <p:nvPr>
            <p:ph type="sldNum" sz="quarter" idx="11"/>
          </p:nvPr>
        </p:nvSpPr>
        <p:spPr/>
        <p:txBody>
          <a:bodyPr/>
          <a:lstStyle/>
          <a:p>
            <a:fld id="{25091D67-5E7A-124F-8F9E-9CB8831E3A00}" type="slidenum">
              <a:rPr lang="fr-FR" smtClean="0"/>
              <a:pPr/>
              <a:t>8</a:t>
            </a:fld>
            <a:endParaRPr lang="fr-F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Guidage / Feed</a:t>
            </a:r>
            <a:r>
              <a:rPr lang="fr-FR" dirty="0" smtClean="0"/>
              <a:t>-back immédiat</a:t>
            </a:r>
            <a:endParaRPr lang="fr-FR" dirty="0"/>
          </a:p>
        </p:txBody>
      </p:sp>
      <p:sp>
        <p:nvSpPr>
          <p:cNvPr id="3" name="Espace réservé du contenu 2"/>
          <p:cNvSpPr>
            <a:spLocks noGrp="1"/>
          </p:cNvSpPr>
          <p:nvPr>
            <p:ph idx="1"/>
          </p:nvPr>
        </p:nvSpPr>
        <p:spPr/>
        <p:txBody>
          <a:bodyPr>
            <a:normAutofit/>
          </a:bodyPr>
          <a:lstStyle/>
          <a:p>
            <a:r>
              <a:rPr lang="fr-FR" dirty="0" smtClean="0"/>
              <a:t>Le feed-back immédiat concerne les réponses de l’ordinateur consécutives aux actions des utilisateurs, lesquelles peuvent être un simple appui sur une touche ou l’entrée d’une séquence de commandes. Dans tous les cas, l’ordinateur devrait répondre, dans des délais brefs, appropriés et homogènes selon les types de transactions. Dans tous les cas, une réponse aussi immédiate que possible devrait être fournie à l’utilisateur, le renseignant sur l’action accomplie et sur son résultat.</a:t>
            </a:r>
            <a:endParaRPr lang="fr-FR" dirty="0"/>
          </a:p>
        </p:txBody>
      </p:sp>
      <p:sp>
        <p:nvSpPr>
          <p:cNvPr id="6" name="Espace réservé du numéro de diapositive 5"/>
          <p:cNvSpPr>
            <a:spLocks noGrp="1"/>
          </p:cNvSpPr>
          <p:nvPr>
            <p:ph type="sldNum" sz="quarter" idx="11"/>
          </p:nvPr>
        </p:nvSpPr>
        <p:spPr/>
        <p:txBody>
          <a:bodyPr/>
          <a:lstStyle/>
          <a:p>
            <a:fld id="{25091D67-5E7A-124F-8F9E-9CB8831E3A00}" type="slidenum">
              <a:rPr lang="fr-FR" smtClean="0"/>
              <a:pPr/>
              <a:t>9</a:t>
            </a:fld>
            <a:endParaRPr lang="fr-F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HEC">
  <a:themeElements>
    <a:clrScheme name="">
      <a:dk1>
        <a:srgbClr val="000000"/>
      </a:dk1>
      <a:lt1>
        <a:srgbClr val="FFFFFF"/>
      </a:lt1>
      <a:dk2>
        <a:srgbClr val="CC0000"/>
      </a:dk2>
      <a:lt2>
        <a:srgbClr val="CECECE"/>
      </a:lt2>
      <a:accent1>
        <a:srgbClr val="790015"/>
      </a:accent1>
      <a:accent2>
        <a:srgbClr val="EABB00"/>
      </a:accent2>
      <a:accent3>
        <a:srgbClr val="FFFFFF"/>
      </a:accent3>
      <a:accent4>
        <a:srgbClr val="000000"/>
      </a:accent4>
      <a:accent5>
        <a:srgbClr val="BEAAAA"/>
      </a:accent5>
      <a:accent6>
        <a:srgbClr val="D4A900"/>
      </a:accent6>
      <a:hlink>
        <a:srgbClr val="A50021"/>
      </a:hlink>
      <a:folHlink>
        <a:srgbClr val="999933"/>
      </a:folHlink>
    </a:clrScheme>
    <a:fontScheme name="HEC1">
      <a:majorFont>
        <a:latin typeface="Arial"/>
        <a:ea typeface=""/>
        <a:cs typeface=""/>
      </a:majorFont>
      <a:minorFont>
        <a:latin typeface="Arial"/>
        <a:ea typeface=""/>
        <a:cs typeface=""/>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CA" sz="20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CA" sz="2000" b="0" i="0" u="none" strike="noStrike" cap="none" normalizeH="0" baseline="0">
            <a:ln>
              <a:noFill/>
            </a:ln>
            <a:solidFill>
              <a:schemeClr val="tx1"/>
            </a:solidFill>
            <a:effectLst/>
            <a:latin typeface="Arial" charset="0"/>
          </a:defRPr>
        </a:defPPr>
      </a:lstStyle>
    </a:lnDef>
  </a:objectDefaults>
  <a:extraClrSchemeLst>
    <a:extraClrScheme>
      <a:clrScheme name="HEC1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HEC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HEC1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HEC1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HEC1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HEC1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HEC1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HEC">
  <a:themeElements>
    <a:clrScheme name="">
      <a:dk1>
        <a:srgbClr val="000000"/>
      </a:dk1>
      <a:lt1>
        <a:srgbClr val="FFFFFF"/>
      </a:lt1>
      <a:dk2>
        <a:srgbClr val="CC0000"/>
      </a:dk2>
      <a:lt2>
        <a:srgbClr val="CECECE"/>
      </a:lt2>
      <a:accent1>
        <a:srgbClr val="790015"/>
      </a:accent1>
      <a:accent2>
        <a:srgbClr val="EABB00"/>
      </a:accent2>
      <a:accent3>
        <a:srgbClr val="FFFFFF"/>
      </a:accent3>
      <a:accent4>
        <a:srgbClr val="000000"/>
      </a:accent4>
      <a:accent5>
        <a:srgbClr val="BEAAAA"/>
      </a:accent5>
      <a:accent6>
        <a:srgbClr val="D4A900"/>
      </a:accent6>
      <a:hlink>
        <a:srgbClr val="A50021"/>
      </a:hlink>
      <a:folHlink>
        <a:srgbClr val="999933"/>
      </a:folHlink>
    </a:clrScheme>
    <a:fontScheme name="HEC1">
      <a:majorFont>
        <a:latin typeface="Arial"/>
        <a:ea typeface=""/>
        <a:cs typeface=""/>
      </a:majorFont>
      <a:minorFont>
        <a:latin typeface="Arial"/>
        <a:ea typeface=""/>
        <a:cs typeface=""/>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CA" sz="20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CA" sz="2000" b="0" i="0" u="none" strike="noStrike" cap="none" normalizeH="0" baseline="0">
            <a:ln>
              <a:noFill/>
            </a:ln>
            <a:solidFill>
              <a:schemeClr val="tx1"/>
            </a:solidFill>
            <a:effectLst/>
            <a:latin typeface="Arial" charset="0"/>
          </a:defRPr>
        </a:defPPr>
      </a:lstStyle>
    </a:lnDef>
  </a:objectDefaults>
  <a:extraClrSchemeLst>
    <a:extraClrScheme>
      <a:clrScheme name="HEC1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HEC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HEC1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HEC1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HEC1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HEC1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HEC1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HEC.thmx</Template>
  <TotalTime>214</TotalTime>
  <Words>1637</Words>
  <Application>Microsoft Macintosh PowerPoint</Application>
  <PresentationFormat>Présentation à l'écran (4:3)</PresentationFormat>
  <Paragraphs>128</Paragraphs>
  <Slides>28</Slides>
  <Notes>1</Notes>
  <HiddenSlides>0</HiddenSlides>
  <MMClips>0</MMClips>
  <ScaleCrop>false</ScaleCrop>
  <HeadingPairs>
    <vt:vector size="4" baseType="variant">
      <vt:variant>
        <vt:lpstr>Modèle de conception</vt:lpstr>
      </vt:variant>
      <vt:variant>
        <vt:i4>2</vt:i4>
      </vt:variant>
      <vt:variant>
        <vt:lpstr>Titres des diapositives</vt:lpstr>
      </vt:variant>
      <vt:variant>
        <vt:i4>28</vt:i4>
      </vt:variant>
    </vt:vector>
  </HeadingPairs>
  <TitlesOfParts>
    <vt:vector size="30" baseType="lpstr">
      <vt:lpstr>HEC</vt:lpstr>
      <vt:lpstr>1_HEC</vt:lpstr>
      <vt:lpstr>Analyse de site Web Critères de Scapin et Bastien</vt:lpstr>
      <vt:lpstr>L’ergonomie des sites Web</vt:lpstr>
      <vt:lpstr>Critères de Scapin et Bastien</vt:lpstr>
      <vt:lpstr>Guidage</vt:lpstr>
      <vt:lpstr>Guidage / Incitation</vt:lpstr>
      <vt:lpstr>Guidage / Incitation - exemples</vt:lpstr>
      <vt:lpstr>Guidage / Groupement/Distinction entre items</vt:lpstr>
      <vt:lpstr>Guidage / Groupement/Distinction entre items</vt:lpstr>
      <vt:lpstr>Guidage / Feed-back immédiat</vt:lpstr>
      <vt:lpstr>Guidage / Lisibilité</vt:lpstr>
      <vt:lpstr>Charge de travail</vt:lpstr>
      <vt:lpstr>Charge de travail / Brièveté</vt:lpstr>
      <vt:lpstr>Charge de travail / Brièveté/ Concision</vt:lpstr>
      <vt:lpstr>Charge de travail / Brièveté / Actions minimales</vt:lpstr>
      <vt:lpstr>Charge de travail / Densité informationnelle</vt:lpstr>
      <vt:lpstr>Contrôle explicite</vt:lpstr>
      <vt:lpstr> Contrôle explicite / Actions explicites</vt:lpstr>
      <vt:lpstr> Contrôle explicite / Contrôle utilisateur</vt:lpstr>
      <vt:lpstr>Adaptabilité</vt:lpstr>
      <vt:lpstr>Adaptabilité / Flexibilité</vt:lpstr>
      <vt:lpstr>Adaptabilité / Prise en compte de l’expérience de l’utilisateur</vt:lpstr>
      <vt:lpstr>Gestion des erreurs</vt:lpstr>
      <vt:lpstr>Gestion des erreurs / Protection contre les erreurs</vt:lpstr>
      <vt:lpstr>Gestion des erreurs / Qualité des messages d’erreur</vt:lpstr>
      <vt:lpstr>Gestion des erreurs / Correction des erreurs</vt:lpstr>
      <vt:lpstr>Homogénéité/cohérence</vt:lpstr>
      <vt:lpstr>Signifiance des codes et dénominations</vt:lpstr>
      <vt:lpstr>Compatibilité</vt:lpstr>
    </vt:vector>
  </TitlesOfParts>
  <Company>MATI Montréal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 du site Critères de Scapin et Bastien</dc:title>
  <dc:creator>Olivier Gerbé</dc:creator>
  <cp:lastModifiedBy>Olivier Gerbé</cp:lastModifiedBy>
  <cp:revision>12</cp:revision>
  <dcterms:created xsi:type="dcterms:W3CDTF">2011-01-12T19:50:13Z</dcterms:created>
  <dcterms:modified xsi:type="dcterms:W3CDTF">2011-01-12T22:11:41Z</dcterms:modified>
</cp:coreProperties>
</file>