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56" r:id="rId3"/>
    <p:sldId id="259" r:id="rId4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7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spotify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spotify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spotify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spotify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spotify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spotify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spotify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spotify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eg"/><Relationship Id="rId8" Type="http://schemas.openxmlformats.org/officeDocument/2006/relationships/slide" Target="slide8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1" Type="http://schemas.openxmlformats.org/officeDocument/2006/relationships/notesSlide" Target="../notesSlides/notesSlide8.xml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9" Type="http://schemas.openxmlformats.org/officeDocument/2006/relationships/image" Target="../media/image8.png"/><Relationship Id="rId38" Type="http://schemas.openxmlformats.org/officeDocument/2006/relationships/slide" Target="slide10.xml"/><Relationship Id="rId37" Type="http://schemas.openxmlformats.org/officeDocument/2006/relationships/image" Target="../media/image5.png"/><Relationship Id="rId36" Type="http://schemas.openxmlformats.org/officeDocument/2006/relationships/slide" Target="slide3.xml"/><Relationship Id="rId35" Type="http://schemas.openxmlformats.org/officeDocument/2006/relationships/image" Target="../media/image2.png"/><Relationship Id="rId34" Type="http://schemas.openxmlformats.org/officeDocument/2006/relationships/slide" Target="slide4.xml"/><Relationship Id="rId33" Type="http://schemas.openxmlformats.org/officeDocument/2006/relationships/image" Target="../media/image11.png"/><Relationship Id="rId32" Type="http://schemas.openxmlformats.org/officeDocument/2006/relationships/slide" Target="slide5.xml"/><Relationship Id="rId31" Type="http://schemas.openxmlformats.org/officeDocument/2006/relationships/image" Target="../media/image16.png"/><Relationship Id="rId30" Type="http://schemas.openxmlformats.org/officeDocument/2006/relationships/image" Target="../media/image9.png"/><Relationship Id="rId3" Type="http://schemas.openxmlformats.org/officeDocument/2006/relationships/image" Target="../media/image19.png"/><Relationship Id="rId29" Type="http://schemas.openxmlformats.org/officeDocument/2006/relationships/image" Target="../media/image1.png"/><Relationship Id="rId28" Type="http://schemas.openxmlformats.org/officeDocument/2006/relationships/slide" Target="slide6.xml"/><Relationship Id="rId27" Type="http://schemas.openxmlformats.org/officeDocument/2006/relationships/image" Target="../media/image32.png"/><Relationship Id="rId26" Type="http://schemas.openxmlformats.org/officeDocument/2006/relationships/image" Target="../media/image31.png"/><Relationship Id="rId25" Type="http://schemas.openxmlformats.org/officeDocument/2006/relationships/image" Target="../media/image3.png"/><Relationship Id="rId24" Type="http://schemas.openxmlformats.org/officeDocument/2006/relationships/image" Target="../media/image4.png"/><Relationship Id="rId23" Type="http://schemas.openxmlformats.org/officeDocument/2006/relationships/image" Target="../media/image30.png"/><Relationship Id="rId22" Type="http://schemas.openxmlformats.org/officeDocument/2006/relationships/image" Target="../media/image29.png"/><Relationship Id="rId21" Type="http://schemas.openxmlformats.org/officeDocument/2006/relationships/image" Target="../media/image28.png"/><Relationship Id="rId20" Type="http://schemas.openxmlformats.org/officeDocument/2006/relationships/image" Target="../media/image12.png"/><Relationship Id="rId2" Type="http://schemas.openxmlformats.org/officeDocument/2006/relationships/slide" Target="slide2.xml"/><Relationship Id="rId19" Type="http://schemas.openxmlformats.org/officeDocument/2006/relationships/image" Target="../media/image27.png"/><Relationship Id="rId18" Type="http://schemas.openxmlformats.org/officeDocument/2006/relationships/image" Target="../media/image17.png"/><Relationship Id="rId17" Type="http://schemas.openxmlformats.org/officeDocument/2006/relationships/image" Target="../media/image26.png"/><Relationship Id="rId16" Type="http://schemas.openxmlformats.org/officeDocument/2006/relationships/image" Target="../media/image10.png"/><Relationship Id="rId15" Type="http://schemas.openxmlformats.org/officeDocument/2006/relationships/image" Target="../media/image6.png"/><Relationship Id="rId14" Type="http://schemas.openxmlformats.org/officeDocument/2006/relationships/image" Target="../media/image13.png"/><Relationship Id="rId13" Type="http://schemas.openxmlformats.org/officeDocument/2006/relationships/image" Target="../media/image25.png"/><Relationship Id="rId12" Type="http://schemas.openxmlformats.org/officeDocument/2006/relationships/image" Target="../media/image15.png"/><Relationship Id="rId11" Type="http://schemas.openxmlformats.org/officeDocument/2006/relationships/slide" Target="slide9.xml"/><Relationship Id="rId10" Type="http://schemas.openxmlformats.org/officeDocument/2006/relationships/image" Target="../media/image14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eg"/><Relationship Id="rId8" Type="http://schemas.openxmlformats.org/officeDocument/2006/relationships/slide" Target="slide3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2" Type="http://schemas.openxmlformats.org/officeDocument/2006/relationships/notesSlide" Target="../notesSlides/notesSlide1.x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1.png"/><Relationship Id="rId4" Type="http://schemas.openxmlformats.org/officeDocument/2006/relationships/image" Target="../media/image20.png"/><Relationship Id="rId39" Type="http://schemas.openxmlformats.org/officeDocument/2006/relationships/slide" Target="slide7.xml"/><Relationship Id="rId38" Type="http://schemas.openxmlformats.org/officeDocument/2006/relationships/image" Target="../media/image32.png"/><Relationship Id="rId37" Type="http://schemas.openxmlformats.org/officeDocument/2006/relationships/image" Target="../media/image31.png"/><Relationship Id="rId36" Type="http://schemas.openxmlformats.org/officeDocument/2006/relationships/image" Target="../media/image3.png"/><Relationship Id="rId35" Type="http://schemas.openxmlformats.org/officeDocument/2006/relationships/image" Target="../media/image4.png"/><Relationship Id="rId34" Type="http://schemas.openxmlformats.org/officeDocument/2006/relationships/image" Target="../media/image30.png"/><Relationship Id="rId33" Type="http://schemas.openxmlformats.org/officeDocument/2006/relationships/image" Target="../media/image29.png"/><Relationship Id="rId32" Type="http://schemas.openxmlformats.org/officeDocument/2006/relationships/image" Target="../media/image28.png"/><Relationship Id="rId31" Type="http://schemas.openxmlformats.org/officeDocument/2006/relationships/image" Target="../media/image12.png"/><Relationship Id="rId30" Type="http://schemas.openxmlformats.org/officeDocument/2006/relationships/image" Target="../media/image27.png"/><Relationship Id="rId3" Type="http://schemas.openxmlformats.org/officeDocument/2006/relationships/image" Target="../media/image19.png"/><Relationship Id="rId29" Type="http://schemas.openxmlformats.org/officeDocument/2006/relationships/image" Target="../media/image17.png"/><Relationship Id="rId28" Type="http://schemas.openxmlformats.org/officeDocument/2006/relationships/image" Target="../media/image26.png"/><Relationship Id="rId27" Type="http://schemas.openxmlformats.org/officeDocument/2006/relationships/image" Target="../media/image10.png"/><Relationship Id="rId26" Type="http://schemas.openxmlformats.org/officeDocument/2006/relationships/image" Target="../media/image6.png"/><Relationship Id="rId25" Type="http://schemas.openxmlformats.org/officeDocument/2006/relationships/image" Target="../media/image13.png"/><Relationship Id="rId24" Type="http://schemas.openxmlformats.org/officeDocument/2006/relationships/image" Target="../media/image25.png"/><Relationship Id="rId23" Type="http://schemas.openxmlformats.org/officeDocument/2006/relationships/image" Target="../media/image11.png"/><Relationship Id="rId22" Type="http://schemas.openxmlformats.org/officeDocument/2006/relationships/slide" Target="slide5.xml"/><Relationship Id="rId21" Type="http://schemas.openxmlformats.org/officeDocument/2006/relationships/image" Target="../media/image16.png"/><Relationship Id="rId20" Type="http://schemas.openxmlformats.org/officeDocument/2006/relationships/image" Target="../media/image9.png"/><Relationship Id="rId2" Type="http://schemas.openxmlformats.org/officeDocument/2006/relationships/slide" Target="slide2.xml"/><Relationship Id="rId19" Type="http://schemas.openxmlformats.org/officeDocument/2006/relationships/image" Target="../media/image8.png"/><Relationship Id="rId18" Type="http://schemas.openxmlformats.org/officeDocument/2006/relationships/slide" Target="slide10.xml"/><Relationship Id="rId17" Type="http://schemas.openxmlformats.org/officeDocument/2006/relationships/slide" Target="slide6.xml"/><Relationship Id="rId16" Type="http://schemas.openxmlformats.org/officeDocument/2006/relationships/image" Target="../media/image15.png"/><Relationship Id="rId15" Type="http://schemas.openxmlformats.org/officeDocument/2006/relationships/slide" Target="slide9.xml"/><Relationship Id="rId14" Type="http://schemas.openxmlformats.org/officeDocument/2006/relationships/image" Target="../media/image14.png"/><Relationship Id="rId13" Type="http://schemas.openxmlformats.org/officeDocument/2006/relationships/slide" Target="slide8.xml"/><Relationship Id="rId12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slide" Target="slide4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slide" Target="slide2.xml"/><Relationship Id="rId5" Type="http://schemas.openxmlformats.org/officeDocument/2006/relationships/image" Target="../media/image23.png"/><Relationship Id="rId4" Type="http://schemas.openxmlformats.org/officeDocument/2006/relationships/image" Target="../media/image32.png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1.png"/><Relationship Id="rId35" Type="http://schemas.openxmlformats.org/officeDocument/2006/relationships/slide" Target="slide7.xml"/><Relationship Id="rId34" Type="http://schemas.openxmlformats.org/officeDocument/2006/relationships/image" Target="../media/image4.png"/><Relationship Id="rId33" Type="http://schemas.openxmlformats.org/officeDocument/2006/relationships/image" Target="../media/image30.png"/><Relationship Id="rId32" Type="http://schemas.openxmlformats.org/officeDocument/2006/relationships/image" Target="../media/image29.png"/><Relationship Id="rId31" Type="http://schemas.openxmlformats.org/officeDocument/2006/relationships/image" Target="../media/image28.png"/><Relationship Id="rId30" Type="http://schemas.openxmlformats.org/officeDocument/2006/relationships/image" Target="../media/image12.png"/><Relationship Id="rId3" Type="http://schemas.openxmlformats.org/officeDocument/2006/relationships/image" Target="../media/image31.png"/><Relationship Id="rId29" Type="http://schemas.openxmlformats.org/officeDocument/2006/relationships/image" Target="../media/image27.png"/><Relationship Id="rId28" Type="http://schemas.openxmlformats.org/officeDocument/2006/relationships/image" Target="../media/image17.png"/><Relationship Id="rId27" Type="http://schemas.openxmlformats.org/officeDocument/2006/relationships/image" Target="../media/image26.png"/><Relationship Id="rId26" Type="http://schemas.openxmlformats.org/officeDocument/2006/relationships/image" Target="../media/image10.png"/><Relationship Id="rId25" Type="http://schemas.openxmlformats.org/officeDocument/2006/relationships/image" Target="../media/image6.png"/><Relationship Id="rId24" Type="http://schemas.openxmlformats.org/officeDocument/2006/relationships/image" Target="../media/image13.png"/><Relationship Id="rId23" Type="http://schemas.openxmlformats.org/officeDocument/2006/relationships/image" Target="../media/image25.png"/><Relationship Id="rId22" Type="http://schemas.openxmlformats.org/officeDocument/2006/relationships/image" Target="../media/image11.png"/><Relationship Id="rId21" Type="http://schemas.openxmlformats.org/officeDocument/2006/relationships/slide" Target="slide5.xml"/><Relationship Id="rId20" Type="http://schemas.openxmlformats.org/officeDocument/2006/relationships/image" Target="../media/image16.png"/><Relationship Id="rId2" Type="http://schemas.openxmlformats.org/officeDocument/2006/relationships/image" Target="../media/image3.png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slide" Target="slide6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5.png"/><Relationship Id="rId13" Type="http://schemas.openxmlformats.org/officeDocument/2006/relationships/image" Target="../media/image2.png"/><Relationship Id="rId12" Type="http://schemas.openxmlformats.org/officeDocument/2006/relationships/slide" Target="slide4.xml"/><Relationship Id="rId11" Type="http://schemas.openxmlformats.org/officeDocument/2006/relationships/slide" Target="slide3.xml"/><Relationship Id="rId10" Type="http://schemas.openxmlformats.org/officeDocument/2006/relationships/image" Target="../media/image22.png"/><Relationship Id="rId1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9.png"/><Relationship Id="rId7" Type="http://schemas.openxmlformats.org/officeDocument/2006/relationships/image" Target="../media/image20.png"/><Relationship Id="rId6" Type="http://schemas.openxmlformats.org/officeDocument/2006/relationships/slide" Target="slide2.xml"/><Relationship Id="rId5" Type="http://schemas.openxmlformats.org/officeDocument/2006/relationships/image" Target="../media/image22.png"/><Relationship Id="rId4" Type="http://schemas.openxmlformats.org/officeDocument/2006/relationships/image" Target="../media/image32.png"/><Relationship Id="rId38" Type="http://schemas.openxmlformats.org/officeDocument/2006/relationships/notesSlide" Target="../notesSlides/notesSlide2.x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1.png"/><Relationship Id="rId35" Type="http://schemas.openxmlformats.org/officeDocument/2006/relationships/slide" Target="slide7.xml"/><Relationship Id="rId34" Type="http://schemas.openxmlformats.org/officeDocument/2006/relationships/image" Target="../media/image4.png"/><Relationship Id="rId33" Type="http://schemas.openxmlformats.org/officeDocument/2006/relationships/image" Target="../media/image30.png"/><Relationship Id="rId32" Type="http://schemas.openxmlformats.org/officeDocument/2006/relationships/image" Target="../media/image29.png"/><Relationship Id="rId31" Type="http://schemas.openxmlformats.org/officeDocument/2006/relationships/image" Target="../media/image28.png"/><Relationship Id="rId30" Type="http://schemas.openxmlformats.org/officeDocument/2006/relationships/image" Target="../media/image12.png"/><Relationship Id="rId3" Type="http://schemas.openxmlformats.org/officeDocument/2006/relationships/image" Target="../media/image31.png"/><Relationship Id="rId29" Type="http://schemas.openxmlformats.org/officeDocument/2006/relationships/image" Target="../media/image27.png"/><Relationship Id="rId28" Type="http://schemas.openxmlformats.org/officeDocument/2006/relationships/image" Target="../media/image17.png"/><Relationship Id="rId27" Type="http://schemas.openxmlformats.org/officeDocument/2006/relationships/image" Target="../media/image26.png"/><Relationship Id="rId26" Type="http://schemas.openxmlformats.org/officeDocument/2006/relationships/image" Target="../media/image10.png"/><Relationship Id="rId25" Type="http://schemas.openxmlformats.org/officeDocument/2006/relationships/image" Target="../media/image6.png"/><Relationship Id="rId24" Type="http://schemas.openxmlformats.org/officeDocument/2006/relationships/image" Target="../media/image13.png"/><Relationship Id="rId23" Type="http://schemas.openxmlformats.org/officeDocument/2006/relationships/image" Target="../media/image25.png"/><Relationship Id="rId22" Type="http://schemas.openxmlformats.org/officeDocument/2006/relationships/image" Target="../media/image11.png"/><Relationship Id="rId21" Type="http://schemas.openxmlformats.org/officeDocument/2006/relationships/slide" Target="slide5.xml"/><Relationship Id="rId20" Type="http://schemas.openxmlformats.org/officeDocument/2006/relationships/image" Target="../media/image16.png"/><Relationship Id="rId2" Type="http://schemas.openxmlformats.org/officeDocument/2006/relationships/image" Target="../media/image3.png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slide" Target="slide6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5.png"/><Relationship Id="rId13" Type="http://schemas.openxmlformats.org/officeDocument/2006/relationships/image" Target="../media/image2.png"/><Relationship Id="rId12" Type="http://schemas.openxmlformats.org/officeDocument/2006/relationships/slide" Target="slide4.xml"/><Relationship Id="rId11" Type="http://schemas.openxmlformats.org/officeDocument/2006/relationships/slide" Target="slide3.xml"/><Relationship Id="rId10" Type="http://schemas.openxmlformats.org/officeDocument/2006/relationships/image" Target="../media/image23.png"/><Relationship Id="rId1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slide" Target="slide2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Relationship Id="rId38" Type="http://schemas.openxmlformats.org/officeDocument/2006/relationships/notesSlide" Target="../notesSlides/notesSlide3.x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1.png"/><Relationship Id="rId35" Type="http://schemas.openxmlformats.org/officeDocument/2006/relationships/slide" Target="slide7.xml"/><Relationship Id="rId34" Type="http://schemas.openxmlformats.org/officeDocument/2006/relationships/image" Target="../media/image4.png"/><Relationship Id="rId33" Type="http://schemas.openxmlformats.org/officeDocument/2006/relationships/image" Target="../media/image30.png"/><Relationship Id="rId32" Type="http://schemas.openxmlformats.org/officeDocument/2006/relationships/image" Target="../media/image29.png"/><Relationship Id="rId31" Type="http://schemas.openxmlformats.org/officeDocument/2006/relationships/image" Target="../media/image28.png"/><Relationship Id="rId30" Type="http://schemas.openxmlformats.org/officeDocument/2006/relationships/image" Target="../media/image12.png"/><Relationship Id="rId3" Type="http://schemas.openxmlformats.org/officeDocument/2006/relationships/image" Target="../media/image31.png"/><Relationship Id="rId29" Type="http://schemas.openxmlformats.org/officeDocument/2006/relationships/image" Target="../media/image27.png"/><Relationship Id="rId28" Type="http://schemas.openxmlformats.org/officeDocument/2006/relationships/image" Target="../media/image17.png"/><Relationship Id="rId27" Type="http://schemas.openxmlformats.org/officeDocument/2006/relationships/image" Target="../media/image26.png"/><Relationship Id="rId26" Type="http://schemas.openxmlformats.org/officeDocument/2006/relationships/image" Target="../media/image10.png"/><Relationship Id="rId25" Type="http://schemas.openxmlformats.org/officeDocument/2006/relationships/image" Target="../media/image6.png"/><Relationship Id="rId24" Type="http://schemas.openxmlformats.org/officeDocument/2006/relationships/image" Target="../media/image13.png"/><Relationship Id="rId23" Type="http://schemas.openxmlformats.org/officeDocument/2006/relationships/image" Target="../media/image25.png"/><Relationship Id="rId22" Type="http://schemas.openxmlformats.org/officeDocument/2006/relationships/image" Target="../media/image11.png"/><Relationship Id="rId21" Type="http://schemas.openxmlformats.org/officeDocument/2006/relationships/slide" Target="slide5.xml"/><Relationship Id="rId20" Type="http://schemas.openxmlformats.org/officeDocument/2006/relationships/image" Target="../media/image16.png"/><Relationship Id="rId2" Type="http://schemas.openxmlformats.org/officeDocument/2006/relationships/image" Target="../media/image3.png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slide" Target="slide6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5.png"/><Relationship Id="rId13" Type="http://schemas.openxmlformats.org/officeDocument/2006/relationships/image" Target="../media/image2.png"/><Relationship Id="rId12" Type="http://schemas.openxmlformats.org/officeDocument/2006/relationships/slide" Target="slide4.xml"/><Relationship Id="rId11" Type="http://schemas.openxmlformats.org/officeDocument/2006/relationships/slide" Target="slide3.xml"/><Relationship Id="rId10" Type="http://schemas.openxmlformats.org/officeDocument/2006/relationships/image" Target="../media/image23.png"/><Relationship Id="rId1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19.png"/><Relationship Id="rId6" Type="http://schemas.openxmlformats.org/officeDocument/2006/relationships/slide" Target="slide2.xml"/><Relationship Id="rId5" Type="http://schemas.openxmlformats.org/officeDocument/2006/relationships/image" Target="../media/image20.png"/><Relationship Id="rId4" Type="http://schemas.openxmlformats.org/officeDocument/2006/relationships/image" Target="../media/image32.png"/><Relationship Id="rId38" Type="http://schemas.openxmlformats.org/officeDocument/2006/relationships/notesSlide" Target="../notesSlides/notesSlide4.x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1.png"/><Relationship Id="rId35" Type="http://schemas.openxmlformats.org/officeDocument/2006/relationships/slide" Target="slide7.xml"/><Relationship Id="rId34" Type="http://schemas.openxmlformats.org/officeDocument/2006/relationships/image" Target="../media/image4.png"/><Relationship Id="rId33" Type="http://schemas.openxmlformats.org/officeDocument/2006/relationships/image" Target="../media/image30.png"/><Relationship Id="rId32" Type="http://schemas.openxmlformats.org/officeDocument/2006/relationships/image" Target="../media/image29.png"/><Relationship Id="rId31" Type="http://schemas.openxmlformats.org/officeDocument/2006/relationships/image" Target="../media/image28.png"/><Relationship Id="rId30" Type="http://schemas.openxmlformats.org/officeDocument/2006/relationships/image" Target="../media/image12.png"/><Relationship Id="rId3" Type="http://schemas.openxmlformats.org/officeDocument/2006/relationships/image" Target="../media/image31.png"/><Relationship Id="rId29" Type="http://schemas.openxmlformats.org/officeDocument/2006/relationships/image" Target="../media/image27.png"/><Relationship Id="rId28" Type="http://schemas.openxmlformats.org/officeDocument/2006/relationships/image" Target="../media/image17.png"/><Relationship Id="rId27" Type="http://schemas.openxmlformats.org/officeDocument/2006/relationships/image" Target="../media/image26.png"/><Relationship Id="rId26" Type="http://schemas.openxmlformats.org/officeDocument/2006/relationships/image" Target="../media/image10.png"/><Relationship Id="rId25" Type="http://schemas.openxmlformats.org/officeDocument/2006/relationships/image" Target="../media/image6.png"/><Relationship Id="rId24" Type="http://schemas.openxmlformats.org/officeDocument/2006/relationships/image" Target="../media/image13.png"/><Relationship Id="rId23" Type="http://schemas.openxmlformats.org/officeDocument/2006/relationships/image" Target="../media/image25.png"/><Relationship Id="rId22" Type="http://schemas.openxmlformats.org/officeDocument/2006/relationships/image" Target="../media/image11.png"/><Relationship Id="rId21" Type="http://schemas.openxmlformats.org/officeDocument/2006/relationships/slide" Target="slide5.xml"/><Relationship Id="rId20" Type="http://schemas.openxmlformats.org/officeDocument/2006/relationships/image" Target="../media/image16.png"/><Relationship Id="rId2" Type="http://schemas.openxmlformats.org/officeDocument/2006/relationships/image" Target="../media/image3.png"/><Relationship Id="rId19" Type="http://schemas.openxmlformats.org/officeDocument/2006/relationships/image" Target="../media/image9.png"/><Relationship Id="rId18" Type="http://schemas.openxmlformats.org/officeDocument/2006/relationships/image" Target="../media/image8.png"/><Relationship Id="rId17" Type="http://schemas.openxmlformats.org/officeDocument/2006/relationships/slide" Target="slide6.xml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5.png"/><Relationship Id="rId13" Type="http://schemas.openxmlformats.org/officeDocument/2006/relationships/image" Target="../media/image2.png"/><Relationship Id="rId12" Type="http://schemas.openxmlformats.org/officeDocument/2006/relationships/slide" Target="slide4.xml"/><Relationship Id="rId11" Type="http://schemas.openxmlformats.org/officeDocument/2006/relationships/slide" Target="slide3.xml"/><Relationship Id="rId10" Type="http://schemas.openxmlformats.org/officeDocument/2006/relationships/image" Target="../media/image23.png"/><Relationship Id="rId1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slide" Target="slide2.xml"/><Relationship Id="rId7" Type="http://schemas.openxmlformats.org/officeDocument/2006/relationships/image" Target="../media/image20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Relationship Id="rId39" Type="http://schemas.openxmlformats.org/officeDocument/2006/relationships/notesSlide" Target="../notesSlides/notesSlide5.xml"/><Relationship Id="rId38" Type="http://schemas.openxmlformats.org/officeDocument/2006/relationships/slideLayout" Target="../slideLayouts/slideLayout2.xml"/><Relationship Id="rId37" Type="http://schemas.openxmlformats.org/officeDocument/2006/relationships/image" Target="../media/image18.png"/><Relationship Id="rId36" Type="http://schemas.openxmlformats.org/officeDocument/2006/relationships/image" Target="../media/image4.png"/><Relationship Id="rId35" Type="http://schemas.openxmlformats.org/officeDocument/2006/relationships/image" Target="../media/image30.png"/><Relationship Id="rId34" Type="http://schemas.openxmlformats.org/officeDocument/2006/relationships/image" Target="../media/image29.png"/><Relationship Id="rId33" Type="http://schemas.openxmlformats.org/officeDocument/2006/relationships/image" Target="../media/image28.png"/><Relationship Id="rId32" Type="http://schemas.openxmlformats.org/officeDocument/2006/relationships/image" Target="../media/image12.png"/><Relationship Id="rId31" Type="http://schemas.openxmlformats.org/officeDocument/2006/relationships/image" Target="../media/image27.png"/><Relationship Id="rId30" Type="http://schemas.openxmlformats.org/officeDocument/2006/relationships/image" Target="../media/image17.png"/><Relationship Id="rId3" Type="http://schemas.openxmlformats.org/officeDocument/2006/relationships/image" Target="../media/image1.png"/><Relationship Id="rId29" Type="http://schemas.openxmlformats.org/officeDocument/2006/relationships/image" Target="../media/image26.png"/><Relationship Id="rId28" Type="http://schemas.openxmlformats.org/officeDocument/2006/relationships/image" Target="../media/image10.png"/><Relationship Id="rId27" Type="http://schemas.openxmlformats.org/officeDocument/2006/relationships/image" Target="../media/image6.png"/><Relationship Id="rId26" Type="http://schemas.openxmlformats.org/officeDocument/2006/relationships/image" Target="../media/image13.png"/><Relationship Id="rId25" Type="http://schemas.openxmlformats.org/officeDocument/2006/relationships/image" Target="../media/image25.png"/><Relationship Id="rId24" Type="http://schemas.openxmlformats.org/officeDocument/2006/relationships/image" Target="../media/image11.png"/><Relationship Id="rId23" Type="http://schemas.openxmlformats.org/officeDocument/2006/relationships/slide" Target="slide5.xml"/><Relationship Id="rId22" Type="http://schemas.openxmlformats.org/officeDocument/2006/relationships/image" Target="../media/image16.png"/><Relationship Id="rId21" Type="http://schemas.openxmlformats.org/officeDocument/2006/relationships/image" Target="../media/image9.png"/><Relationship Id="rId20" Type="http://schemas.openxmlformats.org/officeDocument/2006/relationships/image" Target="../media/image8.png"/><Relationship Id="rId2" Type="http://schemas.openxmlformats.org/officeDocument/2006/relationships/slide" Target="slide7.xml"/><Relationship Id="rId19" Type="http://schemas.openxmlformats.org/officeDocument/2006/relationships/slide" Target="slide6.xml"/><Relationship Id="rId18" Type="http://schemas.openxmlformats.org/officeDocument/2006/relationships/image" Target="../media/image15.png"/><Relationship Id="rId17" Type="http://schemas.openxmlformats.org/officeDocument/2006/relationships/image" Target="../media/image14.png"/><Relationship Id="rId16" Type="http://schemas.openxmlformats.org/officeDocument/2006/relationships/image" Target="../media/image5.png"/><Relationship Id="rId15" Type="http://schemas.openxmlformats.org/officeDocument/2006/relationships/image" Target="../media/image2.png"/><Relationship Id="rId14" Type="http://schemas.openxmlformats.org/officeDocument/2006/relationships/slide" Target="slide4.xml"/><Relationship Id="rId13" Type="http://schemas.openxmlformats.org/officeDocument/2006/relationships/slide" Target="slide3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eg"/><Relationship Id="rId8" Type="http://schemas.openxmlformats.org/officeDocument/2006/relationships/slide" Target="slide8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0" Type="http://schemas.openxmlformats.org/officeDocument/2006/relationships/notesSlide" Target="../notesSlides/notesSlide6.xml"/><Relationship Id="rId4" Type="http://schemas.openxmlformats.org/officeDocument/2006/relationships/image" Target="../media/image18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8.png"/><Relationship Id="rId37" Type="http://schemas.openxmlformats.org/officeDocument/2006/relationships/image" Target="../media/image5.png"/><Relationship Id="rId36" Type="http://schemas.openxmlformats.org/officeDocument/2006/relationships/slide" Target="slide3.xml"/><Relationship Id="rId35" Type="http://schemas.openxmlformats.org/officeDocument/2006/relationships/image" Target="../media/image2.png"/><Relationship Id="rId34" Type="http://schemas.openxmlformats.org/officeDocument/2006/relationships/slide" Target="slide4.xml"/><Relationship Id="rId33" Type="http://schemas.openxmlformats.org/officeDocument/2006/relationships/image" Target="../media/image11.png"/><Relationship Id="rId32" Type="http://schemas.openxmlformats.org/officeDocument/2006/relationships/image" Target="../media/image16.png"/><Relationship Id="rId31" Type="http://schemas.openxmlformats.org/officeDocument/2006/relationships/image" Target="../media/image9.png"/><Relationship Id="rId30" Type="http://schemas.openxmlformats.org/officeDocument/2006/relationships/image" Target="../media/image1.png"/><Relationship Id="rId3" Type="http://schemas.openxmlformats.org/officeDocument/2006/relationships/image" Target="../media/image19.png"/><Relationship Id="rId29" Type="http://schemas.openxmlformats.org/officeDocument/2006/relationships/slide" Target="slide6.xml"/><Relationship Id="rId28" Type="http://schemas.openxmlformats.org/officeDocument/2006/relationships/image" Target="../media/image32.png"/><Relationship Id="rId27" Type="http://schemas.openxmlformats.org/officeDocument/2006/relationships/image" Target="../media/image31.png"/><Relationship Id="rId26" Type="http://schemas.openxmlformats.org/officeDocument/2006/relationships/image" Target="../media/image3.png"/><Relationship Id="rId25" Type="http://schemas.openxmlformats.org/officeDocument/2006/relationships/image" Target="../media/image4.png"/><Relationship Id="rId24" Type="http://schemas.openxmlformats.org/officeDocument/2006/relationships/image" Target="../media/image30.png"/><Relationship Id="rId23" Type="http://schemas.openxmlformats.org/officeDocument/2006/relationships/image" Target="../media/image29.png"/><Relationship Id="rId22" Type="http://schemas.openxmlformats.org/officeDocument/2006/relationships/image" Target="../media/image28.png"/><Relationship Id="rId21" Type="http://schemas.openxmlformats.org/officeDocument/2006/relationships/image" Target="../media/image12.png"/><Relationship Id="rId20" Type="http://schemas.openxmlformats.org/officeDocument/2006/relationships/image" Target="../media/image27.png"/><Relationship Id="rId2" Type="http://schemas.openxmlformats.org/officeDocument/2006/relationships/slide" Target="slide2.xml"/><Relationship Id="rId19" Type="http://schemas.openxmlformats.org/officeDocument/2006/relationships/image" Target="../media/image17.png"/><Relationship Id="rId18" Type="http://schemas.openxmlformats.org/officeDocument/2006/relationships/image" Target="../media/image26.png"/><Relationship Id="rId17" Type="http://schemas.openxmlformats.org/officeDocument/2006/relationships/image" Target="../media/image10.png"/><Relationship Id="rId16" Type="http://schemas.openxmlformats.org/officeDocument/2006/relationships/image" Target="../media/image6.png"/><Relationship Id="rId15" Type="http://schemas.openxmlformats.org/officeDocument/2006/relationships/image" Target="../media/image13.png"/><Relationship Id="rId14" Type="http://schemas.openxmlformats.org/officeDocument/2006/relationships/image" Target="../media/image25.png"/><Relationship Id="rId13" Type="http://schemas.openxmlformats.org/officeDocument/2006/relationships/image" Target="../media/image15.png"/><Relationship Id="rId12" Type="http://schemas.openxmlformats.org/officeDocument/2006/relationships/slide" Target="slide9.xml"/><Relationship Id="rId11" Type="http://schemas.openxmlformats.org/officeDocument/2006/relationships/image" Target="../media/image14.png"/><Relationship Id="rId10" Type="http://schemas.openxmlformats.org/officeDocument/2006/relationships/slide" Target="slide5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eg"/><Relationship Id="rId8" Type="http://schemas.openxmlformats.org/officeDocument/2006/relationships/slide" Target="slide8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0" Type="http://schemas.openxmlformats.org/officeDocument/2006/relationships/notesSlide" Target="../notesSlides/notesSlide7.xml"/><Relationship Id="rId4" Type="http://schemas.openxmlformats.org/officeDocument/2006/relationships/image" Target="../media/image18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8.png"/><Relationship Id="rId37" Type="http://schemas.openxmlformats.org/officeDocument/2006/relationships/slide" Target="slide10.xml"/><Relationship Id="rId36" Type="http://schemas.openxmlformats.org/officeDocument/2006/relationships/image" Target="../media/image5.png"/><Relationship Id="rId35" Type="http://schemas.openxmlformats.org/officeDocument/2006/relationships/slide" Target="slide3.xml"/><Relationship Id="rId34" Type="http://schemas.openxmlformats.org/officeDocument/2006/relationships/image" Target="../media/image2.png"/><Relationship Id="rId33" Type="http://schemas.openxmlformats.org/officeDocument/2006/relationships/slide" Target="slide4.xml"/><Relationship Id="rId32" Type="http://schemas.openxmlformats.org/officeDocument/2006/relationships/image" Target="../media/image11.png"/><Relationship Id="rId31" Type="http://schemas.openxmlformats.org/officeDocument/2006/relationships/slide" Target="slide5.xml"/><Relationship Id="rId30" Type="http://schemas.openxmlformats.org/officeDocument/2006/relationships/image" Target="../media/image16.png"/><Relationship Id="rId3" Type="http://schemas.openxmlformats.org/officeDocument/2006/relationships/image" Target="../media/image19.png"/><Relationship Id="rId29" Type="http://schemas.openxmlformats.org/officeDocument/2006/relationships/image" Target="../media/image9.png"/><Relationship Id="rId28" Type="http://schemas.openxmlformats.org/officeDocument/2006/relationships/image" Target="../media/image1.png"/><Relationship Id="rId27" Type="http://schemas.openxmlformats.org/officeDocument/2006/relationships/slide" Target="slide6.xml"/><Relationship Id="rId26" Type="http://schemas.openxmlformats.org/officeDocument/2006/relationships/image" Target="../media/image32.png"/><Relationship Id="rId25" Type="http://schemas.openxmlformats.org/officeDocument/2006/relationships/image" Target="../media/image31.png"/><Relationship Id="rId24" Type="http://schemas.openxmlformats.org/officeDocument/2006/relationships/image" Target="../media/image3.png"/><Relationship Id="rId23" Type="http://schemas.openxmlformats.org/officeDocument/2006/relationships/image" Target="../media/image4.png"/><Relationship Id="rId22" Type="http://schemas.openxmlformats.org/officeDocument/2006/relationships/image" Target="../media/image30.png"/><Relationship Id="rId21" Type="http://schemas.openxmlformats.org/officeDocument/2006/relationships/image" Target="../media/image29.png"/><Relationship Id="rId20" Type="http://schemas.openxmlformats.org/officeDocument/2006/relationships/image" Target="../media/image28.png"/><Relationship Id="rId2" Type="http://schemas.openxmlformats.org/officeDocument/2006/relationships/slide" Target="slide2.xml"/><Relationship Id="rId19" Type="http://schemas.openxmlformats.org/officeDocument/2006/relationships/image" Target="../media/image12.png"/><Relationship Id="rId18" Type="http://schemas.openxmlformats.org/officeDocument/2006/relationships/image" Target="../media/image27.png"/><Relationship Id="rId17" Type="http://schemas.openxmlformats.org/officeDocument/2006/relationships/image" Target="../media/image17.png"/><Relationship Id="rId16" Type="http://schemas.openxmlformats.org/officeDocument/2006/relationships/image" Target="../media/image26.png"/><Relationship Id="rId15" Type="http://schemas.openxmlformats.org/officeDocument/2006/relationships/image" Target="../media/image10.png"/><Relationship Id="rId14" Type="http://schemas.openxmlformats.org/officeDocument/2006/relationships/image" Target="../media/image6.png"/><Relationship Id="rId13" Type="http://schemas.openxmlformats.org/officeDocument/2006/relationships/image" Target="../media/image13.png"/><Relationship Id="rId12" Type="http://schemas.openxmlformats.org/officeDocument/2006/relationships/image" Target="../media/image25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2825" y="7556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825" y="245046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870" y="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" y="19748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60" y="2819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950" y="75565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85" y="5339080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6105" y="19748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3205" y="7556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65485" y="524065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65485" y="262064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12885" y="7556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1045" y="533908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5085" y="5339080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99125" y="5339080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60285" y="5339080"/>
            <a:ext cx="1219200" cy="1219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12885" y="5339080"/>
            <a:ext cx="1219200" cy="12192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772025" y="2893060"/>
            <a:ext cx="5697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Lato Black" panose="020F0A02020204030203" charset="0"/>
                <a:cs typeface="Lato Black" panose="020F0A02020204030203" charset="0"/>
              </a:rPr>
              <a:t>Mac OS Simulator for power point </a:t>
            </a:r>
            <a:endParaRPr lang="en-US" sz="2800" b="1">
              <a:latin typeface="Lato Black" panose="020F0A02020204030203" charset="0"/>
              <a:cs typeface="Lato Black" panose="020F0A020202040302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772025" y="3415030"/>
            <a:ext cx="292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A02020204030203" charset="0"/>
                <a:cs typeface="Lato Black" panose="020F0A02020204030203" charset="0"/>
              </a:rPr>
              <a:t>Youssef EL MANSOURI</a:t>
            </a:r>
            <a:r>
              <a:rPr lang="en-US" sz="1400">
                <a:latin typeface="Lato Black" panose="020F0A02020204030203" charset="0"/>
                <a:cs typeface="Lato Black" panose="020F0A02020204030203" charset="0"/>
              </a:rPr>
              <a:t> </a:t>
            </a:r>
            <a:endParaRPr lang="en-US" sz="1400">
              <a:latin typeface="Lato Black" panose="020F0A02020204030203" charset="0"/>
              <a:cs typeface="Lato Black" panose="020F0A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5105400" y="6450330"/>
            <a:ext cx="217170" cy="177800"/>
            <a:chOff x="2576" y="1146"/>
            <a:chExt cx="15042" cy="84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0" name="Picture 29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42" name="Group 41"/>
          <p:cNvGrpSpPr/>
          <p:nvPr/>
        </p:nvGrpSpPr>
        <p:grpSpPr>
          <a:xfrm>
            <a:off x="5151120" y="6395720"/>
            <a:ext cx="207645" cy="210185"/>
            <a:chOff x="2576" y="1146"/>
            <a:chExt cx="15042" cy="8476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80" name="Group 79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82" name="Picture 81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74" name="Group 73"/>
          <p:cNvGrpSpPr/>
          <p:nvPr/>
        </p:nvGrpSpPr>
        <p:grpSpPr>
          <a:xfrm>
            <a:off x="177165" y="1562735"/>
            <a:ext cx="1412875" cy="857885"/>
            <a:chOff x="4679" y="2625"/>
            <a:chExt cx="11791" cy="681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/>
            <a:srcRect l="6533" t="6773" r="6423" b="13189"/>
            <a:stretch>
              <a:fillRect/>
            </a:stretch>
          </p:blipFill>
          <p:spPr>
            <a:xfrm>
              <a:off x="4679" y="2699"/>
              <a:ext cx="11791" cy="6736"/>
            </a:xfrm>
            <a:prstGeom prst="rect">
              <a:avLst/>
            </a:prstGeom>
          </p:spPr>
        </p:pic>
        <p:sp>
          <p:nvSpPr>
            <p:cNvPr id="76" name="Rounded Rectangle 75"/>
            <p:cNvSpPr/>
            <p:nvPr/>
          </p:nvSpPr>
          <p:spPr>
            <a:xfrm>
              <a:off x="4679" y="2625"/>
              <a:ext cx="11791" cy="38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7" name="Picture 76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4679" y="2699"/>
              <a:ext cx="475" cy="190"/>
            </a:xfrm>
            <a:prstGeom prst="round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rcRect l="8637" t="82569" r="63525" b="13843"/>
            <a:stretch>
              <a:fillRect/>
            </a:stretch>
          </p:blipFill>
          <p:spPr>
            <a:xfrm>
              <a:off x="12699" y="9059"/>
              <a:ext cx="3771" cy="33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3926840" y="6441440"/>
            <a:ext cx="160020" cy="167640"/>
            <a:chOff x="2576" y="1146"/>
            <a:chExt cx="15042" cy="6969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66" name="Group 65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68" name="Picture 67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56" name="Group 55"/>
          <p:cNvGrpSpPr/>
          <p:nvPr/>
        </p:nvGrpSpPr>
        <p:grpSpPr>
          <a:xfrm>
            <a:off x="2322195" y="6461760"/>
            <a:ext cx="199390" cy="109220"/>
            <a:chOff x="7388" y="1835"/>
            <a:chExt cx="4184" cy="6337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58" name="Picture 5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6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755900" y="6412865"/>
            <a:ext cx="156845" cy="262890"/>
            <a:chOff x="3551" y="847"/>
            <a:chExt cx="13476" cy="7312"/>
          </a:xfrm>
        </p:grpSpPr>
        <p:grpSp>
          <p:nvGrpSpPr>
            <p:cNvPr id="52" name="Group 51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54" name="Rounded Rectangle 53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55" name="Picture 5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3916680" y="6442075"/>
            <a:ext cx="230505" cy="123825"/>
            <a:chOff x="2576" y="1146"/>
            <a:chExt cx="15042" cy="696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50" name="Picture 49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2381885" y="6469380"/>
            <a:ext cx="76200" cy="128905"/>
            <a:chOff x="7388" y="1835"/>
            <a:chExt cx="4184" cy="633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14" name="Picture 1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6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775585" y="6469380"/>
            <a:ext cx="137160" cy="109855"/>
            <a:chOff x="3551" y="847"/>
            <a:chExt cx="13476" cy="7312"/>
          </a:xfrm>
        </p:grpSpPr>
        <p:grpSp>
          <p:nvGrpSpPr>
            <p:cNvPr id="43" name="Group 42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7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41" name="Rounded Rectangle 40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2" name="Picture 1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pic>
        <p:nvPicPr>
          <p:cNvPr id="4" name="Picture 3" descr="macos-big-sur-colorful-waves-smooth-stock-apple-aesthetic-5k-6016x6016-14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7310" y="-19685"/>
            <a:ext cx="12259310" cy="68776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78685" y="6246495"/>
            <a:ext cx="7834630" cy="516890"/>
          </a:xfrm>
          <a:prstGeom prst="roundRect">
            <a:avLst>
              <a:gd name="adj" fmla="val 28944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>
            <a:hlinkHover r:id="rId8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1495" y="6367780"/>
            <a:ext cx="294640" cy="294640"/>
          </a:xfrm>
          <a:prstGeom prst="roundRect">
            <a:avLst/>
          </a:prstGeom>
        </p:spPr>
      </p:pic>
      <p:pic>
        <p:nvPicPr>
          <p:cNvPr id="28" name="Picture 27">
            <a:hlinkHover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0275" y="6374765"/>
            <a:ext cx="308610" cy="308610"/>
          </a:xfrm>
          <a:prstGeom prst="round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3545" y="6367780"/>
            <a:ext cx="299720" cy="299720"/>
          </a:xfrm>
          <a:prstGeom prst="round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02960" y="6374130"/>
            <a:ext cx="280670" cy="280670"/>
          </a:xfrm>
          <a:prstGeom prst="round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83325" y="6374765"/>
            <a:ext cx="283210" cy="2832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6230" y="6367145"/>
            <a:ext cx="290195" cy="2901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56120" y="6365875"/>
            <a:ext cx="292100" cy="292100"/>
          </a:xfrm>
          <a:prstGeom prst="round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47915" y="6369685"/>
            <a:ext cx="285115" cy="285115"/>
          </a:xfrm>
          <a:prstGeom prst="round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32725" y="6365875"/>
            <a:ext cx="281940" cy="2819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65515" y="6356350"/>
            <a:ext cx="288925" cy="288925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86875" y="6351270"/>
            <a:ext cx="299085" cy="299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29370" y="6365875"/>
            <a:ext cx="282575" cy="282575"/>
          </a:xfrm>
          <a:prstGeom prst="round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89595" y="6356350"/>
            <a:ext cx="300990" cy="300990"/>
          </a:xfrm>
          <a:prstGeom prst="round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60890" y="6391275"/>
            <a:ext cx="250190" cy="2501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14120" y="135890"/>
            <a:ext cx="665480" cy="6654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08405" y="915035"/>
            <a:ext cx="671195" cy="5365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48410" y="1565275"/>
            <a:ext cx="590550" cy="590550"/>
          </a:xfrm>
          <a:prstGeom prst="rect">
            <a:avLst/>
          </a:prstGeom>
        </p:spPr>
      </p:pic>
      <p:pic>
        <p:nvPicPr>
          <p:cNvPr id="69" name="Picture 68">
            <a:hlinkClick r:id="rId28" action="ppaction://hlinksldjump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3975" y="64770"/>
            <a:ext cx="735965" cy="735965"/>
          </a:xfrm>
          <a:prstGeom prst="rect">
            <a:avLst/>
          </a:prstGeom>
        </p:spPr>
      </p:pic>
      <p:pic>
        <p:nvPicPr>
          <p:cNvPr id="70" name="Picture 69">
            <a:hlinkClick r:id="rId28" action="ppaction://hlinksldjump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3975" y="1536700"/>
            <a:ext cx="735965" cy="735965"/>
          </a:xfrm>
          <a:prstGeom prst="rect">
            <a:avLst/>
          </a:prstGeom>
        </p:spPr>
      </p:pic>
      <p:pic>
        <p:nvPicPr>
          <p:cNvPr id="71" name="Picture 70">
            <a:hlinkClick r:id="rId28" action="ppaction://hlinksldjump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3975" y="2272665"/>
            <a:ext cx="735965" cy="735965"/>
          </a:xfrm>
          <a:prstGeom prst="rect">
            <a:avLst/>
          </a:prstGeom>
        </p:spPr>
      </p:pic>
      <p:pic>
        <p:nvPicPr>
          <p:cNvPr id="72" name="Picture 71">
            <a:hlinkClick r:id="rId28" action="ppaction://hlinksldjump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3975" y="3008630"/>
            <a:ext cx="735965" cy="735965"/>
          </a:xfrm>
          <a:prstGeom prst="rect">
            <a:avLst/>
          </a:prstGeom>
        </p:spPr>
      </p:pic>
      <p:pic>
        <p:nvPicPr>
          <p:cNvPr id="73" name="Picture 72">
            <a:hlinkClick r:id="rId28" action="ppaction://hlinksldjump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3975" y="829310"/>
            <a:ext cx="735965" cy="73596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300220" y="6374765"/>
            <a:ext cx="299720" cy="2997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698365" y="6364605"/>
            <a:ext cx="308610" cy="308610"/>
          </a:xfrm>
          <a:prstGeom prst="roundRect">
            <a:avLst/>
          </a:prstGeom>
        </p:spPr>
      </p:pic>
      <p:pic>
        <p:nvPicPr>
          <p:cNvPr id="85" name="Picture 84">
            <a:hlinkClick r:id="rId32" action="ppaction://hlinksldjump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102225" y="6362065"/>
            <a:ext cx="304800" cy="304800"/>
          </a:xfrm>
          <a:prstGeom prst="rect">
            <a:avLst/>
          </a:prstGeom>
        </p:spPr>
      </p:pic>
      <p:pic>
        <p:nvPicPr>
          <p:cNvPr id="86" name="Picture 85">
            <a:hlinkClick r:id="rId34" action="ppaction://hlinksldjump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254885" y="6337935"/>
            <a:ext cx="333375" cy="333375"/>
          </a:xfrm>
          <a:prstGeom prst="rect">
            <a:avLst/>
          </a:prstGeom>
        </p:spPr>
      </p:pic>
      <p:pic>
        <p:nvPicPr>
          <p:cNvPr id="87" name="Picture 86">
            <a:hlinkClick r:id="rId36" action="ppaction://hlinksldjump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686685" y="6356350"/>
            <a:ext cx="314960" cy="314960"/>
          </a:xfrm>
          <a:prstGeom prst="rect">
            <a:avLst/>
          </a:prstGeom>
        </p:spPr>
      </p:pic>
      <p:pic>
        <p:nvPicPr>
          <p:cNvPr id="88" name="Picture 87">
            <a:hlinkClick r:id="rId28" action="ppaction://hlinksldjump"/>
            <a:hlinkHover r:id="rId38" action="ppaction://hlinksldjump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860800" y="6136640"/>
            <a:ext cx="342265" cy="342265"/>
          </a:xfrm>
          <a:prstGeom prst="rect">
            <a:avLst/>
          </a:prstGeom>
        </p:spPr>
      </p:pic>
      <p:sp>
        <p:nvSpPr>
          <p:cNvPr id="89" name="Rounded Rectangle 88">
            <a:hlinkHover r:id="rId2" action="ppaction://hlinksldjump"/>
          </p:cNvPr>
          <p:cNvSpPr/>
          <p:nvPr/>
        </p:nvSpPr>
        <p:spPr>
          <a:xfrm>
            <a:off x="1962150" y="5729605"/>
            <a:ext cx="8443595" cy="516890"/>
          </a:xfrm>
          <a:prstGeom prst="roundRect">
            <a:avLst>
              <a:gd name="adj" fmla="val 28944"/>
            </a:avLst>
          </a:prstGeom>
          <a:noFill/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  <a:alpha val="72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ounded Rectangle 91">
            <a:hlinkHover r:id="rId2" action="ppaction://hlinksldjump"/>
          </p:cNvPr>
          <p:cNvSpPr/>
          <p:nvPr/>
        </p:nvSpPr>
        <p:spPr>
          <a:xfrm>
            <a:off x="10013315" y="6268085"/>
            <a:ext cx="503555" cy="516890"/>
          </a:xfrm>
          <a:prstGeom prst="roundRect">
            <a:avLst>
              <a:gd name="adj" fmla="val 28944"/>
            </a:avLst>
          </a:prstGeom>
          <a:noFill/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  <a:alpha val="72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ounded Rectangle 92">
            <a:hlinkHover r:id="rId2" action="ppaction://hlinksldjump"/>
          </p:cNvPr>
          <p:cNvSpPr/>
          <p:nvPr/>
        </p:nvSpPr>
        <p:spPr>
          <a:xfrm>
            <a:off x="1677035" y="6268085"/>
            <a:ext cx="501650" cy="516890"/>
          </a:xfrm>
          <a:prstGeom prst="roundRect">
            <a:avLst>
              <a:gd name="adj" fmla="val 28944"/>
            </a:avLst>
          </a:prstGeom>
          <a:noFill/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  <a:alpha val="72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4" name="Group 73"/>
          <p:cNvGrpSpPr/>
          <p:nvPr/>
        </p:nvGrpSpPr>
        <p:grpSpPr>
          <a:xfrm>
            <a:off x="177165" y="1562735"/>
            <a:ext cx="1412875" cy="857885"/>
            <a:chOff x="4679" y="2625"/>
            <a:chExt cx="11791" cy="681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"/>
            <a:srcRect l="6533" t="6773" r="6423" b="13189"/>
            <a:stretch>
              <a:fillRect/>
            </a:stretch>
          </p:blipFill>
          <p:spPr>
            <a:xfrm>
              <a:off x="4679" y="2699"/>
              <a:ext cx="11791" cy="6736"/>
            </a:xfrm>
            <a:prstGeom prst="rect">
              <a:avLst/>
            </a:prstGeom>
          </p:spPr>
        </p:pic>
        <p:sp>
          <p:nvSpPr>
            <p:cNvPr id="76" name="Rounded Rectangle 75"/>
            <p:cNvSpPr/>
            <p:nvPr/>
          </p:nvSpPr>
          <p:spPr>
            <a:xfrm>
              <a:off x="4679" y="2625"/>
              <a:ext cx="11791" cy="38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7" name="Picture 76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4679" y="2699"/>
              <a:ext cx="475" cy="190"/>
            </a:xfrm>
            <a:prstGeom prst="round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1"/>
            <a:srcRect l="8637" t="82569" r="63525" b="13843"/>
            <a:stretch>
              <a:fillRect/>
            </a:stretch>
          </p:blipFill>
          <p:spPr>
            <a:xfrm>
              <a:off x="12699" y="9059"/>
              <a:ext cx="3771" cy="33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3926840" y="6441440"/>
            <a:ext cx="160020" cy="167640"/>
            <a:chOff x="2576" y="1146"/>
            <a:chExt cx="15042" cy="6969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66" name="Group 65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68" name="Picture 67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59" name="Group 58"/>
          <p:cNvGrpSpPr/>
          <p:nvPr/>
        </p:nvGrpSpPr>
        <p:grpSpPr>
          <a:xfrm>
            <a:off x="5105400" y="6450330"/>
            <a:ext cx="217170" cy="177800"/>
            <a:chOff x="2576" y="1146"/>
            <a:chExt cx="15042" cy="8476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61" name="Group 60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63" name="Picture 62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56" name="Group 55"/>
          <p:cNvGrpSpPr/>
          <p:nvPr/>
        </p:nvGrpSpPr>
        <p:grpSpPr>
          <a:xfrm>
            <a:off x="2322195" y="6461760"/>
            <a:ext cx="199390" cy="109220"/>
            <a:chOff x="7388" y="1835"/>
            <a:chExt cx="4184" cy="6337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58" name="Picture 5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6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755900" y="6412865"/>
            <a:ext cx="156845" cy="262890"/>
            <a:chOff x="3551" y="847"/>
            <a:chExt cx="13476" cy="7312"/>
          </a:xfrm>
        </p:grpSpPr>
        <p:grpSp>
          <p:nvGrpSpPr>
            <p:cNvPr id="52" name="Group 51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54" name="Rounded Rectangle 53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55" name="Picture 5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3916680" y="6442075"/>
            <a:ext cx="230505" cy="123825"/>
            <a:chOff x="2576" y="1146"/>
            <a:chExt cx="15042" cy="696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50" name="Picture 49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15" name="Group 14"/>
          <p:cNvGrpSpPr/>
          <p:nvPr/>
        </p:nvGrpSpPr>
        <p:grpSpPr>
          <a:xfrm>
            <a:off x="5151120" y="6395720"/>
            <a:ext cx="207645" cy="210185"/>
            <a:chOff x="2576" y="1146"/>
            <a:chExt cx="15042" cy="847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45" name="Picture 44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2381885" y="6469380"/>
            <a:ext cx="76200" cy="128905"/>
            <a:chOff x="7388" y="1835"/>
            <a:chExt cx="4184" cy="633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14" name="Picture 1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6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775585" y="6469380"/>
            <a:ext cx="137160" cy="109855"/>
            <a:chOff x="3551" y="847"/>
            <a:chExt cx="13476" cy="7312"/>
          </a:xfrm>
        </p:grpSpPr>
        <p:grpSp>
          <p:nvGrpSpPr>
            <p:cNvPr id="43" name="Group 42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7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41" name="Rounded Rectangle 40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2" name="Picture 1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pic>
        <p:nvPicPr>
          <p:cNvPr id="4" name="Picture 3" descr="macos-big-sur-colorful-waves-smooth-stock-apple-aesthetic-5k-6016x6016-14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7310" y="-19685"/>
            <a:ext cx="12259310" cy="68776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78685" y="6246495"/>
            <a:ext cx="7834630" cy="516890"/>
          </a:xfrm>
          <a:prstGeom prst="roundRect">
            <a:avLst>
              <a:gd name="adj" fmla="val 28944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4885" y="6337935"/>
            <a:ext cx="333375" cy="333375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6685" y="6356350"/>
            <a:ext cx="314960" cy="314960"/>
          </a:xfrm>
          <a:prstGeom prst="rect">
            <a:avLst/>
          </a:prstGeom>
        </p:spPr>
      </p:pic>
      <p:pic>
        <p:nvPicPr>
          <p:cNvPr id="27" name="Picture 26">
            <a:hlinkHover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0070" y="6374765"/>
            <a:ext cx="296545" cy="296545"/>
          </a:xfrm>
          <a:prstGeom prst="roundRect">
            <a:avLst/>
          </a:prstGeom>
        </p:spPr>
      </p:pic>
      <p:pic>
        <p:nvPicPr>
          <p:cNvPr id="28" name="Picture 27">
            <a:hlinkHover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95040" y="6367145"/>
            <a:ext cx="304165" cy="304165"/>
          </a:xfrm>
          <a:prstGeom prst="roundRect">
            <a:avLst/>
          </a:prstGeom>
        </p:spPr>
      </p:pic>
      <p:pic>
        <p:nvPicPr>
          <p:cNvPr id="19" name="Picture 18">
            <a:hlinkClick r:id="rId17" action="ppaction://hlinksldjump"/>
            <a:hlinkHover r:id="rId18" action="ppaction://hlinksldjump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97630" y="6367145"/>
            <a:ext cx="304165" cy="3041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00220" y="6374765"/>
            <a:ext cx="299720" cy="2997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98365" y="6364605"/>
            <a:ext cx="308610" cy="308610"/>
          </a:xfrm>
          <a:prstGeom prst="roundRect">
            <a:avLst/>
          </a:prstGeom>
        </p:spPr>
      </p:pic>
      <p:pic>
        <p:nvPicPr>
          <p:cNvPr id="23" name="Picture 22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05400" y="6370955"/>
            <a:ext cx="304800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503545" y="6367780"/>
            <a:ext cx="299720" cy="299720"/>
          </a:xfrm>
          <a:prstGeom prst="round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02960" y="6374130"/>
            <a:ext cx="280670" cy="280670"/>
          </a:xfrm>
          <a:prstGeom prst="round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283325" y="6374765"/>
            <a:ext cx="283210" cy="2832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66230" y="6367145"/>
            <a:ext cx="290195" cy="2901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056120" y="6365875"/>
            <a:ext cx="292100" cy="292100"/>
          </a:xfrm>
          <a:prstGeom prst="round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47915" y="6369685"/>
            <a:ext cx="285115" cy="285115"/>
          </a:xfrm>
          <a:prstGeom prst="round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832725" y="6365875"/>
            <a:ext cx="281940" cy="2819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565515" y="6356350"/>
            <a:ext cx="288925" cy="288925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286875" y="6351270"/>
            <a:ext cx="299085" cy="299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929370" y="6365875"/>
            <a:ext cx="282575" cy="282575"/>
          </a:xfrm>
          <a:prstGeom prst="round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189595" y="6356350"/>
            <a:ext cx="300990" cy="300990"/>
          </a:xfrm>
          <a:prstGeom prst="round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660890" y="6391275"/>
            <a:ext cx="250190" cy="2501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214120" y="135890"/>
            <a:ext cx="665480" cy="6654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208405" y="915035"/>
            <a:ext cx="671195" cy="5365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248410" y="1565275"/>
            <a:ext cx="590550" cy="590550"/>
          </a:xfrm>
          <a:prstGeom prst="rect">
            <a:avLst/>
          </a:prstGeom>
        </p:spPr>
      </p:pic>
      <p:pic>
        <p:nvPicPr>
          <p:cNvPr id="69" name="Picture 68">
            <a:hlinkClick r:id="rId39" action="ppaction://hlinksldjump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3975" y="64770"/>
            <a:ext cx="735965" cy="735965"/>
          </a:xfrm>
          <a:prstGeom prst="rect">
            <a:avLst/>
          </a:prstGeom>
        </p:spPr>
      </p:pic>
      <p:pic>
        <p:nvPicPr>
          <p:cNvPr id="70" name="Picture 69">
            <a:hlinkClick r:id="rId39" action="ppaction://hlinksldjump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3975" y="1536700"/>
            <a:ext cx="735965" cy="735965"/>
          </a:xfrm>
          <a:prstGeom prst="rect">
            <a:avLst/>
          </a:prstGeom>
        </p:spPr>
      </p:pic>
      <p:pic>
        <p:nvPicPr>
          <p:cNvPr id="71" name="Picture 70">
            <a:hlinkClick r:id="rId39" action="ppaction://hlinksldjump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3975" y="2272665"/>
            <a:ext cx="735965" cy="735965"/>
          </a:xfrm>
          <a:prstGeom prst="rect">
            <a:avLst/>
          </a:prstGeom>
        </p:spPr>
      </p:pic>
      <p:pic>
        <p:nvPicPr>
          <p:cNvPr id="72" name="Picture 71">
            <a:hlinkClick r:id="rId39" action="ppaction://hlinksldjump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3975" y="3008630"/>
            <a:ext cx="735965" cy="735965"/>
          </a:xfrm>
          <a:prstGeom prst="rect">
            <a:avLst/>
          </a:prstGeom>
        </p:spPr>
      </p:pic>
      <p:pic>
        <p:nvPicPr>
          <p:cNvPr id="73" name="Picture 72">
            <a:hlinkClick r:id="rId39" action="ppaction://hlinksldjump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3975" y="829310"/>
            <a:ext cx="735965" cy="73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cos-big-sur-colorful-waves-smooth-stock-apple-aesthetic-5k-6016x6016-14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7310" y="-19685"/>
            <a:ext cx="12259310" cy="6877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135890"/>
            <a:ext cx="665480" cy="6654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915035"/>
            <a:ext cx="671195" cy="5365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10" y="1565275"/>
            <a:ext cx="590550" cy="5905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254885" y="537845"/>
            <a:ext cx="8557260" cy="4643120"/>
            <a:chOff x="3551" y="847"/>
            <a:chExt cx="13476" cy="7312"/>
          </a:xfrm>
        </p:grpSpPr>
        <p:grpSp>
          <p:nvGrpSpPr>
            <p:cNvPr id="5" name="Group 4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14" name="Rounded Rectangle 13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15" name="Picture 14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3916680" y="6442075"/>
            <a:ext cx="230505" cy="123825"/>
            <a:chOff x="2576" y="1146"/>
            <a:chExt cx="15042" cy="696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83" name="Group 82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84" name="Rounded Rectangle 83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85" name="Picture 84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86" name="Group 85"/>
          <p:cNvGrpSpPr/>
          <p:nvPr/>
        </p:nvGrpSpPr>
        <p:grpSpPr>
          <a:xfrm>
            <a:off x="5151120" y="6395720"/>
            <a:ext cx="207645" cy="210185"/>
            <a:chOff x="2576" y="1146"/>
            <a:chExt cx="15042" cy="8476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9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88" name="Group 87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90" name="Picture 89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91" name="Group 90"/>
          <p:cNvGrpSpPr/>
          <p:nvPr/>
        </p:nvGrpSpPr>
        <p:grpSpPr>
          <a:xfrm>
            <a:off x="2381885" y="6469380"/>
            <a:ext cx="76200" cy="128905"/>
            <a:chOff x="7388" y="1835"/>
            <a:chExt cx="4184" cy="6337"/>
          </a:xfrm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93" name="Picture 92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10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2775585" y="6469380"/>
            <a:ext cx="137160" cy="109855"/>
            <a:chOff x="3551" y="847"/>
            <a:chExt cx="13476" cy="7312"/>
          </a:xfrm>
        </p:grpSpPr>
        <p:grpSp>
          <p:nvGrpSpPr>
            <p:cNvPr id="95" name="Group 94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5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97" name="Rounded Rectangle 96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7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sp>
        <p:nvSpPr>
          <p:cNvPr id="99" name="Rounded Rectangle 98"/>
          <p:cNvSpPr/>
          <p:nvPr/>
        </p:nvSpPr>
        <p:spPr>
          <a:xfrm>
            <a:off x="2178685" y="6246495"/>
            <a:ext cx="7834630" cy="516890"/>
          </a:xfrm>
          <a:prstGeom prst="roundRect">
            <a:avLst>
              <a:gd name="adj" fmla="val 28944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0" name="Picture 9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4885" y="6337935"/>
            <a:ext cx="333375" cy="333375"/>
          </a:xfrm>
          <a:prstGeom prst="rect">
            <a:avLst/>
          </a:prstGeom>
        </p:spPr>
      </p:pic>
      <p:pic>
        <p:nvPicPr>
          <p:cNvPr id="101" name="Picture 10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6685" y="6356350"/>
            <a:ext cx="314960" cy="31496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0070" y="6374765"/>
            <a:ext cx="296545" cy="296545"/>
          </a:xfrm>
          <a:prstGeom prst="round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95040" y="6367145"/>
            <a:ext cx="304165" cy="304165"/>
          </a:xfrm>
          <a:prstGeom prst="roundRect">
            <a:avLst/>
          </a:prstGeom>
        </p:spPr>
      </p:pic>
      <p:pic>
        <p:nvPicPr>
          <p:cNvPr id="104" name="Picture 103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97630" y="6367145"/>
            <a:ext cx="304165" cy="304165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00220" y="6374765"/>
            <a:ext cx="299720" cy="29972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98365" y="6364605"/>
            <a:ext cx="308610" cy="308610"/>
          </a:xfrm>
          <a:prstGeom prst="roundRect">
            <a:avLst/>
          </a:prstGeom>
        </p:spPr>
      </p:pic>
      <p:pic>
        <p:nvPicPr>
          <p:cNvPr id="107" name="Picture 106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05400" y="6370955"/>
            <a:ext cx="304800" cy="3048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03545" y="6367780"/>
            <a:ext cx="299720" cy="299720"/>
          </a:xfrm>
          <a:prstGeom prst="round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02960" y="6374130"/>
            <a:ext cx="280670" cy="280670"/>
          </a:xfrm>
          <a:prstGeom prst="round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83325" y="6374765"/>
            <a:ext cx="283210" cy="28321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6230" y="6367145"/>
            <a:ext cx="290195" cy="290195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56120" y="6365875"/>
            <a:ext cx="292100" cy="292100"/>
          </a:xfrm>
          <a:prstGeom prst="round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447915" y="6369685"/>
            <a:ext cx="285115" cy="285115"/>
          </a:xfrm>
          <a:prstGeom prst="round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32725" y="6365875"/>
            <a:ext cx="281940" cy="28194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565515" y="6356350"/>
            <a:ext cx="288925" cy="288925"/>
          </a:xfrm>
          <a:prstGeom prst="round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86875" y="6351270"/>
            <a:ext cx="299085" cy="29908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929370" y="6365875"/>
            <a:ext cx="282575" cy="282575"/>
          </a:xfrm>
          <a:prstGeom prst="round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189595" y="6356350"/>
            <a:ext cx="300990" cy="300990"/>
          </a:xfrm>
          <a:prstGeom prst="round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660890" y="6391275"/>
            <a:ext cx="250190" cy="250190"/>
          </a:xfrm>
          <a:prstGeom prst="rect">
            <a:avLst/>
          </a:prstGeom>
        </p:spPr>
      </p:pic>
      <p:pic>
        <p:nvPicPr>
          <p:cNvPr id="120" name="Picture 119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64770"/>
            <a:ext cx="735965" cy="735965"/>
          </a:xfrm>
          <a:prstGeom prst="rect">
            <a:avLst/>
          </a:prstGeom>
        </p:spPr>
      </p:pic>
      <p:pic>
        <p:nvPicPr>
          <p:cNvPr id="121" name="Picture 120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1536700"/>
            <a:ext cx="735965" cy="735965"/>
          </a:xfrm>
          <a:prstGeom prst="rect">
            <a:avLst/>
          </a:prstGeom>
        </p:spPr>
      </p:pic>
      <p:pic>
        <p:nvPicPr>
          <p:cNvPr id="122" name="Picture 121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2272665"/>
            <a:ext cx="735965" cy="735965"/>
          </a:xfrm>
          <a:prstGeom prst="rect">
            <a:avLst/>
          </a:prstGeom>
        </p:spPr>
      </p:pic>
      <p:pic>
        <p:nvPicPr>
          <p:cNvPr id="123" name="Picture 122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3008630"/>
            <a:ext cx="735965" cy="735965"/>
          </a:xfrm>
          <a:prstGeom prst="rect">
            <a:avLst/>
          </a:prstGeom>
        </p:spPr>
      </p:pic>
      <p:pic>
        <p:nvPicPr>
          <p:cNvPr id="124" name="Picture 123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829310"/>
            <a:ext cx="735965" cy="73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cos-big-sur-colorful-waves-smooth-stock-apple-aesthetic-5k-6016x6016-14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7310" y="-19685"/>
            <a:ext cx="12259310" cy="6877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135890"/>
            <a:ext cx="665480" cy="6654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915035"/>
            <a:ext cx="671195" cy="5365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10" y="1565275"/>
            <a:ext cx="590550" cy="5905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691380" y="1165225"/>
            <a:ext cx="2656840" cy="4023995"/>
            <a:chOff x="7388" y="1835"/>
            <a:chExt cx="4184" cy="633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2" name="Picture 1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5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3916680" y="6442075"/>
            <a:ext cx="230505" cy="123825"/>
            <a:chOff x="2576" y="1146"/>
            <a:chExt cx="15042" cy="696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50" name="Picture 49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8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15" name="Group 14"/>
          <p:cNvGrpSpPr/>
          <p:nvPr/>
        </p:nvGrpSpPr>
        <p:grpSpPr>
          <a:xfrm>
            <a:off x="5151120" y="6395720"/>
            <a:ext cx="207645" cy="210185"/>
            <a:chOff x="2576" y="1146"/>
            <a:chExt cx="15042" cy="847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45" name="Picture 44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8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2381885" y="6469380"/>
            <a:ext cx="76200" cy="128905"/>
            <a:chOff x="7388" y="1835"/>
            <a:chExt cx="4184" cy="633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51" name="Picture 50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5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2775585" y="6469380"/>
            <a:ext cx="137160" cy="109855"/>
            <a:chOff x="3551" y="847"/>
            <a:chExt cx="13476" cy="7312"/>
          </a:xfrm>
        </p:grpSpPr>
        <p:grpSp>
          <p:nvGrpSpPr>
            <p:cNvPr id="53" name="Group 52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55" name="Rounded Rectangle 54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56" name="Picture 55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8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sp>
        <p:nvSpPr>
          <p:cNvPr id="57" name="Rounded Rectangle 56"/>
          <p:cNvSpPr/>
          <p:nvPr/>
        </p:nvSpPr>
        <p:spPr>
          <a:xfrm>
            <a:off x="2178685" y="6246495"/>
            <a:ext cx="7834630" cy="516890"/>
          </a:xfrm>
          <a:prstGeom prst="roundRect">
            <a:avLst>
              <a:gd name="adj" fmla="val 28944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8" name="Picture 5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4885" y="6337935"/>
            <a:ext cx="333375" cy="333375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6685" y="6356350"/>
            <a:ext cx="314960" cy="31496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0070" y="6374765"/>
            <a:ext cx="296545" cy="296545"/>
          </a:xfrm>
          <a:prstGeom prst="round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95040" y="6367145"/>
            <a:ext cx="304165" cy="304165"/>
          </a:xfrm>
          <a:prstGeom prst="roundRect">
            <a:avLst/>
          </a:prstGeom>
        </p:spPr>
      </p:pic>
      <p:pic>
        <p:nvPicPr>
          <p:cNvPr id="62" name="Picture 61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97630" y="6367145"/>
            <a:ext cx="304165" cy="3041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00220" y="6374765"/>
            <a:ext cx="299720" cy="29972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98365" y="6364605"/>
            <a:ext cx="308610" cy="308610"/>
          </a:xfrm>
          <a:prstGeom prst="roundRect">
            <a:avLst/>
          </a:prstGeom>
        </p:spPr>
      </p:pic>
      <p:pic>
        <p:nvPicPr>
          <p:cNvPr id="65" name="Picture 64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05400" y="6370955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03545" y="6367780"/>
            <a:ext cx="299720" cy="299720"/>
          </a:xfrm>
          <a:prstGeom prst="round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02960" y="6374130"/>
            <a:ext cx="280670" cy="280670"/>
          </a:xfrm>
          <a:prstGeom prst="round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83325" y="6374765"/>
            <a:ext cx="283210" cy="28321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6230" y="6367145"/>
            <a:ext cx="290195" cy="29019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56120" y="6365875"/>
            <a:ext cx="292100" cy="292100"/>
          </a:xfrm>
          <a:prstGeom prst="round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447915" y="6369685"/>
            <a:ext cx="285115" cy="285115"/>
          </a:xfrm>
          <a:prstGeom prst="round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32725" y="6365875"/>
            <a:ext cx="281940" cy="28194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565515" y="6356350"/>
            <a:ext cx="288925" cy="288925"/>
          </a:xfrm>
          <a:prstGeom prst="round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86875" y="6351270"/>
            <a:ext cx="299085" cy="29908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929370" y="6365875"/>
            <a:ext cx="282575" cy="282575"/>
          </a:xfrm>
          <a:prstGeom prst="round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189595" y="6356350"/>
            <a:ext cx="300990" cy="300990"/>
          </a:xfrm>
          <a:prstGeom prst="round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660890" y="6391275"/>
            <a:ext cx="250190" cy="250190"/>
          </a:xfrm>
          <a:prstGeom prst="rect">
            <a:avLst/>
          </a:prstGeom>
        </p:spPr>
      </p:pic>
      <p:pic>
        <p:nvPicPr>
          <p:cNvPr id="78" name="Picture 77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64770"/>
            <a:ext cx="735965" cy="735965"/>
          </a:xfrm>
          <a:prstGeom prst="rect">
            <a:avLst/>
          </a:prstGeom>
        </p:spPr>
      </p:pic>
      <p:pic>
        <p:nvPicPr>
          <p:cNvPr id="79" name="Picture 78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1536700"/>
            <a:ext cx="735965" cy="735965"/>
          </a:xfrm>
          <a:prstGeom prst="rect">
            <a:avLst/>
          </a:prstGeom>
        </p:spPr>
      </p:pic>
      <p:pic>
        <p:nvPicPr>
          <p:cNvPr id="80" name="Picture 79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2272665"/>
            <a:ext cx="735965" cy="735965"/>
          </a:xfrm>
          <a:prstGeom prst="rect">
            <a:avLst/>
          </a:prstGeom>
        </p:spPr>
      </p:pic>
      <p:pic>
        <p:nvPicPr>
          <p:cNvPr id="81" name="Picture 80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3008630"/>
            <a:ext cx="735965" cy="735965"/>
          </a:xfrm>
          <a:prstGeom prst="rect">
            <a:avLst/>
          </a:prstGeom>
        </p:spPr>
      </p:pic>
      <p:pic>
        <p:nvPicPr>
          <p:cNvPr id="82" name="Picture 81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829310"/>
            <a:ext cx="735965" cy="73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cos-big-sur-colorful-waves-smooth-stock-apple-aesthetic-5k-6016x6016-14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835" y="0"/>
            <a:ext cx="12259310" cy="6877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5" y="146050"/>
            <a:ext cx="665480" cy="6654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925195"/>
            <a:ext cx="671195" cy="5365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85" y="1575435"/>
            <a:ext cx="590550" cy="59055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26235" y="737870"/>
            <a:ext cx="9551670" cy="5382260"/>
            <a:chOff x="2576" y="1146"/>
            <a:chExt cx="15042" cy="84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42" name="Picture 41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3916680" y="6442075"/>
            <a:ext cx="230505" cy="123825"/>
            <a:chOff x="2576" y="1146"/>
            <a:chExt cx="15042" cy="696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50" name="Picture 49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15" name="Group 14"/>
          <p:cNvGrpSpPr/>
          <p:nvPr/>
        </p:nvGrpSpPr>
        <p:grpSpPr>
          <a:xfrm>
            <a:off x="5151120" y="6395720"/>
            <a:ext cx="207645" cy="210185"/>
            <a:chOff x="2576" y="1146"/>
            <a:chExt cx="15042" cy="847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45" name="Picture 44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2381885" y="6469380"/>
            <a:ext cx="76200" cy="128905"/>
            <a:chOff x="7388" y="1835"/>
            <a:chExt cx="4184" cy="633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51" name="Picture 50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2775585" y="6469380"/>
            <a:ext cx="137160" cy="109855"/>
            <a:chOff x="3551" y="847"/>
            <a:chExt cx="13476" cy="7312"/>
          </a:xfrm>
        </p:grpSpPr>
        <p:grpSp>
          <p:nvGrpSpPr>
            <p:cNvPr id="53" name="Group 52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55" name="Rounded Rectangle 54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56" name="Picture 55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7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sp>
        <p:nvSpPr>
          <p:cNvPr id="57" name="Rounded Rectangle 56"/>
          <p:cNvSpPr/>
          <p:nvPr/>
        </p:nvSpPr>
        <p:spPr>
          <a:xfrm>
            <a:off x="2178685" y="6246495"/>
            <a:ext cx="7834630" cy="516890"/>
          </a:xfrm>
          <a:prstGeom prst="roundRect">
            <a:avLst>
              <a:gd name="adj" fmla="val 28944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8" name="Picture 5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4885" y="6337935"/>
            <a:ext cx="333375" cy="333375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6685" y="6356350"/>
            <a:ext cx="314960" cy="31496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0070" y="6374765"/>
            <a:ext cx="296545" cy="296545"/>
          </a:xfrm>
          <a:prstGeom prst="round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95040" y="6367145"/>
            <a:ext cx="304165" cy="304165"/>
          </a:xfrm>
          <a:prstGeom prst="roundRect">
            <a:avLst/>
          </a:prstGeom>
        </p:spPr>
      </p:pic>
      <p:pic>
        <p:nvPicPr>
          <p:cNvPr id="62" name="Picture 61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97630" y="6367145"/>
            <a:ext cx="304165" cy="3041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00220" y="6374765"/>
            <a:ext cx="299720" cy="29972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98365" y="6364605"/>
            <a:ext cx="308610" cy="308610"/>
          </a:xfrm>
          <a:prstGeom prst="roundRect">
            <a:avLst/>
          </a:prstGeom>
        </p:spPr>
      </p:pic>
      <p:pic>
        <p:nvPicPr>
          <p:cNvPr id="65" name="Picture 64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05400" y="6370955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03545" y="6367780"/>
            <a:ext cx="299720" cy="299720"/>
          </a:xfrm>
          <a:prstGeom prst="round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02960" y="6374130"/>
            <a:ext cx="280670" cy="280670"/>
          </a:xfrm>
          <a:prstGeom prst="round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83325" y="6374765"/>
            <a:ext cx="283210" cy="28321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6230" y="6367145"/>
            <a:ext cx="290195" cy="29019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56120" y="6365875"/>
            <a:ext cx="292100" cy="292100"/>
          </a:xfrm>
          <a:prstGeom prst="round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447915" y="6369685"/>
            <a:ext cx="285115" cy="285115"/>
          </a:xfrm>
          <a:prstGeom prst="round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32725" y="6365875"/>
            <a:ext cx="281940" cy="28194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565515" y="6356350"/>
            <a:ext cx="288925" cy="288925"/>
          </a:xfrm>
          <a:prstGeom prst="round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86875" y="6351270"/>
            <a:ext cx="299085" cy="29908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929370" y="6365875"/>
            <a:ext cx="282575" cy="282575"/>
          </a:xfrm>
          <a:prstGeom prst="round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189595" y="6356350"/>
            <a:ext cx="300990" cy="300990"/>
          </a:xfrm>
          <a:prstGeom prst="round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660890" y="6391275"/>
            <a:ext cx="250190" cy="250190"/>
          </a:xfrm>
          <a:prstGeom prst="rect">
            <a:avLst/>
          </a:prstGeom>
        </p:spPr>
      </p:pic>
      <p:pic>
        <p:nvPicPr>
          <p:cNvPr id="78" name="Picture 77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64770"/>
            <a:ext cx="735965" cy="735965"/>
          </a:xfrm>
          <a:prstGeom prst="rect">
            <a:avLst/>
          </a:prstGeom>
        </p:spPr>
      </p:pic>
      <p:pic>
        <p:nvPicPr>
          <p:cNvPr id="79" name="Picture 78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1536700"/>
            <a:ext cx="735965" cy="735965"/>
          </a:xfrm>
          <a:prstGeom prst="rect">
            <a:avLst/>
          </a:prstGeom>
        </p:spPr>
      </p:pic>
      <p:pic>
        <p:nvPicPr>
          <p:cNvPr id="80" name="Picture 79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2272665"/>
            <a:ext cx="735965" cy="735965"/>
          </a:xfrm>
          <a:prstGeom prst="rect">
            <a:avLst/>
          </a:prstGeom>
        </p:spPr>
      </p:pic>
      <p:pic>
        <p:nvPicPr>
          <p:cNvPr id="81" name="Picture 80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3008630"/>
            <a:ext cx="735965" cy="735965"/>
          </a:xfrm>
          <a:prstGeom prst="rect">
            <a:avLst/>
          </a:prstGeom>
        </p:spPr>
      </p:pic>
      <p:pic>
        <p:nvPicPr>
          <p:cNvPr id="82" name="Picture 81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829310"/>
            <a:ext cx="735965" cy="73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cos-big-sur-colorful-waves-smooth-stock-apple-aesthetic-5k-6016x6016-14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6360" y="0"/>
            <a:ext cx="12278360" cy="687768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135890"/>
            <a:ext cx="665480" cy="6654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05" y="915035"/>
            <a:ext cx="671195" cy="5365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10" y="1565275"/>
            <a:ext cx="590550" cy="5905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591945" y="936625"/>
            <a:ext cx="9551670" cy="4425315"/>
            <a:chOff x="2576" y="1146"/>
            <a:chExt cx="15042" cy="69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43" name="Group 42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42" name="Picture 41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3916680" y="6442075"/>
            <a:ext cx="230505" cy="123825"/>
            <a:chOff x="2576" y="1146"/>
            <a:chExt cx="15042" cy="696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50" name="Picture 49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15" name="Group 14"/>
          <p:cNvGrpSpPr/>
          <p:nvPr/>
        </p:nvGrpSpPr>
        <p:grpSpPr>
          <a:xfrm>
            <a:off x="5151120" y="6395720"/>
            <a:ext cx="207645" cy="210185"/>
            <a:chOff x="2576" y="1146"/>
            <a:chExt cx="15042" cy="847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8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45" name="Picture 44">
                <a:hlinkClick r:id="rId6" action="ppaction://hlinksldjump"/>
              </p:cNvPr>
              <p:cNvPicPr>
                <a:picLocks noChangeAspect="1"/>
              </p:cNvPicPr>
              <p:nvPr/>
            </p:nvPicPr>
            <p:blipFill>
              <a:blip r:embed="rId7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2381885" y="6469380"/>
            <a:ext cx="76200" cy="128905"/>
            <a:chOff x="7388" y="1835"/>
            <a:chExt cx="4184" cy="6337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51" name="Picture 50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9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2775585" y="6469380"/>
            <a:ext cx="137160" cy="109855"/>
            <a:chOff x="3551" y="847"/>
            <a:chExt cx="13476" cy="7312"/>
          </a:xfrm>
        </p:grpSpPr>
        <p:grpSp>
          <p:nvGrpSpPr>
            <p:cNvPr id="53" name="Group 52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0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55" name="Rounded Rectangle 54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56" name="Picture 55">
              <a:hlinkClick r:id="rId11" action="ppaction://hlinksldjump"/>
            </p:cNvPr>
            <p:cNvPicPr>
              <a:picLocks noChangeAspect="1"/>
            </p:cNvPicPr>
            <p:nvPr/>
          </p:nvPicPr>
          <p:blipFill>
            <a:blip r:embed="rId7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sp>
        <p:nvSpPr>
          <p:cNvPr id="57" name="Rounded Rectangle 56"/>
          <p:cNvSpPr/>
          <p:nvPr/>
        </p:nvSpPr>
        <p:spPr>
          <a:xfrm>
            <a:off x="2178685" y="6246495"/>
            <a:ext cx="7834630" cy="516890"/>
          </a:xfrm>
          <a:prstGeom prst="roundRect">
            <a:avLst>
              <a:gd name="adj" fmla="val 28944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8" name="Picture 57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4885" y="6337935"/>
            <a:ext cx="333375" cy="333375"/>
          </a:xfrm>
          <a:prstGeom prst="rect">
            <a:avLst/>
          </a:prstGeom>
        </p:spPr>
      </p:pic>
      <p:pic>
        <p:nvPicPr>
          <p:cNvPr id="59" name="Picture 5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6685" y="6356350"/>
            <a:ext cx="314960" cy="31496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0070" y="6374765"/>
            <a:ext cx="296545" cy="296545"/>
          </a:xfrm>
          <a:prstGeom prst="round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95040" y="6367145"/>
            <a:ext cx="304165" cy="304165"/>
          </a:xfrm>
          <a:prstGeom prst="roundRect">
            <a:avLst/>
          </a:prstGeom>
        </p:spPr>
      </p:pic>
      <p:pic>
        <p:nvPicPr>
          <p:cNvPr id="62" name="Picture 61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97630" y="6367145"/>
            <a:ext cx="304165" cy="3041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00220" y="6374765"/>
            <a:ext cx="299720" cy="29972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98365" y="6364605"/>
            <a:ext cx="308610" cy="308610"/>
          </a:xfrm>
          <a:prstGeom prst="roundRect">
            <a:avLst/>
          </a:prstGeom>
        </p:spPr>
      </p:pic>
      <p:pic>
        <p:nvPicPr>
          <p:cNvPr id="65" name="Picture 64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05400" y="6370955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03545" y="6367780"/>
            <a:ext cx="299720" cy="299720"/>
          </a:xfrm>
          <a:prstGeom prst="round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02960" y="6374130"/>
            <a:ext cx="280670" cy="280670"/>
          </a:xfrm>
          <a:prstGeom prst="round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83325" y="6374765"/>
            <a:ext cx="283210" cy="28321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6230" y="6367145"/>
            <a:ext cx="290195" cy="29019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56120" y="6365875"/>
            <a:ext cx="292100" cy="292100"/>
          </a:xfrm>
          <a:prstGeom prst="round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447915" y="6369685"/>
            <a:ext cx="285115" cy="285115"/>
          </a:xfrm>
          <a:prstGeom prst="round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32725" y="6365875"/>
            <a:ext cx="281940" cy="28194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565515" y="6356350"/>
            <a:ext cx="288925" cy="288925"/>
          </a:xfrm>
          <a:prstGeom prst="round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86875" y="6351270"/>
            <a:ext cx="299085" cy="29908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929370" y="6365875"/>
            <a:ext cx="282575" cy="282575"/>
          </a:xfrm>
          <a:prstGeom prst="round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189595" y="6356350"/>
            <a:ext cx="300990" cy="300990"/>
          </a:xfrm>
          <a:prstGeom prst="round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660890" y="6391275"/>
            <a:ext cx="250190" cy="250190"/>
          </a:xfrm>
          <a:prstGeom prst="rect">
            <a:avLst/>
          </a:prstGeom>
        </p:spPr>
      </p:pic>
      <p:pic>
        <p:nvPicPr>
          <p:cNvPr id="78" name="Picture 77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64770"/>
            <a:ext cx="735965" cy="735965"/>
          </a:xfrm>
          <a:prstGeom prst="rect">
            <a:avLst/>
          </a:prstGeom>
        </p:spPr>
      </p:pic>
      <p:pic>
        <p:nvPicPr>
          <p:cNvPr id="79" name="Picture 78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1536700"/>
            <a:ext cx="735965" cy="735965"/>
          </a:xfrm>
          <a:prstGeom prst="rect">
            <a:avLst/>
          </a:prstGeom>
        </p:spPr>
      </p:pic>
      <p:pic>
        <p:nvPicPr>
          <p:cNvPr id="80" name="Picture 79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2272665"/>
            <a:ext cx="735965" cy="735965"/>
          </a:xfrm>
          <a:prstGeom prst="rect">
            <a:avLst/>
          </a:prstGeom>
        </p:spPr>
      </p:pic>
      <p:pic>
        <p:nvPicPr>
          <p:cNvPr id="81" name="Picture 80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3008630"/>
            <a:ext cx="735965" cy="735965"/>
          </a:xfrm>
          <a:prstGeom prst="rect">
            <a:avLst/>
          </a:prstGeom>
        </p:spPr>
      </p:pic>
      <p:pic>
        <p:nvPicPr>
          <p:cNvPr id="82" name="Picture 81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975" y="829310"/>
            <a:ext cx="735965" cy="73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macos-big-sur-colorful-waves-smooth-stock-apple-aesthetic-5k-6016x6016-14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6360" y="0"/>
            <a:ext cx="12278360" cy="6877685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64770"/>
            <a:ext cx="735965" cy="735965"/>
          </a:xfrm>
          <a:prstGeom prst="rect">
            <a:avLst/>
          </a:prstGeom>
        </p:spPr>
      </p:pic>
      <p:pic>
        <p:nvPicPr>
          <p:cNvPr id="17" name="Picture 1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1536700"/>
            <a:ext cx="735965" cy="735965"/>
          </a:xfrm>
          <a:prstGeom prst="rect">
            <a:avLst/>
          </a:prstGeom>
        </p:spPr>
      </p:pic>
      <p:pic>
        <p:nvPicPr>
          <p:cNvPr id="18" name="Picture 1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2272665"/>
            <a:ext cx="735965" cy="735965"/>
          </a:xfrm>
          <a:prstGeom prst="rect">
            <a:avLst/>
          </a:prstGeom>
        </p:spPr>
      </p:pic>
      <p:pic>
        <p:nvPicPr>
          <p:cNvPr id="30" name="Picture 2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3008630"/>
            <a:ext cx="735965" cy="73596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20" y="135890"/>
            <a:ext cx="665480" cy="6654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405" y="915035"/>
            <a:ext cx="671195" cy="5365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410" y="1565275"/>
            <a:ext cx="590550" cy="59055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916680" y="6442075"/>
            <a:ext cx="230505" cy="123825"/>
            <a:chOff x="2576" y="1146"/>
            <a:chExt cx="15042" cy="696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50" name="Picture 49">
                <a:hlinkClick r:id="rId8" action="ppaction://hlinksldjump"/>
              </p:cNvPr>
              <p:cNvPicPr>
                <a:picLocks noChangeAspect="1"/>
              </p:cNvPicPr>
              <p:nvPr/>
            </p:nvPicPr>
            <p:blipFill>
              <a:blip r:embed="rId9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15" name="Group 14"/>
          <p:cNvGrpSpPr/>
          <p:nvPr/>
        </p:nvGrpSpPr>
        <p:grpSpPr>
          <a:xfrm>
            <a:off x="5151120" y="6395720"/>
            <a:ext cx="207645" cy="210185"/>
            <a:chOff x="2576" y="1146"/>
            <a:chExt cx="15042" cy="847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45" name="Picture 44">
                <a:hlinkClick r:id="rId8" action="ppaction://hlinksldjump"/>
              </p:cNvPr>
              <p:cNvPicPr>
                <a:picLocks noChangeAspect="1"/>
              </p:cNvPicPr>
              <p:nvPr/>
            </p:nvPicPr>
            <p:blipFill>
              <a:blip r:embed="rId9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2381885" y="6469380"/>
            <a:ext cx="76200" cy="128905"/>
            <a:chOff x="7388" y="1835"/>
            <a:chExt cx="4184" cy="6337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51" name="Picture 50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11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2775585" y="6469380"/>
            <a:ext cx="137160" cy="109855"/>
            <a:chOff x="3551" y="847"/>
            <a:chExt cx="13476" cy="7312"/>
          </a:xfrm>
        </p:grpSpPr>
        <p:grpSp>
          <p:nvGrpSpPr>
            <p:cNvPr id="53" name="Group 52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12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55" name="Rounded Rectangle 54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56" name="Picture 55">
              <a:hlinkClick r:id="rId13" action="ppaction://hlinksldjump"/>
            </p:cNvPr>
            <p:cNvPicPr>
              <a:picLocks noChangeAspect="1"/>
            </p:cNvPicPr>
            <p:nvPr/>
          </p:nvPicPr>
          <p:blipFill>
            <a:blip r:embed="rId9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sp>
        <p:nvSpPr>
          <p:cNvPr id="57" name="Rounded Rectangle 56"/>
          <p:cNvSpPr/>
          <p:nvPr/>
        </p:nvSpPr>
        <p:spPr>
          <a:xfrm>
            <a:off x="2178685" y="6246495"/>
            <a:ext cx="7834630" cy="516890"/>
          </a:xfrm>
          <a:prstGeom prst="roundRect">
            <a:avLst>
              <a:gd name="adj" fmla="val 28944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8" name="Picture 5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4885" y="6337935"/>
            <a:ext cx="333375" cy="333375"/>
          </a:xfrm>
          <a:prstGeom prst="rect">
            <a:avLst/>
          </a:prstGeom>
        </p:spPr>
      </p:pic>
      <p:pic>
        <p:nvPicPr>
          <p:cNvPr id="59" name="Picture 58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86685" y="6356350"/>
            <a:ext cx="314960" cy="31496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00070" y="6374765"/>
            <a:ext cx="296545" cy="296545"/>
          </a:xfrm>
          <a:prstGeom prst="round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95040" y="6367145"/>
            <a:ext cx="304165" cy="304165"/>
          </a:xfrm>
          <a:prstGeom prst="roundRect">
            <a:avLst/>
          </a:prstGeom>
        </p:spPr>
      </p:pic>
      <p:pic>
        <p:nvPicPr>
          <p:cNvPr id="62" name="Picture 61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97630" y="6367145"/>
            <a:ext cx="304165" cy="304165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00220" y="6374765"/>
            <a:ext cx="299720" cy="29972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98365" y="6364605"/>
            <a:ext cx="308610" cy="308610"/>
          </a:xfrm>
          <a:prstGeom prst="roundRect">
            <a:avLst/>
          </a:prstGeom>
        </p:spPr>
      </p:pic>
      <p:pic>
        <p:nvPicPr>
          <p:cNvPr id="65" name="Picture 64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05400" y="6370955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03545" y="6367780"/>
            <a:ext cx="299720" cy="299720"/>
          </a:xfrm>
          <a:prstGeom prst="round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902960" y="6374130"/>
            <a:ext cx="280670" cy="280670"/>
          </a:xfrm>
          <a:prstGeom prst="round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283325" y="6374765"/>
            <a:ext cx="283210" cy="28321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66230" y="6367145"/>
            <a:ext cx="290195" cy="29019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56120" y="6365875"/>
            <a:ext cx="292100" cy="292100"/>
          </a:xfrm>
          <a:prstGeom prst="round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47915" y="6369685"/>
            <a:ext cx="285115" cy="285115"/>
          </a:xfrm>
          <a:prstGeom prst="round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32725" y="6365875"/>
            <a:ext cx="281940" cy="28194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565515" y="6356350"/>
            <a:ext cx="288925" cy="288925"/>
          </a:xfrm>
          <a:prstGeom prst="round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286875" y="6351270"/>
            <a:ext cx="299085" cy="29908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929370" y="6365875"/>
            <a:ext cx="282575" cy="282575"/>
          </a:xfrm>
          <a:prstGeom prst="round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189595" y="6356350"/>
            <a:ext cx="300990" cy="300990"/>
          </a:xfrm>
          <a:prstGeom prst="round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660890" y="6391275"/>
            <a:ext cx="250190" cy="25019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86050" y="927735"/>
            <a:ext cx="7713999" cy="4399915"/>
            <a:chOff x="4679" y="2625"/>
            <a:chExt cx="11791" cy="68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7"/>
            <a:srcRect l="6533" t="6773" r="6423" b="13189"/>
            <a:stretch>
              <a:fillRect/>
            </a:stretch>
          </p:blipFill>
          <p:spPr>
            <a:xfrm>
              <a:off x="4679" y="2699"/>
              <a:ext cx="11791" cy="6736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4679" y="2625"/>
              <a:ext cx="11791" cy="38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" name="Picture 5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/>
            <a:srcRect t="18712" r="33239" b="22121"/>
            <a:stretch>
              <a:fillRect/>
            </a:stretch>
          </p:blipFill>
          <p:spPr>
            <a:xfrm>
              <a:off x="4679" y="2699"/>
              <a:ext cx="475" cy="190"/>
            </a:xfrm>
            <a:prstGeom prst="round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7"/>
            <a:srcRect l="8637" t="82569" r="63525" b="13843"/>
            <a:stretch>
              <a:fillRect/>
            </a:stretch>
          </p:blipFill>
          <p:spPr>
            <a:xfrm>
              <a:off x="12699" y="9059"/>
              <a:ext cx="3771" cy="332"/>
            </a:xfrm>
            <a:prstGeom prst="rect">
              <a:avLst/>
            </a:prstGeom>
          </p:spPr>
        </p:pic>
      </p:grpSp>
      <p:pic>
        <p:nvPicPr>
          <p:cNvPr id="11" name="Picture 1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829310"/>
            <a:ext cx="735965" cy="73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5105400" y="6450330"/>
            <a:ext cx="217170" cy="177800"/>
            <a:chOff x="2576" y="1146"/>
            <a:chExt cx="15042" cy="84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0" name="Picture 29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42" name="Group 41"/>
          <p:cNvGrpSpPr/>
          <p:nvPr/>
        </p:nvGrpSpPr>
        <p:grpSpPr>
          <a:xfrm>
            <a:off x="5151120" y="6395720"/>
            <a:ext cx="207645" cy="210185"/>
            <a:chOff x="2576" y="1146"/>
            <a:chExt cx="15042" cy="8476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80" name="Group 79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82" name="Picture 81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74" name="Group 73"/>
          <p:cNvGrpSpPr/>
          <p:nvPr/>
        </p:nvGrpSpPr>
        <p:grpSpPr>
          <a:xfrm>
            <a:off x="177165" y="1562735"/>
            <a:ext cx="1412875" cy="857885"/>
            <a:chOff x="4679" y="2625"/>
            <a:chExt cx="11791" cy="681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/>
            <a:srcRect l="6533" t="6773" r="6423" b="13189"/>
            <a:stretch>
              <a:fillRect/>
            </a:stretch>
          </p:blipFill>
          <p:spPr>
            <a:xfrm>
              <a:off x="4679" y="2699"/>
              <a:ext cx="11791" cy="6736"/>
            </a:xfrm>
            <a:prstGeom prst="rect">
              <a:avLst/>
            </a:prstGeom>
          </p:spPr>
        </p:pic>
        <p:sp>
          <p:nvSpPr>
            <p:cNvPr id="76" name="Rounded Rectangle 75"/>
            <p:cNvSpPr/>
            <p:nvPr/>
          </p:nvSpPr>
          <p:spPr>
            <a:xfrm>
              <a:off x="4679" y="2625"/>
              <a:ext cx="11791" cy="38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7" name="Picture 76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4679" y="2699"/>
              <a:ext cx="475" cy="190"/>
            </a:xfrm>
            <a:prstGeom prst="round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rcRect l="8637" t="82569" r="63525" b="13843"/>
            <a:stretch>
              <a:fillRect/>
            </a:stretch>
          </p:blipFill>
          <p:spPr>
            <a:xfrm>
              <a:off x="12699" y="9059"/>
              <a:ext cx="3771" cy="33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3926840" y="6441440"/>
            <a:ext cx="160020" cy="167640"/>
            <a:chOff x="2576" y="1146"/>
            <a:chExt cx="15042" cy="6969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66" name="Group 65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68" name="Picture 67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56" name="Group 55"/>
          <p:cNvGrpSpPr/>
          <p:nvPr/>
        </p:nvGrpSpPr>
        <p:grpSpPr>
          <a:xfrm>
            <a:off x="2322195" y="6461760"/>
            <a:ext cx="199390" cy="109220"/>
            <a:chOff x="7388" y="1835"/>
            <a:chExt cx="4184" cy="6337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58" name="Picture 5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6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755900" y="6412865"/>
            <a:ext cx="156845" cy="262890"/>
            <a:chOff x="3551" y="847"/>
            <a:chExt cx="13476" cy="7312"/>
          </a:xfrm>
        </p:grpSpPr>
        <p:grpSp>
          <p:nvGrpSpPr>
            <p:cNvPr id="52" name="Group 51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54" name="Rounded Rectangle 53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55" name="Picture 5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3916680" y="6442075"/>
            <a:ext cx="230505" cy="123825"/>
            <a:chOff x="2576" y="1146"/>
            <a:chExt cx="15042" cy="696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50" name="Picture 49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2381885" y="6469380"/>
            <a:ext cx="76200" cy="128905"/>
            <a:chOff x="7388" y="1835"/>
            <a:chExt cx="4184" cy="633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14" name="Picture 1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6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775585" y="6469380"/>
            <a:ext cx="137160" cy="109855"/>
            <a:chOff x="3551" y="847"/>
            <a:chExt cx="13476" cy="7312"/>
          </a:xfrm>
        </p:grpSpPr>
        <p:grpSp>
          <p:nvGrpSpPr>
            <p:cNvPr id="43" name="Group 42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7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41" name="Rounded Rectangle 40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2" name="Picture 1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pic>
        <p:nvPicPr>
          <p:cNvPr id="4" name="Picture 3" descr="macos-big-sur-colorful-waves-smooth-stock-apple-aesthetic-5k-6016x6016-14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7310" y="-19685"/>
            <a:ext cx="12259310" cy="68776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78685" y="6246495"/>
            <a:ext cx="7834630" cy="516890"/>
          </a:xfrm>
          <a:prstGeom prst="roundRect">
            <a:avLst>
              <a:gd name="adj" fmla="val 28944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1970" y="6061710"/>
            <a:ext cx="334645" cy="334645"/>
          </a:xfrm>
          <a:prstGeom prst="roundRect">
            <a:avLst/>
          </a:prstGeom>
        </p:spPr>
      </p:pic>
      <p:pic>
        <p:nvPicPr>
          <p:cNvPr id="28" name="Picture 27">
            <a:hlinkHover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01390" y="6361430"/>
            <a:ext cx="304165" cy="304165"/>
          </a:xfrm>
          <a:prstGeom prst="round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3545" y="6367780"/>
            <a:ext cx="299720" cy="299720"/>
          </a:xfrm>
          <a:prstGeom prst="round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2960" y="6374130"/>
            <a:ext cx="280670" cy="280670"/>
          </a:xfrm>
          <a:prstGeom prst="round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83325" y="6374765"/>
            <a:ext cx="283210" cy="2832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66230" y="6367145"/>
            <a:ext cx="290195" cy="2901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6120" y="6365875"/>
            <a:ext cx="292100" cy="292100"/>
          </a:xfrm>
          <a:prstGeom prst="round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47915" y="6369685"/>
            <a:ext cx="285115" cy="285115"/>
          </a:xfrm>
          <a:prstGeom prst="round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32725" y="6365875"/>
            <a:ext cx="281940" cy="2819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65515" y="6356350"/>
            <a:ext cx="288925" cy="288925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86875" y="6351270"/>
            <a:ext cx="299085" cy="299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29370" y="6365875"/>
            <a:ext cx="282575" cy="282575"/>
          </a:xfrm>
          <a:prstGeom prst="round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89595" y="6356350"/>
            <a:ext cx="300990" cy="300990"/>
          </a:xfrm>
          <a:prstGeom prst="round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660890" y="6391275"/>
            <a:ext cx="250190" cy="2501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14120" y="135890"/>
            <a:ext cx="665480" cy="6654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08405" y="915035"/>
            <a:ext cx="671195" cy="5365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48410" y="1565275"/>
            <a:ext cx="590550" cy="590550"/>
          </a:xfrm>
          <a:prstGeom prst="rect">
            <a:avLst/>
          </a:prstGeom>
        </p:spPr>
      </p:pic>
      <p:pic>
        <p:nvPicPr>
          <p:cNvPr id="69" name="Picture 68">
            <a:hlinkClick r:id="rId29" action="ppaction://hlinksldjump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975" y="64770"/>
            <a:ext cx="735965" cy="735965"/>
          </a:xfrm>
          <a:prstGeom prst="rect">
            <a:avLst/>
          </a:prstGeom>
        </p:spPr>
      </p:pic>
      <p:pic>
        <p:nvPicPr>
          <p:cNvPr id="70" name="Picture 69">
            <a:hlinkClick r:id="rId29" action="ppaction://hlinksldjump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975" y="1536700"/>
            <a:ext cx="735965" cy="735965"/>
          </a:xfrm>
          <a:prstGeom prst="rect">
            <a:avLst/>
          </a:prstGeom>
        </p:spPr>
      </p:pic>
      <p:pic>
        <p:nvPicPr>
          <p:cNvPr id="71" name="Picture 70">
            <a:hlinkClick r:id="rId29" action="ppaction://hlinksldjump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975" y="2272665"/>
            <a:ext cx="735965" cy="735965"/>
          </a:xfrm>
          <a:prstGeom prst="rect">
            <a:avLst/>
          </a:prstGeom>
        </p:spPr>
      </p:pic>
      <p:pic>
        <p:nvPicPr>
          <p:cNvPr id="72" name="Picture 71">
            <a:hlinkClick r:id="rId29" action="ppaction://hlinksldjump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975" y="3008630"/>
            <a:ext cx="735965" cy="735965"/>
          </a:xfrm>
          <a:prstGeom prst="rect">
            <a:avLst/>
          </a:prstGeom>
        </p:spPr>
      </p:pic>
      <p:pic>
        <p:nvPicPr>
          <p:cNvPr id="73" name="Picture 72">
            <a:hlinkClick r:id="rId29" action="ppaction://hlinksldjump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975" y="829310"/>
            <a:ext cx="735965" cy="73596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300220" y="6374765"/>
            <a:ext cx="299720" cy="2997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98365" y="6364605"/>
            <a:ext cx="308610" cy="308610"/>
          </a:xfrm>
          <a:prstGeom prst="roundRect">
            <a:avLst/>
          </a:prstGeom>
        </p:spPr>
      </p:pic>
      <p:pic>
        <p:nvPicPr>
          <p:cNvPr id="85" name="Picture 84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102225" y="6359525"/>
            <a:ext cx="304800" cy="304800"/>
          </a:xfrm>
          <a:prstGeom prst="rect">
            <a:avLst/>
          </a:prstGeom>
        </p:spPr>
      </p:pic>
      <p:pic>
        <p:nvPicPr>
          <p:cNvPr id="86" name="Picture 85">
            <a:hlinkClick r:id="rId34" action="ppaction://hlinksldjump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254885" y="6337935"/>
            <a:ext cx="333375" cy="333375"/>
          </a:xfrm>
          <a:prstGeom prst="rect">
            <a:avLst/>
          </a:prstGeom>
        </p:spPr>
      </p:pic>
      <p:pic>
        <p:nvPicPr>
          <p:cNvPr id="87" name="Picture 86">
            <a:hlinkClick r:id="rId36" action="ppaction://hlinksldjump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686685" y="6356350"/>
            <a:ext cx="314960" cy="314960"/>
          </a:xfrm>
          <a:prstGeom prst="rect">
            <a:avLst/>
          </a:prstGeom>
        </p:spPr>
      </p:pic>
      <p:pic>
        <p:nvPicPr>
          <p:cNvPr id="88" name="Picture 87">
            <a:hlinkClick r:id="rId29" action="ppaction://hlinksldjump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897630" y="6367145"/>
            <a:ext cx="304165" cy="304165"/>
          </a:xfrm>
          <a:prstGeom prst="rect">
            <a:avLst/>
          </a:prstGeom>
        </p:spPr>
      </p:pic>
      <p:sp>
        <p:nvSpPr>
          <p:cNvPr id="89" name="Rounded Rectangle 88">
            <a:hlinkHover r:id="rId2" action="ppaction://hlinksldjump"/>
          </p:cNvPr>
          <p:cNvSpPr/>
          <p:nvPr/>
        </p:nvSpPr>
        <p:spPr>
          <a:xfrm>
            <a:off x="1880235" y="5729605"/>
            <a:ext cx="8443595" cy="516890"/>
          </a:xfrm>
          <a:prstGeom prst="roundRect">
            <a:avLst>
              <a:gd name="adj" fmla="val 28944"/>
            </a:avLst>
          </a:prstGeom>
          <a:noFill/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  <a:alpha val="72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ounded Rectangle 91">
            <a:hlinkHover r:id="rId2" action="ppaction://hlinksldjump"/>
          </p:cNvPr>
          <p:cNvSpPr/>
          <p:nvPr/>
        </p:nvSpPr>
        <p:spPr>
          <a:xfrm>
            <a:off x="10013315" y="6268085"/>
            <a:ext cx="503555" cy="516890"/>
          </a:xfrm>
          <a:prstGeom prst="roundRect">
            <a:avLst>
              <a:gd name="adj" fmla="val 28944"/>
            </a:avLst>
          </a:prstGeom>
          <a:noFill/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  <a:alpha val="72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ounded Rectangle 92">
            <a:hlinkHover r:id="rId2" action="ppaction://hlinksldjump"/>
          </p:cNvPr>
          <p:cNvSpPr/>
          <p:nvPr/>
        </p:nvSpPr>
        <p:spPr>
          <a:xfrm>
            <a:off x="1677035" y="6268085"/>
            <a:ext cx="501650" cy="516890"/>
          </a:xfrm>
          <a:prstGeom prst="roundRect">
            <a:avLst>
              <a:gd name="adj" fmla="val 28944"/>
            </a:avLst>
          </a:prstGeom>
          <a:noFill/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  <a:alpha val="72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 8"/>
          <p:cNvGrpSpPr/>
          <p:nvPr/>
        </p:nvGrpSpPr>
        <p:grpSpPr>
          <a:xfrm>
            <a:off x="5105400" y="6450330"/>
            <a:ext cx="217170" cy="177800"/>
            <a:chOff x="2576" y="1146"/>
            <a:chExt cx="15042" cy="847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30" name="Picture 29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42" name="Group 41"/>
          <p:cNvGrpSpPr/>
          <p:nvPr/>
        </p:nvGrpSpPr>
        <p:grpSpPr>
          <a:xfrm>
            <a:off x="5151120" y="6395720"/>
            <a:ext cx="207645" cy="210185"/>
            <a:chOff x="2576" y="1146"/>
            <a:chExt cx="15042" cy="8476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1"/>
            <a:srcRect r="265"/>
            <a:stretch>
              <a:fillRect/>
            </a:stretch>
          </p:blipFill>
          <p:spPr>
            <a:xfrm>
              <a:off x="2576" y="1146"/>
              <a:ext cx="15043" cy="8476"/>
            </a:xfrm>
            <a:prstGeom prst="rect">
              <a:avLst/>
            </a:prstGeom>
          </p:spPr>
        </p:pic>
        <p:grpSp>
          <p:nvGrpSpPr>
            <p:cNvPr id="80" name="Group 79"/>
            <p:cNvGrpSpPr/>
            <p:nvPr/>
          </p:nvGrpSpPr>
          <p:grpSpPr>
            <a:xfrm>
              <a:off x="2576" y="1146"/>
              <a:ext cx="15042" cy="263"/>
              <a:chOff x="3629" y="1057"/>
              <a:chExt cx="13476" cy="263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82" name="Picture 81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74" name="Group 73"/>
          <p:cNvGrpSpPr/>
          <p:nvPr/>
        </p:nvGrpSpPr>
        <p:grpSpPr>
          <a:xfrm>
            <a:off x="177165" y="1562735"/>
            <a:ext cx="1412875" cy="857885"/>
            <a:chOff x="4679" y="2625"/>
            <a:chExt cx="11791" cy="681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4"/>
            <a:srcRect l="6533" t="6773" r="6423" b="13189"/>
            <a:stretch>
              <a:fillRect/>
            </a:stretch>
          </p:blipFill>
          <p:spPr>
            <a:xfrm>
              <a:off x="4679" y="2699"/>
              <a:ext cx="11791" cy="6736"/>
            </a:xfrm>
            <a:prstGeom prst="rect">
              <a:avLst/>
            </a:prstGeom>
          </p:spPr>
        </p:pic>
        <p:sp>
          <p:nvSpPr>
            <p:cNvPr id="76" name="Rounded Rectangle 75"/>
            <p:cNvSpPr/>
            <p:nvPr/>
          </p:nvSpPr>
          <p:spPr>
            <a:xfrm>
              <a:off x="4679" y="2625"/>
              <a:ext cx="11791" cy="38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7" name="Picture 76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4679" y="2699"/>
              <a:ext cx="475" cy="190"/>
            </a:xfrm>
            <a:prstGeom prst="round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rcRect l="8637" t="82569" r="63525" b="13843"/>
            <a:stretch>
              <a:fillRect/>
            </a:stretch>
          </p:blipFill>
          <p:spPr>
            <a:xfrm>
              <a:off x="12699" y="9059"/>
              <a:ext cx="3771" cy="332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3926840" y="6441440"/>
            <a:ext cx="160020" cy="167640"/>
            <a:chOff x="2576" y="1146"/>
            <a:chExt cx="15042" cy="6969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66" name="Group 65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68" name="Picture 67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56" name="Group 55"/>
          <p:cNvGrpSpPr/>
          <p:nvPr/>
        </p:nvGrpSpPr>
        <p:grpSpPr>
          <a:xfrm>
            <a:off x="2322195" y="6461760"/>
            <a:ext cx="199390" cy="109220"/>
            <a:chOff x="7388" y="1835"/>
            <a:chExt cx="4184" cy="6337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58" name="Picture 57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6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755900" y="6412865"/>
            <a:ext cx="156845" cy="262890"/>
            <a:chOff x="3551" y="847"/>
            <a:chExt cx="13476" cy="7312"/>
          </a:xfrm>
        </p:grpSpPr>
        <p:grpSp>
          <p:nvGrpSpPr>
            <p:cNvPr id="52" name="Group 51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7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54" name="Rounded Rectangle 53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55" name="Picture 54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3916680" y="6442075"/>
            <a:ext cx="230505" cy="123825"/>
            <a:chOff x="2576" y="1146"/>
            <a:chExt cx="15042" cy="6969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6" y="1261"/>
              <a:ext cx="15042" cy="6855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0">
              <a:off x="2576" y="1146"/>
              <a:ext cx="15042" cy="481"/>
              <a:chOff x="3629" y="1057"/>
              <a:chExt cx="13476" cy="38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629" y="1057"/>
                <a:ext cx="13476" cy="38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50" name="Picture 49">
                <a:hlinkClick r:id="rId2" action="ppaction://hlinksldjump"/>
              </p:cNvPr>
              <p:cNvPicPr>
                <a:picLocks noChangeAspect="1"/>
              </p:cNvPicPr>
              <p:nvPr/>
            </p:nvPicPr>
            <p:blipFill>
              <a:blip r:embed="rId3"/>
              <a:srcRect t="18712" r="33239" b="22121"/>
              <a:stretch>
                <a:fillRect/>
              </a:stretch>
            </p:blipFill>
            <p:spPr>
              <a:xfrm>
                <a:off x="3645" y="1081"/>
                <a:ext cx="584" cy="215"/>
              </a:xfrm>
              <a:prstGeom prst="roundRect">
                <a:avLst/>
              </a:prstGeom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2381885" y="6469380"/>
            <a:ext cx="76200" cy="128905"/>
            <a:chOff x="7388" y="1835"/>
            <a:chExt cx="4184" cy="633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8" y="1835"/>
              <a:ext cx="4184" cy="6337"/>
            </a:xfrm>
            <a:prstGeom prst="rect">
              <a:avLst/>
            </a:prstGeom>
          </p:spPr>
        </p:pic>
        <p:pic>
          <p:nvPicPr>
            <p:cNvPr id="14" name="Picture 13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6"/>
            <a:srcRect r="80282" b="92788"/>
            <a:stretch>
              <a:fillRect/>
            </a:stretch>
          </p:blipFill>
          <p:spPr>
            <a:xfrm>
              <a:off x="7388" y="1835"/>
              <a:ext cx="825" cy="45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775585" y="6469380"/>
            <a:ext cx="137160" cy="109855"/>
            <a:chOff x="3551" y="847"/>
            <a:chExt cx="13476" cy="7312"/>
          </a:xfrm>
        </p:grpSpPr>
        <p:grpSp>
          <p:nvGrpSpPr>
            <p:cNvPr id="43" name="Group 42"/>
            <p:cNvGrpSpPr/>
            <p:nvPr/>
          </p:nvGrpSpPr>
          <p:grpSpPr>
            <a:xfrm>
              <a:off x="3551" y="847"/>
              <a:ext cx="13477" cy="7313"/>
              <a:chOff x="3628" y="1057"/>
              <a:chExt cx="13477" cy="7313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7"/>
              <a:srcRect b="4195"/>
              <a:stretch>
                <a:fillRect/>
              </a:stretch>
            </p:blipFill>
            <p:spPr>
              <a:xfrm>
                <a:off x="3628" y="1107"/>
                <a:ext cx="13477" cy="7263"/>
              </a:xfrm>
              <a:prstGeom prst="rect">
                <a:avLst/>
              </a:prstGeom>
            </p:spPr>
          </p:pic>
          <p:sp>
            <p:nvSpPr>
              <p:cNvPr id="41" name="Rounded Rectangle 40"/>
              <p:cNvSpPr/>
              <p:nvPr/>
            </p:nvSpPr>
            <p:spPr>
              <a:xfrm>
                <a:off x="3629" y="1057"/>
                <a:ext cx="13476" cy="26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pic>
          <p:nvPicPr>
            <p:cNvPr id="2" name="Picture 1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3"/>
            <a:srcRect t="18712" r="33239" b="22121"/>
            <a:stretch>
              <a:fillRect/>
            </a:stretch>
          </p:blipFill>
          <p:spPr>
            <a:xfrm>
              <a:off x="3579" y="897"/>
              <a:ext cx="652" cy="215"/>
            </a:xfrm>
            <a:prstGeom prst="roundRect">
              <a:avLst/>
            </a:prstGeom>
          </p:spPr>
        </p:pic>
      </p:grpSp>
      <p:pic>
        <p:nvPicPr>
          <p:cNvPr id="4" name="Picture 3" descr="macos-big-sur-colorful-waves-smooth-stock-apple-aesthetic-5k-6016x6016-14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7310" y="-19685"/>
            <a:ext cx="12259310" cy="687768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78685" y="6246495"/>
            <a:ext cx="7834630" cy="516890"/>
          </a:xfrm>
          <a:prstGeom prst="roundRect">
            <a:avLst>
              <a:gd name="adj" fmla="val 28944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>
            <a:hlinkHover r:id="rId8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1495" y="6367780"/>
            <a:ext cx="294640" cy="294640"/>
          </a:xfrm>
          <a:prstGeom prst="round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3290" y="6072505"/>
            <a:ext cx="342265" cy="342265"/>
          </a:xfrm>
          <a:prstGeom prst="round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3545" y="6367780"/>
            <a:ext cx="299720" cy="299720"/>
          </a:xfrm>
          <a:prstGeom prst="round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02960" y="6374130"/>
            <a:ext cx="280670" cy="280670"/>
          </a:xfrm>
          <a:prstGeom prst="round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83325" y="6374765"/>
            <a:ext cx="283210" cy="2832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6230" y="6367145"/>
            <a:ext cx="290195" cy="29019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6120" y="6365875"/>
            <a:ext cx="292100" cy="292100"/>
          </a:xfrm>
          <a:prstGeom prst="round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47915" y="6369685"/>
            <a:ext cx="285115" cy="285115"/>
          </a:xfrm>
          <a:prstGeom prst="round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32725" y="6365875"/>
            <a:ext cx="281940" cy="2819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65515" y="6356350"/>
            <a:ext cx="288925" cy="288925"/>
          </a:xfrm>
          <a:prstGeom prst="round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86875" y="6351270"/>
            <a:ext cx="299085" cy="29908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29370" y="6365875"/>
            <a:ext cx="282575" cy="282575"/>
          </a:xfrm>
          <a:prstGeom prst="round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89595" y="6356350"/>
            <a:ext cx="300990" cy="300990"/>
          </a:xfrm>
          <a:prstGeom prst="round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60890" y="6391275"/>
            <a:ext cx="250190" cy="2501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14120" y="135890"/>
            <a:ext cx="665480" cy="66548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08405" y="915035"/>
            <a:ext cx="671195" cy="5365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48410" y="1565275"/>
            <a:ext cx="590550" cy="590550"/>
          </a:xfrm>
          <a:prstGeom prst="rect">
            <a:avLst/>
          </a:prstGeom>
        </p:spPr>
      </p:pic>
      <p:pic>
        <p:nvPicPr>
          <p:cNvPr id="69" name="Picture 68">
            <a:hlinkClick r:id="rId27" action="ppaction://hlinksldjump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975" y="64770"/>
            <a:ext cx="735965" cy="735965"/>
          </a:xfrm>
          <a:prstGeom prst="rect">
            <a:avLst/>
          </a:prstGeom>
        </p:spPr>
      </p:pic>
      <p:pic>
        <p:nvPicPr>
          <p:cNvPr id="70" name="Picture 69">
            <a:hlinkClick r:id="rId27" action="ppaction://hlinksldjump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975" y="1536700"/>
            <a:ext cx="735965" cy="735965"/>
          </a:xfrm>
          <a:prstGeom prst="rect">
            <a:avLst/>
          </a:prstGeom>
        </p:spPr>
      </p:pic>
      <p:pic>
        <p:nvPicPr>
          <p:cNvPr id="71" name="Picture 70">
            <a:hlinkClick r:id="rId27" action="ppaction://hlinksldjump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975" y="2272665"/>
            <a:ext cx="735965" cy="735965"/>
          </a:xfrm>
          <a:prstGeom prst="rect">
            <a:avLst/>
          </a:prstGeom>
        </p:spPr>
      </p:pic>
      <p:pic>
        <p:nvPicPr>
          <p:cNvPr id="72" name="Picture 71">
            <a:hlinkClick r:id="rId27" action="ppaction://hlinksldjump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975" y="3008630"/>
            <a:ext cx="735965" cy="735965"/>
          </a:xfrm>
          <a:prstGeom prst="rect">
            <a:avLst/>
          </a:prstGeom>
        </p:spPr>
      </p:pic>
      <p:pic>
        <p:nvPicPr>
          <p:cNvPr id="73" name="Picture 72">
            <a:hlinkClick r:id="rId27" action="ppaction://hlinksldjump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975" y="829310"/>
            <a:ext cx="735965" cy="73596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300220" y="6374765"/>
            <a:ext cx="299720" cy="2997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698365" y="6364605"/>
            <a:ext cx="308610" cy="308610"/>
          </a:xfrm>
          <a:prstGeom prst="roundRect">
            <a:avLst/>
          </a:prstGeom>
        </p:spPr>
      </p:pic>
      <p:pic>
        <p:nvPicPr>
          <p:cNvPr id="85" name="Picture 84">
            <a:hlinkClick r:id="rId31" action="ppaction://hlinksldjump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02225" y="6362065"/>
            <a:ext cx="304800" cy="304800"/>
          </a:xfrm>
          <a:prstGeom prst="rect">
            <a:avLst/>
          </a:prstGeom>
        </p:spPr>
      </p:pic>
      <p:pic>
        <p:nvPicPr>
          <p:cNvPr id="86" name="Picture 85">
            <a:hlinkClick r:id="rId33" action="ppaction://hlinksldjump"/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54885" y="6337935"/>
            <a:ext cx="333375" cy="333375"/>
          </a:xfrm>
          <a:prstGeom prst="rect">
            <a:avLst/>
          </a:prstGeom>
        </p:spPr>
      </p:pic>
      <p:pic>
        <p:nvPicPr>
          <p:cNvPr id="87" name="Picture 86">
            <a:hlinkClick r:id="rId35" action="ppaction://hlinksldjump"/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686685" y="6356350"/>
            <a:ext cx="314960" cy="314960"/>
          </a:xfrm>
          <a:prstGeom prst="rect">
            <a:avLst/>
          </a:prstGeom>
        </p:spPr>
      </p:pic>
      <p:pic>
        <p:nvPicPr>
          <p:cNvPr id="88" name="Picture 87">
            <a:hlinkClick r:id="rId27" action="ppaction://hlinksldjump"/>
            <a:hlinkHover r:id="rId37" action="ppaction://hlinksldjump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897630" y="6367145"/>
            <a:ext cx="304165" cy="304165"/>
          </a:xfrm>
          <a:prstGeom prst="rect">
            <a:avLst/>
          </a:prstGeom>
        </p:spPr>
      </p:pic>
      <p:sp>
        <p:nvSpPr>
          <p:cNvPr id="89" name="Rounded Rectangle 88">
            <a:hlinkHover r:id="rId2" action="ppaction://hlinksldjump"/>
          </p:cNvPr>
          <p:cNvSpPr/>
          <p:nvPr/>
        </p:nvSpPr>
        <p:spPr>
          <a:xfrm>
            <a:off x="1880235" y="5729605"/>
            <a:ext cx="8443595" cy="516890"/>
          </a:xfrm>
          <a:prstGeom prst="roundRect">
            <a:avLst>
              <a:gd name="adj" fmla="val 28944"/>
            </a:avLst>
          </a:prstGeom>
          <a:noFill/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  <a:alpha val="72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ounded Rectangle 91">
            <a:hlinkHover r:id="rId2" action="ppaction://hlinksldjump"/>
          </p:cNvPr>
          <p:cNvSpPr/>
          <p:nvPr/>
        </p:nvSpPr>
        <p:spPr>
          <a:xfrm>
            <a:off x="10013315" y="6268085"/>
            <a:ext cx="503555" cy="516890"/>
          </a:xfrm>
          <a:prstGeom prst="roundRect">
            <a:avLst>
              <a:gd name="adj" fmla="val 28944"/>
            </a:avLst>
          </a:prstGeom>
          <a:noFill/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  <a:alpha val="72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ounded Rectangle 92">
            <a:hlinkHover r:id="rId2" action="ppaction://hlinksldjump"/>
          </p:cNvPr>
          <p:cNvSpPr/>
          <p:nvPr/>
        </p:nvSpPr>
        <p:spPr>
          <a:xfrm>
            <a:off x="1677035" y="6268085"/>
            <a:ext cx="501650" cy="516890"/>
          </a:xfrm>
          <a:prstGeom prst="roundRect">
            <a:avLst>
              <a:gd name="adj" fmla="val 28944"/>
            </a:avLst>
          </a:prstGeom>
          <a:noFill/>
          <a:ln>
            <a:noFill/>
          </a:ln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  <a:alpha val="72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Presentation</Application>
  <PresentationFormat>宽屏</PresentationFormat>
  <Paragraphs>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Lato Black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</dc:creator>
  <cp:lastModifiedBy>youssef</cp:lastModifiedBy>
  <cp:revision>14</cp:revision>
  <dcterms:created xsi:type="dcterms:W3CDTF">2023-12-31T22:13:47Z</dcterms:created>
  <dcterms:modified xsi:type="dcterms:W3CDTF">2023-12-31T22:13:47Z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1033-11.1.0.11708</vt:lpwstr>
  </property>
  <property fmtid="{D5CDD505-2E9C-101B-9397-08002B2CF9AE}" pid="3" name="ICV">
    <vt:lpwstr/>
  </property>
</Properties>
</file>