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196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47211-E496-4D39-B8F1-3D7A2369AE34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E409D-63C8-4F1A-BFC5-F02130BD45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03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2D71-B6AA-4075-8F97-DAAE1FC11C8E}" type="datetime1">
              <a:rPr lang="fr-FR" smtClean="0"/>
              <a:t>13/10/2020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Elvys FIOKOUNA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62E5-C349-4413-9EB4-FA72F95977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1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E69B-6AE3-4094-BFC8-06C9C3655ABE}" type="datetime1">
              <a:rPr lang="fr-FR" smtClean="0"/>
              <a:t>13/10/2020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Elvys FIOKOUNA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62E5-C349-4413-9EB4-FA72F95977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1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ECFE-FF5E-4D15-877E-8CCA8F70E711}" type="datetime1">
              <a:rPr lang="fr-FR" smtClean="0"/>
              <a:t>13/10/2020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Elvys FIOKOUNA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62E5-C349-4413-9EB4-FA72F95977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48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AF28-7AC0-4AA2-8502-CD935225B7FF}" type="datetime1">
              <a:rPr lang="fr-FR" smtClean="0"/>
              <a:t>13/10/2020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Elvys FIOKOUNA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62E5-C349-4413-9EB4-FA72F95977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39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75AB-0887-42CB-86EC-23DF1AC7C953}" type="datetime1">
              <a:rPr lang="fr-FR" smtClean="0"/>
              <a:t>13/10/2020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Elvys FIOKOUNA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62E5-C349-4413-9EB4-FA72F95977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B04A-88F2-4CF8-BC21-9C1FCEF38433}" type="datetime1">
              <a:rPr lang="fr-FR" smtClean="0"/>
              <a:t>13/10/2020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Elvys FIOKOUNA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62E5-C349-4413-9EB4-FA72F95977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25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6B35-F73C-469B-85A2-288BE8CBFB23}" type="datetime1">
              <a:rPr lang="fr-FR" smtClean="0"/>
              <a:t>13/10/2020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Elvys FIOKOUNA - 2020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62E5-C349-4413-9EB4-FA72F95977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09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D093-9BCC-4E7E-A3D0-6ABA84A98953}" type="datetime1">
              <a:rPr lang="fr-FR" smtClean="0"/>
              <a:t>13/10/2020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Elvys FIOKOUNA - 2020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62E5-C349-4413-9EB4-FA72F95977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74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8A0E-3865-40C2-A999-7373DAD3D4F3}" type="datetime1">
              <a:rPr lang="fr-FR" smtClean="0"/>
              <a:t>13/10/2020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Elvys FIOKOUNA - 2020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62E5-C349-4413-9EB4-FA72F95977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10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F357-1EA7-4FFA-914B-D2AEA6442ADC}" type="datetime1">
              <a:rPr lang="fr-FR" smtClean="0"/>
              <a:t>13/10/2020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Elvys FIOKOUNA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62E5-C349-4413-9EB4-FA72F95977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71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346-2ACA-4794-8AA3-30C221976DC1}" type="datetime1">
              <a:rPr lang="fr-FR" smtClean="0"/>
              <a:t>13/10/2020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Elvys FIOKOUNA - 2020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62E5-C349-4413-9EB4-FA72F95977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58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3067C-1817-41C7-B8A6-7003A178E064}" type="datetime1">
              <a:rPr lang="fr-FR" smtClean="0"/>
              <a:t>13/10/2020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Elvys FIOKOUNA - 2020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A62E5-C349-4413-9EB4-FA72F95977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32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F5B3412-7DE1-42DD-9A44-529B458AA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544320"/>
            <a:ext cx="6148006" cy="5625426"/>
          </a:xfrm>
          <a:prstGeom prst="rect">
            <a:avLst/>
          </a:prstGeom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40600"/>
            <a:ext cx="6858000" cy="25654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80591E-EE7D-40BF-A67B-9483E98F6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112" y="6637970"/>
            <a:ext cx="5094288" cy="1591630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fr-FR" sz="3300" dirty="0">
                <a:solidFill>
                  <a:srgbClr val="404040"/>
                </a:solidFill>
              </a:rPr>
              <a:t>Parcours </a:t>
            </a:r>
            <a:r>
              <a:rPr lang="fr-FR" sz="3300" dirty="0" err="1">
                <a:solidFill>
                  <a:srgbClr val="404040"/>
                </a:solidFill>
              </a:rPr>
              <a:t>DataScientist</a:t>
            </a:r>
            <a:br>
              <a:rPr lang="fr-FR" sz="3300" dirty="0">
                <a:solidFill>
                  <a:srgbClr val="404040"/>
                </a:solidFill>
              </a:rPr>
            </a:br>
            <a:r>
              <a:rPr lang="fr-FR" sz="3300" dirty="0" err="1">
                <a:solidFill>
                  <a:srgbClr val="404040"/>
                </a:solidFill>
              </a:rPr>
              <a:t>Openclassroom</a:t>
            </a:r>
            <a:endParaRPr lang="fr-FR" sz="3300" dirty="0">
              <a:solidFill>
                <a:srgbClr val="404040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185510-0EC1-470E-99F6-3FC703357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4667" y="8441267"/>
            <a:ext cx="4199465" cy="74013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Projet n°2 : « Analyser des données de systèmes éducatifs »</a:t>
            </a:r>
          </a:p>
        </p:txBody>
      </p:sp>
      <p:pic>
        <p:nvPicPr>
          <p:cNvPr id="1026" name="Picture 2" descr="OpenClassrooms - Education - Paris, France | Facebook - 55 Reviews - 989  Photos">
            <a:extLst>
              <a:ext uri="{FF2B5EF4-FFF2-40B4-BE49-F238E27FC236}">
                <a16:creationId xmlns:a16="http://schemas.microsoft.com/office/drawing/2014/main" id="{02D3CD73-64B0-4642-8E3C-2D4E736E1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903" y="193106"/>
            <a:ext cx="1062993" cy="106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18F2EB-AE9D-410B-99DD-66CD8DAA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Elvys FIOKOUNA - 2020</a:t>
            </a:r>
          </a:p>
        </p:txBody>
      </p:sp>
    </p:spTree>
    <p:extLst>
      <p:ext uri="{BB962C8B-B14F-4D97-AF65-F5344CB8AC3E}">
        <p14:creationId xmlns:p14="http://schemas.microsoft.com/office/powerpoint/2010/main" val="235562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50D101-90F1-427E-98AE-58CF86E0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jeu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E77B17-F2D0-41EE-8867-2C6273BCB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C69C85-38E7-454B-995C-59FD39B7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Elvys FIOKOUNA - 2020</a:t>
            </a:r>
          </a:p>
        </p:txBody>
      </p:sp>
    </p:spTree>
    <p:extLst>
      <p:ext uri="{BB962C8B-B14F-4D97-AF65-F5344CB8AC3E}">
        <p14:creationId xmlns:p14="http://schemas.microsoft.com/office/powerpoint/2010/main" val="35840086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</Words>
  <Application>Microsoft Office PowerPoint</Application>
  <PresentationFormat>Format A4 (210 x 297 mm)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Parcours DataScientist Openclassroom</vt:lpstr>
      <vt:lpstr>Présentation du jeu de données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DataScientist Openclassroom</dc:title>
  <dc:creator>Elvys Fiokouna</dc:creator>
  <cp:lastModifiedBy>Elvys Fiokouna</cp:lastModifiedBy>
  <cp:revision>2</cp:revision>
  <dcterms:created xsi:type="dcterms:W3CDTF">2020-10-13T15:57:55Z</dcterms:created>
  <dcterms:modified xsi:type="dcterms:W3CDTF">2020-10-13T16:07:24Z</dcterms:modified>
</cp:coreProperties>
</file>