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git-scm.com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ctrTitle"/>
          </p:nvPr>
        </p:nvSpPr>
        <p:spPr>
          <a:xfrm>
            <a:off x="1992865" y="0"/>
            <a:ext cx="8915399" cy="314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b="1" lang="en-US"/>
              <a:t>Основы GIT/GITHUB</a:t>
            </a:r>
            <a:endParaRPr/>
          </a:p>
        </p:txBody>
      </p:sp>
      <p:sp>
        <p:nvSpPr>
          <p:cNvPr id="170" name="Google Shape;170;p18"/>
          <p:cNvSpPr txBox="1"/>
          <p:nvPr>
            <p:ph idx="1" type="subTitle"/>
          </p:nvPr>
        </p:nvSpPr>
        <p:spPr>
          <a:xfrm>
            <a:off x="198783" y="4486526"/>
            <a:ext cx="7606747" cy="235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 u="sng">
                <a:solidFill>
                  <a:schemeClr val="hlink"/>
                </a:solidFill>
                <a:hlinkClick r:id="rId3"/>
              </a:rPr>
              <a:t>www.git-scm.com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B4A18"/>
                </a:solidFill>
              </a:rPr>
              <a:t>www.github.com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Контроль версий и его применение</a:t>
            </a:r>
            <a:endParaRPr b="1"/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2334509" y="1264555"/>
            <a:ext cx="7796778" cy="458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chemeClr val="dk1"/>
                </a:solidFill>
              </a:rPr>
              <a:t>Документация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400"/>
              <a:buChar char="?"/>
            </a:pPr>
            <a:r>
              <a:rPr b="1" lang="en-US" sz="4400">
                <a:solidFill>
                  <a:schemeClr val="dk1"/>
                </a:solidFill>
              </a:rPr>
              <a:t>https://git-scm.com/docs</a:t>
            </a:r>
            <a:endParaRPr b="1" sz="4400"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Основы GIT/GITHUB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?"/>
            </a:pPr>
            <a:r>
              <a:rPr lang="en-US" sz="4000"/>
              <a:t>DEV {Education}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US" sz="2400"/>
              <a:t>Преподаватель –Эльмар Гусейнов</a:t>
            </a:r>
            <a:endParaRPr sz="2400"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Контроль версий и его применение</a:t>
            </a:r>
            <a:endParaRPr b="1"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714568" y="1444486"/>
            <a:ext cx="8926927" cy="5088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Локальные системы контроля версий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Централизованные системы контроля версий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Распределенные системы контроля версий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Контроль версий и его применение</a:t>
            </a:r>
            <a:endParaRPr b="1"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334509" y="624110"/>
            <a:ext cx="7796778" cy="458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Локальные системы контроля версий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descr="https://git-scm.com/figures/18333fig0101-tn.png" id="193" name="Google Shape;19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4509" y="2398643"/>
            <a:ext cx="4773033" cy="429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Контроль версий и его применение</a:t>
            </a:r>
            <a:endParaRPr b="1"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2334509" y="624110"/>
            <a:ext cx="7796778" cy="458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Централизованные системы контроля 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descr="https://git-scm.com/figures/18333fig0102-tn.png" id="201" name="Google Shape;2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4508" y="2653611"/>
            <a:ext cx="5489515" cy="430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Контроль версий и его применение</a:t>
            </a:r>
            <a:endParaRPr b="1"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2758578" y="105716"/>
            <a:ext cx="7796778" cy="458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Распределенные системы контроля 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descr="https://git-scm.com/figures/18333fig0103-tn.png" id="209" name="Google Shape;20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6206" y="2056629"/>
            <a:ext cx="4075112" cy="458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Контроль версий и его применение</a:t>
            </a:r>
            <a:endParaRPr b="1"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493534" y="1825487"/>
            <a:ext cx="7796778" cy="458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Распределенные системы контроля  на примере GIT/GITHUB</a:t>
            </a:r>
            <a:endParaRPr sz="26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Контроль версий и его применение</a:t>
            </a:r>
            <a:endParaRPr b="1"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2334509" y="1264555"/>
            <a:ext cx="7796778" cy="458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Установка GIT и регистрация на GITHUB</a:t>
            </a:r>
            <a:endParaRPr sz="26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Контроль версий и его применение</a:t>
            </a:r>
            <a:endParaRPr b="1"/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574" y="4520511"/>
            <a:ext cx="4121426" cy="23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2334509" y="1264555"/>
            <a:ext cx="7796778" cy="458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chemeClr val="dk1"/>
                </a:solidFill>
              </a:rPr>
              <a:t>Основные команды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Git init</a:t>
            </a:r>
            <a:endParaRPr sz="26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Git add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Git checkout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Git switch</a:t>
            </a:r>
            <a:endParaRPr sz="26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Git branch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?"/>
            </a:pPr>
            <a:r>
              <a:rPr lang="en-US" sz="2600">
                <a:solidFill>
                  <a:schemeClr val="dk1"/>
                </a:solidFill>
              </a:rPr>
              <a:t>Git push</a:t>
            </a:r>
            <a:endParaRPr sz="26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