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  <p:sldMasterId id="2147483661" r:id="rId2"/>
  </p:sldMasterIdLst>
  <p:notesMasterIdLst>
    <p:notesMasterId r:id="rId13"/>
  </p:notesMasterIdLst>
  <p:sldIdLst>
    <p:sldId id="256" r:id="rId3"/>
    <p:sldId id="257" r:id="rId4"/>
    <p:sldId id="258" r:id="rId5"/>
    <p:sldId id="1824" r:id="rId6"/>
    <p:sldId id="260" r:id="rId7"/>
    <p:sldId id="261" r:id="rId8"/>
    <p:sldId id="262" r:id="rId9"/>
    <p:sldId id="263" r:id="rId10"/>
    <p:sldId id="264" r:id="rId11"/>
    <p:sldId id="1823" r:id="rId1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320" autoAdjust="0"/>
  </p:normalViewPr>
  <p:slideViewPr>
    <p:cSldViewPr snapToGrid="0">
      <p:cViewPr varScale="1">
        <p:scale>
          <a:sx n="95" d="100"/>
          <a:sy n="95" d="100"/>
        </p:scale>
        <p:origin x="1090" y="53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2" d="100"/>
        <a:sy n="102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92766a7f07_0_2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92766a7f07_0_2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92766a7f07_0_2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92766a7f07_0_2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c6f9e470d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c6f9e470d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92766a7f07_0_2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92766a7f07_0_2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  <p:pic>
        <p:nvPicPr>
          <p:cNvPr id="19" name="Google Shape;19;p2"/>
          <p:cNvPicPr preferRelativeResize="0"/>
          <p:nvPr/>
        </p:nvPicPr>
        <p:blipFill rotWithShape="1">
          <a:blip r:embed="rId2">
            <a:alphaModFix/>
          </a:blip>
          <a:srcRect l="4751" t="7465" r="11002" b="32525"/>
          <a:stretch/>
        </p:blipFill>
        <p:spPr>
          <a:xfrm>
            <a:off x="693350" y="155650"/>
            <a:ext cx="3175776" cy="792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20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57423" y="2119223"/>
            <a:ext cx="2653127" cy="1768751"/>
          </a:xfrm>
          <a:prstGeom prst="rect">
            <a:avLst/>
          </a:prstGeom>
          <a:noFill/>
          <a:ln>
            <a:noFill/>
          </a:ln>
          <a:effectLst>
            <a:outerShdw blurRad="757238" dist="85725" dir="3000000" algn="bl" rotWithShape="0">
              <a:srgbClr val="F3F3F3">
                <a:alpha val="58000"/>
              </a:srgbClr>
            </a:outerShdw>
            <a:reflection endPos="30000" dist="38100" dir="5400000" fadeDir="5400012" sy="-100000" algn="bl" rotWithShape="0"/>
          </a:effec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197480" y="1700841"/>
            <a:ext cx="4749038" cy="5078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919098" y="2847670"/>
            <a:ext cx="5305805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rgbClr val="7E7E7E"/>
                </a:solidFill>
                <a:latin typeface="Times New Roman"/>
                <a:cs typeface="Times New Roman"/>
              </a:defRPr>
            </a:lvl1pPr>
          </a:lstStyle>
          <a:p>
            <a:pPr marL="230981">
              <a:lnSpc>
                <a:spcPts val="1076"/>
              </a:lnSpc>
            </a:pPr>
            <a:endParaRPr lang="es-EC" dirty="0"/>
          </a:p>
          <a:p>
            <a:pPr marL="9525">
              <a:lnSpc>
                <a:spcPts val="844"/>
              </a:lnSpc>
            </a:pPr>
            <a:endParaRPr lang="es-EC" sz="825" dirty="0">
              <a:latin typeface="Candara"/>
              <a:cs typeface="Candara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11/29/2020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  <p:pic>
        <p:nvPicPr>
          <p:cNvPr id="8" name="Google Shape;50;p6">
            <a:extLst>
              <a:ext uri="{FF2B5EF4-FFF2-40B4-BE49-F238E27FC236}">
                <a16:creationId xmlns:a16="http://schemas.microsoft.com/office/drawing/2014/main" id="{F14CD57C-0AF6-4A39-97EC-8AB0CA3934DA}"/>
              </a:ext>
            </a:extLst>
          </p:cNvPr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832526" y="410000"/>
            <a:ext cx="1999772" cy="607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24407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37716" y="346424"/>
            <a:ext cx="6668566" cy="507831"/>
          </a:xfrm>
        </p:spPr>
        <p:txBody>
          <a:bodyPr lIns="0" tIns="0" rIns="0" bIns="0"/>
          <a:lstStyle>
            <a:lvl1pPr>
              <a:defRPr sz="33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90625" y="1130517"/>
            <a:ext cx="7762748" cy="369332"/>
          </a:xfrm>
        </p:spPr>
        <p:txBody>
          <a:bodyPr lIns="0" tIns="0" rIns="0" bIns="0"/>
          <a:lstStyle>
            <a:lvl1pPr>
              <a:defRPr sz="2400" b="0" i="0">
                <a:solidFill>
                  <a:srgbClr val="006FC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rgbClr val="7E7E7E"/>
                </a:solidFill>
                <a:latin typeface="Times New Roman"/>
                <a:cs typeface="Times New Roman"/>
              </a:defRPr>
            </a:lvl1pPr>
          </a:lstStyle>
          <a:p>
            <a:pPr marL="230981">
              <a:lnSpc>
                <a:spcPts val="1076"/>
              </a:lnSpc>
            </a:pPr>
            <a:endParaRPr lang="es-EC" dirty="0"/>
          </a:p>
          <a:p>
            <a:pPr marL="9525">
              <a:lnSpc>
                <a:spcPts val="844"/>
              </a:lnSpc>
            </a:pPr>
            <a:endParaRPr lang="es-EC" sz="825" dirty="0">
              <a:latin typeface="Candara"/>
              <a:cs typeface="Candara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11/29/2020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  <p:pic>
        <p:nvPicPr>
          <p:cNvPr id="8" name="Google Shape;50;p6">
            <a:extLst>
              <a:ext uri="{FF2B5EF4-FFF2-40B4-BE49-F238E27FC236}">
                <a16:creationId xmlns:a16="http://schemas.microsoft.com/office/drawing/2014/main" id="{413A4070-00F7-4F68-A204-866903ECF4F1}"/>
              </a:ext>
            </a:extLst>
          </p:cNvPr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832526" y="410000"/>
            <a:ext cx="1999772" cy="607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978859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37716" y="346424"/>
            <a:ext cx="6668566" cy="507831"/>
          </a:xfrm>
        </p:spPr>
        <p:txBody>
          <a:bodyPr lIns="0" tIns="0" rIns="0" bIns="0"/>
          <a:lstStyle>
            <a:lvl1pPr>
              <a:defRPr sz="33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856488" y="1141856"/>
            <a:ext cx="335915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066539" y="1251394"/>
            <a:ext cx="3510279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rgbClr val="7E7E7E"/>
                </a:solidFill>
                <a:latin typeface="Times New Roman"/>
                <a:cs typeface="Times New Roman"/>
              </a:defRPr>
            </a:lvl1pPr>
          </a:lstStyle>
          <a:p>
            <a:pPr marL="230981">
              <a:lnSpc>
                <a:spcPts val="1076"/>
              </a:lnSpc>
            </a:pPr>
            <a:endParaRPr lang="es-EC" dirty="0"/>
          </a:p>
          <a:p>
            <a:pPr marL="9525">
              <a:lnSpc>
                <a:spcPts val="844"/>
              </a:lnSpc>
            </a:pPr>
            <a:endParaRPr lang="es-EC" sz="825" dirty="0">
              <a:latin typeface="Candara"/>
              <a:cs typeface="Candara"/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11/29/2020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  <p:pic>
        <p:nvPicPr>
          <p:cNvPr id="9" name="Google Shape;50;p6">
            <a:extLst>
              <a:ext uri="{FF2B5EF4-FFF2-40B4-BE49-F238E27FC236}">
                <a16:creationId xmlns:a16="http://schemas.microsoft.com/office/drawing/2014/main" id="{B8F9EA55-8CC1-451C-A4AF-09FA3EA45914}"/>
              </a:ext>
            </a:extLst>
          </p:cNvPr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832526" y="410000"/>
            <a:ext cx="1999772" cy="607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773713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37716" y="346424"/>
            <a:ext cx="6668566" cy="507831"/>
          </a:xfrm>
        </p:spPr>
        <p:txBody>
          <a:bodyPr lIns="0" tIns="0" rIns="0" bIns="0"/>
          <a:lstStyle>
            <a:lvl1pPr>
              <a:defRPr sz="33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rgbClr val="7E7E7E"/>
                </a:solidFill>
                <a:latin typeface="Times New Roman"/>
                <a:cs typeface="Times New Roman"/>
              </a:defRPr>
            </a:lvl1pPr>
          </a:lstStyle>
          <a:p>
            <a:pPr marL="230981">
              <a:lnSpc>
                <a:spcPts val="1076"/>
              </a:lnSpc>
            </a:pPr>
            <a:endParaRPr lang="es-EC" dirty="0"/>
          </a:p>
          <a:p>
            <a:pPr marL="9525">
              <a:lnSpc>
                <a:spcPts val="844"/>
              </a:lnSpc>
            </a:pPr>
            <a:endParaRPr lang="es-EC" sz="825" dirty="0">
              <a:latin typeface="Candara"/>
              <a:cs typeface="Candara"/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11/29/2020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  <p:pic>
        <p:nvPicPr>
          <p:cNvPr id="7" name="Google Shape;50;p6">
            <a:extLst>
              <a:ext uri="{FF2B5EF4-FFF2-40B4-BE49-F238E27FC236}">
                <a16:creationId xmlns:a16="http://schemas.microsoft.com/office/drawing/2014/main" id="{8242609C-A66B-49C2-8D51-F1280BC880E4}"/>
              </a:ext>
            </a:extLst>
          </p:cNvPr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832526" y="410000"/>
            <a:ext cx="1999772" cy="607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417784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rgbClr val="7E7E7E"/>
                </a:solidFill>
                <a:latin typeface="Times New Roman"/>
                <a:cs typeface="Times New Roman"/>
              </a:defRPr>
            </a:lvl1pPr>
          </a:lstStyle>
          <a:p>
            <a:pPr marL="230981">
              <a:lnSpc>
                <a:spcPts val="1076"/>
              </a:lnSpc>
            </a:pPr>
            <a:endParaRPr lang="es-EC" dirty="0"/>
          </a:p>
          <a:p>
            <a:pPr marL="9525">
              <a:lnSpc>
                <a:spcPts val="844"/>
              </a:lnSpc>
            </a:pPr>
            <a:endParaRPr lang="es-EC" sz="825" dirty="0">
              <a:latin typeface="Candara"/>
              <a:cs typeface="Candara"/>
            </a:endParaRP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11/29/2020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  <p:pic>
        <p:nvPicPr>
          <p:cNvPr id="6" name="Google Shape;50;p6">
            <a:extLst>
              <a:ext uri="{FF2B5EF4-FFF2-40B4-BE49-F238E27FC236}">
                <a16:creationId xmlns:a16="http://schemas.microsoft.com/office/drawing/2014/main" id="{96AAC957-507B-4955-A332-89E3760F6AF2}"/>
              </a:ext>
            </a:extLst>
          </p:cNvPr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832526" y="410000"/>
            <a:ext cx="1999772" cy="607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69121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1_Title 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  <p:pic>
        <p:nvPicPr>
          <p:cNvPr id="49" name="Google Shape;49;p6"/>
          <p:cNvPicPr preferRelativeResize="0"/>
          <p:nvPr/>
        </p:nvPicPr>
        <p:blipFill>
          <a:blip r:embed="rId2">
            <a:alphaModFix amt="12000"/>
          </a:blip>
          <a:stretch>
            <a:fillRect/>
          </a:stretch>
        </p:blipFill>
        <p:spPr>
          <a:xfrm>
            <a:off x="0" y="0"/>
            <a:ext cx="9144000" cy="5995852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Google Shape;50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32526" y="410000"/>
            <a:ext cx="1999772" cy="607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19245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oogle Shape;32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3" name="Google Shape;33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" name="Google Shape;38;p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  <p:pic>
        <p:nvPicPr>
          <p:cNvPr id="2" name="Google Shape;50;p6">
            <a:extLst>
              <a:ext uri="{FF2B5EF4-FFF2-40B4-BE49-F238E27FC236}">
                <a16:creationId xmlns:a16="http://schemas.microsoft.com/office/drawing/2014/main" id="{FADB3188-E48C-455C-B30F-D94B53996BBD}"/>
              </a:ext>
            </a:extLst>
          </p:cNvPr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832526" y="410000"/>
            <a:ext cx="1999772" cy="60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  <p:pic>
        <p:nvPicPr>
          <p:cNvPr id="49" name="Google Shape;49;p6"/>
          <p:cNvPicPr preferRelativeResize="0"/>
          <p:nvPr/>
        </p:nvPicPr>
        <p:blipFill>
          <a:blip r:embed="rId2">
            <a:alphaModFix amt="12000"/>
          </a:blip>
          <a:stretch>
            <a:fillRect/>
          </a:stretch>
        </p:blipFill>
        <p:spPr>
          <a:xfrm>
            <a:off x="0" y="0"/>
            <a:ext cx="9144000" cy="5995852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Google Shape;50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32526" y="410000"/>
            <a:ext cx="1999772" cy="60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  <p:pic>
        <p:nvPicPr>
          <p:cNvPr id="2" name="Google Shape;50;p6">
            <a:extLst>
              <a:ext uri="{FF2B5EF4-FFF2-40B4-BE49-F238E27FC236}">
                <a16:creationId xmlns:a16="http://schemas.microsoft.com/office/drawing/2014/main" id="{E5C5A2CD-31EB-45CE-9A00-84B37C5F9557}"/>
              </a:ext>
            </a:extLst>
          </p:cNvPr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832526" y="410000"/>
            <a:ext cx="1999772" cy="60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7" name="Google Shape;57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" name="Google Shape;62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6" name="Google Shape;66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7" name="Google Shape;67;p9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0" name="Google Shape;70;p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  <p:pic>
        <p:nvPicPr>
          <p:cNvPr id="71" name="Google Shape;71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244237" y="160437"/>
            <a:ext cx="2087726" cy="63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  <p:pic>
        <p:nvPicPr>
          <p:cNvPr id="2" name="Google Shape;50;p6">
            <a:extLst>
              <a:ext uri="{FF2B5EF4-FFF2-40B4-BE49-F238E27FC236}">
                <a16:creationId xmlns:a16="http://schemas.microsoft.com/office/drawing/2014/main" id="{BFD7BFC6-E590-4C9E-B957-2A816D154997}"/>
              </a:ext>
            </a:extLst>
          </p:cNvPr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832526" y="410000"/>
            <a:ext cx="1999772" cy="60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oogle Shape;76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7" name="Google Shape;77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1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" name="Google Shape;82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3" name="Google Shape;83;p11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4" name="Google Shape;84;p1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57B67D-BDF1-4427-ADFE-BBC0BF962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CC292AA-A3CD-42DB-B562-8F2420CA93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45317366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12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  <p:pic>
        <p:nvPicPr>
          <p:cNvPr id="2" name="Google Shape;50;p6">
            <a:extLst>
              <a:ext uri="{FF2B5EF4-FFF2-40B4-BE49-F238E27FC236}">
                <a16:creationId xmlns:a16="http://schemas.microsoft.com/office/drawing/2014/main" id="{3500138E-E993-479E-B736-2933C60E30AA}"/>
              </a:ext>
            </a:extLst>
          </p:cNvPr>
          <p:cNvPicPr preferRelativeResize="0"/>
          <p:nvPr userDrawn="1"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6832526" y="410000"/>
            <a:ext cx="1999772" cy="6078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69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467869" y="4842891"/>
            <a:ext cx="8176895" cy="0"/>
          </a:xfrm>
          <a:custGeom>
            <a:avLst/>
            <a:gdLst/>
            <a:ahLst/>
            <a:cxnLst/>
            <a:rect l="l" t="t" r="r" b="b"/>
            <a:pathLst>
              <a:path w="8176895">
                <a:moveTo>
                  <a:pt x="0" y="0"/>
                </a:moveTo>
                <a:lnTo>
                  <a:pt x="8176386" y="0"/>
                </a:lnTo>
              </a:path>
            </a:pathLst>
          </a:custGeom>
          <a:ln w="3175">
            <a:solidFill>
              <a:srgbClr val="F1F1F1"/>
            </a:solidFill>
            <a:prstDash val="sysDot"/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37716" y="346424"/>
            <a:ext cx="6668566" cy="67710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90625" y="1130517"/>
            <a:ext cx="7762748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006FC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902578" y="4878560"/>
            <a:ext cx="1661795" cy="2459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50" b="0" i="0">
                <a:solidFill>
                  <a:srgbClr val="7E7E7E"/>
                </a:solidFill>
                <a:latin typeface="Times New Roman"/>
                <a:cs typeface="Times New Roman"/>
              </a:defRPr>
            </a:lvl1pPr>
          </a:lstStyle>
          <a:p>
            <a:pPr marL="230981">
              <a:lnSpc>
                <a:spcPts val="1076"/>
              </a:lnSpc>
            </a:pPr>
            <a:endParaRPr lang="es-EC" dirty="0"/>
          </a:p>
          <a:p>
            <a:pPr marL="9525">
              <a:lnSpc>
                <a:spcPts val="844"/>
              </a:lnSpc>
            </a:pPr>
            <a:endParaRPr lang="es-EC" sz="825" dirty="0">
              <a:latin typeface="Candara"/>
              <a:cs typeface="Candara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11/29/2020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  <p:pic>
        <p:nvPicPr>
          <p:cNvPr id="7" name="Google Shape;50;p6">
            <a:extLst>
              <a:ext uri="{FF2B5EF4-FFF2-40B4-BE49-F238E27FC236}">
                <a16:creationId xmlns:a16="http://schemas.microsoft.com/office/drawing/2014/main" id="{0ABEDBEF-E6C1-4464-AD0C-21A829D23659}"/>
              </a:ext>
            </a:extLst>
          </p:cNvPr>
          <p:cNvPicPr preferRelativeResize="0"/>
          <p:nvPr userDrawn="1"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832526" y="410000"/>
            <a:ext cx="1999772" cy="607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68838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342900">
        <a:defRPr>
          <a:latin typeface="+mn-lt"/>
          <a:ea typeface="+mn-ea"/>
          <a:cs typeface="+mn-cs"/>
        </a:defRPr>
      </a:lvl2pPr>
      <a:lvl3pPr marL="685800">
        <a:defRPr>
          <a:latin typeface="+mn-lt"/>
          <a:ea typeface="+mn-ea"/>
          <a:cs typeface="+mn-cs"/>
        </a:defRPr>
      </a:lvl3pPr>
      <a:lvl4pPr marL="1028700">
        <a:defRPr>
          <a:latin typeface="+mn-lt"/>
          <a:ea typeface="+mn-ea"/>
          <a:cs typeface="+mn-cs"/>
        </a:defRPr>
      </a:lvl4pPr>
      <a:lvl5pPr marL="1371600">
        <a:defRPr>
          <a:latin typeface="+mn-lt"/>
          <a:ea typeface="+mn-ea"/>
          <a:cs typeface="+mn-cs"/>
        </a:defRPr>
      </a:lvl5pPr>
      <a:lvl6pPr marL="1714500">
        <a:defRPr>
          <a:latin typeface="+mn-lt"/>
          <a:ea typeface="+mn-ea"/>
          <a:cs typeface="+mn-cs"/>
        </a:defRPr>
      </a:lvl6pPr>
      <a:lvl7pPr marL="2057400">
        <a:defRPr>
          <a:latin typeface="+mn-lt"/>
          <a:ea typeface="+mn-ea"/>
          <a:cs typeface="+mn-cs"/>
        </a:defRPr>
      </a:lvl7pPr>
      <a:lvl8pPr marL="2400300">
        <a:defRPr>
          <a:latin typeface="+mn-lt"/>
          <a:ea typeface="+mn-ea"/>
          <a:cs typeface="+mn-cs"/>
        </a:defRPr>
      </a:lvl8pPr>
      <a:lvl9pPr marL="27432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342900">
        <a:defRPr>
          <a:latin typeface="+mn-lt"/>
          <a:ea typeface="+mn-ea"/>
          <a:cs typeface="+mn-cs"/>
        </a:defRPr>
      </a:lvl2pPr>
      <a:lvl3pPr marL="685800">
        <a:defRPr>
          <a:latin typeface="+mn-lt"/>
          <a:ea typeface="+mn-ea"/>
          <a:cs typeface="+mn-cs"/>
        </a:defRPr>
      </a:lvl3pPr>
      <a:lvl4pPr marL="1028700">
        <a:defRPr>
          <a:latin typeface="+mn-lt"/>
          <a:ea typeface="+mn-ea"/>
          <a:cs typeface="+mn-cs"/>
        </a:defRPr>
      </a:lvl4pPr>
      <a:lvl5pPr marL="1371600">
        <a:defRPr>
          <a:latin typeface="+mn-lt"/>
          <a:ea typeface="+mn-ea"/>
          <a:cs typeface="+mn-cs"/>
        </a:defRPr>
      </a:lvl5pPr>
      <a:lvl6pPr marL="1714500">
        <a:defRPr>
          <a:latin typeface="+mn-lt"/>
          <a:ea typeface="+mn-ea"/>
          <a:cs typeface="+mn-cs"/>
        </a:defRPr>
      </a:lvl6pPr>
      <a:lvl7pPr marL="2057400">
        <a:defRPr>
          <a:latin typeface="+mn-lt"/>
          <a:ea typeface="+mn-ea"/>
          <a:cs typeface="+mn-cs"/>
        </a:defRPr>
      </a:lvl7pPr>
      <a:lvl8pPr marL="2400300">
        <a:defRPr>
          <a:latin typeface="+mn-lt"/>
          <a:ea typeface="+mn-ea"/>
          <a:cs typeface="+mn-cs"/>
        </a:defRPr>
      </a:lvl8pPr>
      <a:lvl9pPr marL="27432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3"/>
          <p:cNvSpPr txBox="1">
            <a:spLocks noGrp="1"/>
          </p:cNvSpPr>
          <p:nvPr>
            <p:ph type="ctrTitle"/>
          </p:nvPr>
        </p:nvSpPr>
        <p:spPr>
          <a:xfrm>
            <a:off x="598100" y="1323025"/>
            <a:ext cx="5613600" cy="129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C" dirty="0"/>
              <a:t>Plataformas de Desarrollo </a:t>
            </a:r>
            <a:r>
              <a:rPr lang="es-EC" dirty="0" smtClean="0"/>
              <a:t>1</a:t>
            </a:r>
            <a:endParaRPr lang="es-EC" dirty="0"/>
          </a:p>
        </p:txBody>
      </p:sp>
      <p:sp>
        <p:nvSpPr>
          <p:cNvPr id="4" name="Subtítulo 3">
            <a:extLst>
              <a:ext uri="{FF2B5EF4-FFF2-40B4-BE49-F238E27FC236}">
                <a16:creationId xmlns:a16="http://schemas.microsoft.com/office/drawing/2014/main" id="{6919665C-9C9F-4CA9-80F4-D261BF5E44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C" sz="2400" dirty="0">
                <a:solidFill>
                  <a:schemeClr val="bg1"/>
                </a:solidFill>
                <a:latin typeface="Corbel" panose="020B0503020204020204" pitchFamily="34" charset="0"/>
              </a:rPr>
              <a:t>(Tema de la Presentación)</a:t>
            </a:r>
            <a:endParaRPr lang="es" sz="2400" dirty="0">
              <a:solidFill>
                <a:schemeClr val="bg1"/>
              </a:solidFill>
              <a:latin typeface="Corbel" panose="020B0503020204020204" pitchFamily="34" charset="0"/>
            </a:endParaRPr>
          </a:p>
          <a:p>
            <a:endParaRPr lang="es-EC" dirty="0"/>
          </a:p>
        </p:txBody>
      </p:sp>
      <p:sp>
        <p:nvSpPr>
          <p:cNvPr id="11" name="Shape 34">
            <a:extLst>
              <a:ext uri="{FF2B5EF4-FFF2-40B4-BE49-F238E27FC236}">
                <a16:creationId xmlns:a16="http://schemas.microsoft.com/office/drawing/2014/main" id="{A90F8875-8E74-4AF1-9D92-0461B72A4BEE}"/>
              </a:ext>
            </a:extLst>
          </p:cNvPr>
          <p:cNvSpPr txBox="1">
            <a:spLocks/>
          </p:cNvSpPr>
          <p:nvPr/>
        </p:nvSpPr>
        <p:spPr>
          <a:xfrm>
            <a:off x="328848" y="4120259"/>
            <a:ext cx="2155776" cy="5844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sp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742950" marR="0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1143000" marR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L="1600200" marR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L="2057400" marR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L="2514600" marR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L="2971800" marR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L="3429000" marR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L="3886200" marR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 algn="ctr">
              <a:lnSpc>
                <a:spcPct val="115000"/>
              </a:lnSpc>
            </a:pPr>
            <a:r>
              <a:rPr lang="es" sz="2400" b="1" dirty="0">
                <a:solidFill>
                  <a:schemeClr val="bg1"/>
                </a:solidFill>
                <a:latin typeface="Corbel" panose="020B0503020204020204" pitchFamily="34" charset="0"/>
              </a:rPr>
              <a:t>Autor(es):</a:t>
            </a:r>
            <a:endParaRPr lang="es" sz="2400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12" name="Rectángulo 2">
            <a:extLst>
              <a:ext uri="{FF2B5EF4-FFF2-40B4-BE49-F238E27FC236}">
                <a16:creationId xmlns:a16="http://schemas.microsoft.com/office/drawing/2014/main" id="{7BB41F03-BD99-43EF-B921-87310FB3DEA0}"/>
              </a:ext>
            </a:extLst>
          </p:cNvPr>
          <p:cNvSpPr/>
          <p:nvPr/>
        </p:nvSpPr>
        <p:spPr>
          <a:xfrm>
            <a:off x="2484624" y="4192267"/>
            <a:ext cx="4572000" cy="425501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lvl="0" indent="-45720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s" sz="2000" dirty="0">
                <a:solidFill>
                  <a:schemeClr val="bg1"/>
                </a:solidFill>
                <a:latin typeface="Corbel" panose="020B0503020204020204" pitchFamily="34" charset="0"/>
              </a:rPr>
              <a:t>(</a:t>
            </a:r>
            <a:r>
              <a:rPr lang="es-EC" sz="2000" dirty="0">
                <a:solidFill>
                  <a:schemeClr val="bg1"/>
                </a:solidFill>
                <a:latin typeface="Corbel" panose="020B0503020204020204" pitchFamily="34" charset="0"/>
              </a:rPr>
              <a:t>Nombre del Estudiante)</a:t>
            </a:r>
            <a:endParaRPr lang="es" sz="2000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cxnSp>
        <p:nvCxnSpPr>
          <p:cNvPr id="13" name="Shape 37">
            <a:extLst>
              <a:ext uri="{FF2B5EF4-FFF2-40B4-BE49-F238E27FC236}">
                <a16:creationId xmlns:a16="http://schemas.microsoft.com/office/drawing/2014/main" id="{4798AC52-60AA-4B35-BE0D-E3D67510438A}"/>
              </a:ext>
            </a:extLst>
          </p:cNvPr>
          <p:cNvCxnSpPr/>
          <p:nvPr/>
        </p:nvCxnSpPr>
        <p:spPr>
          <a:xfrm>
            <a:off x="0" y="4120259"/>
            <a:ext cx="9144000" cy="0"/>
          </a:xfrm>
          <a:prstGeom prst="straightConnector1">
            <a:avLst/>
          </a:prstGeom>
          <a:ln>
            <a:solidFill>
              <a:schemeClr val="bg1"/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hape 34">
            <a:extLst>
              <a:ext uri="{FF2B5EF4-FFF2-40B4-BE49-F238E27FC236}">
                <a16:creationId xmlns:a16="http://schemas.microsoft.com/office/drawing/2014/main" id="{8AC1BAB4-AFEF-4E9A-8F75-72EAF9EA0570}"/>
              </a:ext>
            </a:extLst>
          </p:cNvPr>
          <p:cNvSpPr txBox="1">
            <a:spLocks/>
          </p:cNvSpPr>
          <p:nvPr/>
        </p:nvSpPr>
        <p:spPr>
          <a:xfrm>
            <a:off x="328847" y="4559075"/>
            <a:ext cx="2638941" cy="60936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sp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742950" marR="0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1143000" marR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L="1600200" marR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L="2057400" marR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L="2514600" marR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L="2971800" marR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L="3429000" marR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L="3886200" marR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 algn="ctr">
              <a:lnSpc>
                <a:spcPct val="115000"/>
              </a:lnSpc>
            </a:pPr>
            <a:r>
              <a:rPr lang="es" sz="2400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Séptimo </a:t>
            </a:r>
            <a:r>
              <a:rPr lang="es" sz="2400" b="1" dirty="0">
                <a:solidFill>
                  <a:schemeClr val="bg1"/>
                </a:solidFill>
                <a:latin typeface="Corbel" panose="020B0503020204020204" pitchFamily="34" charset="0"/>
              </a:rPr>
              <a:t>“A”</a:t>
            </a:r>
            <a:endParaRPr lang="es" sz="2400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4"/>
          <p:cNvSpPr txBox="1">
            <a:spLocks noGrp="1"/>
          </p:cNvSpPr>
          <p:nvPr>
            <p:ph type="title"/>
          </p:nvPr>
        </p:nvSpPr>
        <p:spPr>
          <a:xfrm>
            <a:off x="721650" y="2019750"/>
            <a:ext cx="7584300" cy="22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4000" b="1" dirty="0">
                <a:solidFill>
                  <a:srgbClr val="002060"/>
                </a:solidFill>
              </a:rPr>
              <a:t>Gracias</a:t>
            </a:r>
            <a:endParaRPr sz="4000" b="1" dirty="0">
              <a:solidFill>
                <a:srgbClr val="00206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100" b="1" i="1" dirty="0">
              <a:solidFill>
                <a:srgbClr val="00206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100" b="1" i="1" dirty="0">
              <a:solidFill>
                <a:srgbClr val="00206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900" i="1" dirty="0">
                <a:solidFill>
                  <a:srgbClr val="002060"/>
                </a:solidFill>
                <a:latin typeface="Pacifico"/>
                <a:ea typeface="Pacifico"/>
                <a:cs typeface="Pacifico"/>
                <a:sym typeface="Pacifico"/>
              </a:rPr>
              <a:t>Responsabilidad con pensamiento positivo</a:t>
            </a:r>
            <a:endParaRPr sz="2900" i="1" dirty="0">
              <a:solidFill>
                <a:srgbClr val="002060"/>
              </a:solidFill>
              <a:latin typeface="Pacifico"/>
              <a:ea typeface="Pacifico"/>
              <a:cs typeface="Pacifico"/>
              <a:sym typeface="Pacific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4"/>
          <p:cNvSpPr txBox="1">
            <a:spLocks noGrp="1"/>
          </p:cNvSpPr>
          <p:nvPr>
            <p:ph type="title"/>
          </p:nvPr>
        </p:nvSpPr>
        <p:spPr>
          <a:xfrm>
            <a:off x="311700" y="164105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C" sz="2800" dirty="0"/>
              <a:t>Frase Motivacional</a:t>
            </a:r>
            <a:br>
              <a:rPr lang="es-EC" sz="2800" dirty="0"/>
            </a:br>
            <a:r>
              <a:rPr lang="es-EC" sz="2800" dirty="0"/>
              <a:t/>
            </a:r>
            <a:br>
              <a:rPr lang="es-EC" sz="2800" dirty="0"/>
            </a:br>
            <a:r>
              <a:rPr lang="es-EC" sz="2800" dirty="0"/>
              <a:t>(Escriba una frase)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>
            <a:spLocks noGrp="1"/>
          </p:cNvSpPr>
          <p:nvPr>
            <p:ph type="title"/>
          </p:nvPr>
        </p:nvSpPr>
        <p:spPr>
          <a:xfrm>
            <a:off x="265500" y="1028550"/>
            <a:ext cx="4045200" cy="84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/>
              <a:t>Objetivo</a:t>
            </a:r>
            <a:endParaRPr b="1"/>
          </a:p>
        </p:txBody>
      </p:sp>
      <p:sp>
        <p:nvSpPr>
          <p:cNvPr id="105" name="Google Shape;105;p15"/>
          <p:cNvSpPr txBox="1">
            <a:spLocks noGrp="1"/>
          </p:cNvSpPr>
          <p:nvPr>
            <p:ph type="subTitle" idx="1"/>
          </p:nvPr>
        </p:nvSpPr>
        <p:spPr>
          <a:xfrm>
            <a:off x="-74742" y="2079656"/>
            <a:ext cx="4045200" cy="260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s-EC" sz="2000" dirty="0">
                <a:latin typeface="Century Gothic" charset="0"/>
                <a:ea typeface="Century Gothic" charset="0"/>
                <a:cs typeface="Century Gothic" charset="0"/>
              </a:rPr>
              <a:t>(Escriba un objetivo)</a:t>
            </a:r>
            <a:endParaRPr lang="es-ES" sz="2000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106" name="Google Shape;106;p15"/>
          <p:cNvSpPr txBox="1">
            <a:spLocks noGrp="1"/>
          </p:cNvSpPr>
          <p:nvPr>
            <p:ph type="body" idx="2"/>
          </p:nvPr>
        </p:nvSpPr>
        <p:spPr>
          <a:xfrm>
            <a:off x="4939500" y="863150"/>
            <a:ext cx="3861900" cy="355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s-EC" sz="1800" dirty="0">
                <a:latin typeface="Corbel" panose="020B0503020204020204" pitchFamily="34" charset="0"/>
              </a:rPr>
              <a:t>Introducción</a:t>
            </a:r>
          </a:p>
          <a:p>
            <a:r>
              <a:rPr lang="es-EC" sz="1800" dirty="0">
                <a:latin typeface="Corbel" panose="020B0503020204020204" pitchFamily="34" charset="0"/>
              </a:rPr>
              <a:t>Objetivos</a:t>
            </a:r>
          </a:p>
          <a:p>
            <a:r>
              <a:rPr lang="es-EC" sz="1800" dirty="0">
                <a:latin typeface="Corbel" panose="020B0503020204020204" pitchFamily="34" charset="0"/>
              </a:rPr>
              <a:t>Desarrollo de Contenidos</a:t>
            </a:r>
          </a:p>
          <a:p>
            <a:r>
              <a:rPr lang="es-EC" sz="1800" dirty="0">
                <a:latin typeface="Corbel" panose="020B0503020204020204" pitchFamily="34" charset="0"/>
              </a:rPr>
              <a:t>Conclusiones</a:t>
            </a:r>
          </a:p>
          <a:p>
            <a:r>
              <a:rPr lang="es-EC" sz="1800" dirty="0">
                <a:latin typeface="Corbel" panose="020B0503020204020204" pitchFamily="34" charset="0"/>
              </a:rPr>
              <a:t>Recomendaciones</a:t>
            </a:r>
          </a:p>
          <a:p>
            <a:r>
              <a:rPr lang="es-EC" sz="1800" dirty="0">
                <a:latin typeface="Corbel" panose="020B0503020204020204" pitchFamily="34" charset="0"/>
              </a:rPr>
              <a:t>Bibliografía</a:t>
            </a:r>
          </a:p>
        </p:txBody>
      </p:sp>
      <p:sp>
        <p:nvSpPr>
          <p:cNvPr id="107" name="Google Shape;107;p15"/>
          <p:cNvSpPr txBox="1">
            <a:spLocks noGrp="1"/>
          </p:cNvSpPr>
          <p:nvPr>
            <p:ph type="title"/>
          </p:nvPr>
        </p:nvSpPr>
        <p:spPr>
          <a:xfrm>
            <a:off x="4939500" y="53350"/>
            <a:ext cx="4045200" cy="84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>
                <a:solidFill>
                  <a:schemeClr val="lt1"/>
                </a:solidFill>
              </a:rPr>
              <a:t>Contenido</a:t>
            </a:r>
            <a:endParaRPr b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1A36B723-1E27-413B-9408-1B1722AB521D}"/>
              </a:ext>
            </a:extLst>
          </p:cNvPr>
          <p:cNvSpPr txBox="1">
            <a:spLocks/>
          </p:cNvSpPr>
          <p:nvPr/>
        </p:nvSpPr>
        <p:spPr>
          <a:xfrm>
            <a:off x="1580903" y="146447"/>
            <a:ext cx="6172200" cy="85725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C" sz="3000">
                <a:latin typeface="Corbel" panose="020B0503020204020204" pitchFamily="34" charset="0"/>
              </a:rPr>
              <a:t>Introducción</a:t>
            </a:r>
            <a:endParaRPr lang="es-EC" sz="3000" dirty="0">
              <a:latin typeface="Corbel" panose="020B0503020204020204" pitchFamily="34" charset="0"/>
            </a:endParaRPr>
          </a:p>
        </p:txBody>
      </p:sp>
      <p:sp>
        <p:nvSpPr>
          <p:cNvPr id="5" name="Marcador de texto 2">
            <a:extLst>
              <a:ext uri="{FF2B5EF4-FFF2-40B4-BE49-F238E27FC236}">
                <a16:creationId xmlns:a16="http://schemas.microsoft.com/office/drawing/2014/main" id="{E3F8C4C5-0831-4868-8F4D-19025A6EF4DF}"/>
              </a:ext>
            </a:extLst>
          </p:cNvPr>
          <p:cNvSpPr txBox="1">
            <a:spLocks/>
          </p:cNvSpPr>
          <p:nvPr/>
        </p:nvSpPr>
        <p:spPr>
          <a:xfrm>
            <a:off x="342900" y="888423"/>
            <a:ext cx="6172200" cy="37257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C" sz="1800" dirty="0">
                <a:latin typeface="Corbel" panose="020B0503020204020204" pitchFamily="34" charset="0"/>
              </a:rPr>
              <a:t>(Escriba la Introducción)</a:t>
            </a:r>
          </a:p>
        </p:txBody>
      </p:sp>
    </p:spTree>
    <p:extLst>
      <p:ext uri="{BB962C8B-B14F-4D97-AF65-F5344CB8AC3E}">
        <p14:creationId xmlns:p14="http://schemas.microsoft.com/office/powerpoint/2010/main" val="2574103081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1A36B723-1E27-413B-9408-1B1722AB521D}"/>
              </a:ext>
            </a:extLst>
          </p:cNvPr>
          <p:cNvSpPr txBox="1">
            <a:spLocks/>
          </p:cNvSpPr>
          <p:nvPr/>
        </p:nvSpPr>
        <p:spPr>
          <a:xfrm>
            <a:off x="1580903" y="146447"/>
            <a:ext cx="6172200" cy="85725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C" sz="3000" dirty="0">
                <a:latin typeface="Corbel" panose="020B0503020204020204" pitchFamily="34" charset="0"/>
              </a:rPr>
              <a:t>Objetivos</a:t>
            </a:r>
          </a:p>
        </p:txBody>
      </p:sp>
      <p:sp>
        <p:nvSpPr>
          <p:cNvPr id="5" name="Marcador de texto 2">
            <a:extLst>
              <a:ext uri="{FF2B5EF4-FFF2-40B4-BE49-F238E27FC236}">
                <a16:creationId xmlns:a16="http://schemas.microsoft.com/office/drawing/2014/main" id="{E3F8C4C5-0831-4868-8F4D-19025A6EF4DF}"/>
              </a:ext>
            </a:extLst>
          </p:cNvPr>
          <p:cNvSpPr txBox="1">
            <a:spLocks/>
          </p:cNvSpPr>
          <p:nvPr/>
        </p:nvSpPr>
        <p:spPr>
          <a:xfrm>
            <a:off x="342900" y="888423"/>
            <a:ext cx="6172200" cy="37257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C" sz="1800" dirty="0">
                <a:latin typeface="Corbel" panose="020B0503020204020204" pitchFamily="34" charset="0"/>
              </a:rPr>
              <a:t>(Escriba 3  objetivos mínimo)</a:t>
            </a:r>
          </a:p>
        </p:txBody>
      </p:sp>
    </p:spTree>
    <p:extLst>
      <p:ext uri="{BB962C8B-B14F-4D97-AF65-F5344CB8AC3E}">
        <p14:creationId xmlns:p14="http://schemas.microsoft.com/office/powerpoint/2010/main" val="2373759096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1A36B723-1E27-413B-9408-1B1722AB521D}"/>
              </a:ext>
            </a:extLst>
          </p:cNvPr>
          <p:cNvSpPr txBox="1">
            <a:spLocks/>
          </p:cNvSpPr>
          <p:nvPr/>
        </p:nvSpPr>
        <p:spPr>
          <a:xfrm>
            <a:off x="1580903" y="146447"/>
            <a:ext cx="6172200" cy="85725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C" sz="3000" dirty="0">
                <a:latin typeface="Corbel" panose="020B0503020204020204" pitchFamily="34" charset="0"/>
              </a:rPr>
              <a:t>Desarrollo de Contenidos</a:t>
            </a:r>
          </a:p>
        </p:txBody>
      </p:sp>
      <p:sp>
        <p:nvSpPr>
          <p:cNvPr id="5" name="Marcador de texto 2">
            <a:extLst>
              <a:ext uri="{FF2B5EF4-FFF2-40B4-BE49-F238E27FC236}">
                <a16:creationId xmlns:a16="http://schemas.microsoft.com/office/drawing/2014/main" id="{E3F8C4C5-0831-4868-8F4D-19025A6EF4DF}"/>
              </a:ext>
            </a:extLst>
          </p:cNvPr>
          <p:cNvSpPr txBox="1">
            <a:spLocks/>
          </p:cNvSpPr>
          <p:nvPr/>
        </p:nvSpPr>
        <p:spPr>
          <a:xfrm>
            <a:off x="342900" y="888423"/>
            <a:ext cx="6172200" cy="37257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C" sz="1800" dirty="0">
                <a:latin typeface="Corbel" panose="020B0503020204020204" pitchFamily="34" charset="0"/>
              </a:rPr>
              <a:t>(Escriba los contenidos a tratar)</a:t>
            </a:r>
          </a:p>
        </p:txBody>
      </p:sp>
    </p:spTree>
    <p:extLst>
      <p:ext uri="{BB962C8B-B14F-4D97-AF65-F5344CB8AC3E}">
        <p14:creationId xmlns:p14="http://schemas.microsoft.com/office/powerpoint/2010/main" val="2465324275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1A36B723-1E27-413B-9408-1B1722AB521D}"/>
              </a:ext>
            </a:extLst>
          </p:cNvPr>
          <p:cNvSpPr txBox="1">
            <a:spLocks/>
          </p:cNvSpPr>
          <p:nvPr/>
        </p:nvSpPr>
        <p:spPr>
          <a:xfrm>
            <a:off x="1580903" y="146447"/>
            <a:ext cx="6172200" cy="85725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C" sz="3000" dirty="0">
                <a:latin typeface="Corbel" panose="020B0503020204020204" pitchFamily="34" charset="0"/>
              </a:rPr>
              <a:t>Conclusiones</a:t>
            </a:r>
          </a:p>
        </p:txBody>
      </p:sp>
      <p:sp>
        <p:nvSpPr>
          <p:cNvPr id="5" name="Marcador de texto 2">
            <a:extLst>
              <a:ext uri="{FF2B5EF4-FFF2-40B4-BE49-F238E27FC236}">
                <a16:creationId xmlns:a16="http://schemas.microsoft.com/office/drawing/2014/main" id="{E3F8C4C5-0831-4868-8F4D-19025A6EF4DF}"/>
              </a:ext>
            </a:extLst>
          </p:cNvPr>
          <p:cNvSpPr txBox="1">
            <a:spLocks/>
          </p:cNvSpPr>
          <p:nvPr/>
        </p:nvSpPr>
        <p:spPr>
          <a:xfrm>
            <a:off x="342900" y="888423"/>
            <a:ext cx="6172200" cy="37257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C" sz="1800" dirty="0">
                <a:latin typeface="Corbel" panose="020B0503020204020204" pitchFamily="34" charset="0"/>
              </a:rPr>
              <a:t>(Escriba mínimo 5 conclusiones)</a:t>
            </a:r>
          </a:p>
        </p:txBody>
      </p:sp>
    </p:spTree>
    <p:extLst>
      <p:ext uri="{BB962C8B-B14F-4D97-AF65-F5344CB8AC3E}">
        <p14:creationId xmlns:p14="http://schemas.microsoft.com/office/powerpoint/2010/main" val="150164306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1A36B723-1E27-413B-9408-1B1722AB521D}"/>
              </a:ext>
            </a:extLst>
          </p:cNvPr>
          <p:cNvSpPr txBox="1">
            <a:spLocks/>
          </p:cNvSpPr>
          <p:nvPr/>
        </p:nvSpPr>
        <p:spPr>
          <a:xfrm>
            <a:off x="1580903" y="146447"/>
            <a:ext cx="6172200" cy="85725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C" sz="3000" dirty="0">
                <a:latin typeface="Corbel" panose="020B0503020204020204" pitchFamily="34" charset="0"/>
              </a:rPr>
              <a:t>Conclusiones</a:t>
            </a:r>
          </a:p>
        </p:txBody>
      </p:sp>
      <p:sp>
        <p:nvSpPr>
          <p:cNvPr id="5" name="Marcador de texto 2">
            <a:extLst>
              <a:ext uri="{FF2B5EF4-FFF2-40B4-BE49-F238E27FC236}">
                <a16:creationId xmlns:a16="http://schemas.microsoft.com/office/drawing/2014/main" id="{E3F8C4C5-0831-4868-8F4D-19025A6EF4DF}"/>
              </a:ext>
            </a:extLst>
          </p:cNvPr>
          <p:cNvSpPr txBox="1">
            <a:spLocks/>
          </p:cNvSpPr>
          <p:nvPr/>
        </p:nvSpPr>
        <p:spPr>
          <a:xfrm>
            <a:off x="342900" y="888423"/>
            <a:ext cx="6172200" cy="37257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C" sz="1800" dirty="0">
                <a:latin typeface="Corbel" panose="020B0503020204020204" pitchFamily="34" charset="0"/>
              </a:rPr>
              <a:t>(Escriba mínimo 5 conclusiones)</a:t>
            </a:r>
          </a:p>
        </p:txBody>
      </p:sp>
    </p:spTree>
    <p:extLst>
      <p:ext uri="{BB962C8B-B14F-4D97-AF65-F5344CB8AC3E}">
        <p14:creationId xmlns:p14="http://schemas.microsoft.com/office/powerpoint/2010/main" val="122086549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1A36B723-1E27-413B-9408-1B1722AB521D}"/>
              </a:ext>
            </a:extLst>
          </p:cNvPr>
          <p:cNvSpPr txBox="1">
            <a:spLocks/>
          </p:cNvSpPr>
          <p:nvPr/>
        </p:nvSpPr>
        <p:spPr>
          <a:xfrm>
            <a:off x="1580903" y="146447"/>
            <a:ext cx="6172200" cy="85725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C" sz="3000" dirty="0">
                <a:latin typeface="Corbel" panose="020B0503020204020204" pitchFamily="34" charset="0"/>
              </a:rPr>
              <a:t>Bibliografía</a:t>
            </a:r>
          </a:p>
        </p:txBody>
      </p:sp>
      <p:sp>
        <p:nvSpPr>
          <p:cNvPr id="5" name="Marcador de texto 2">
            <a:extLst>
              <a:ext uri="{FF2B5EF4-FFF2-40B4-BE49-F238E27FC236}">
                <a16:creationId xmlns:a16="http://schemas.microsoft.com/office/drawing/2014/main" id="{E3F8C4C5-0831-4868-8F4D-19025A6EF4DF}"/>
              </a:ext>
            </a:extLst>
          </p:cNvPr>
          <p:cNvSpPr txBox="1">
            <a:spLocks/>
          </p:cNvSpPr>
          <p:nvPr/>
        </p:nvSpPr>
        <p:spPr>
          <a:xfrm>
            <a:off x="342900" y="888423"/>
            <a:ext cx="6172200" cy="37257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C" sz="1800" dirty="0">
                <a:latin typeface="Corbel" panose="020B0503020204020204" pitchFamily="34" charset="0"/>
              </a:rPr>
              <a:t>(Escriba mínimo 5 fuentes, 2 del sílabo)</a:t>
            </a:r>
          </a:p>
        </p:txBody>
      </p:sp>
    </p:spTree>
    <p:extLst>
      <p:ext uri="{BB962C8B-B14F-4D97-AF65-F5344CB8AC3E}">
        <p14:creationId xmlns:p14="http://schemas.microsoft.com/office/powerpoint/2010/main" val="3169923285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91</Words>
  <Application>Microsoft Office PowerPoint</Application>
  <PresentationFormat>Presentación en pantalla (16:9)</PresentationFormat>
  <Paragraphs>31</Paragraphs>
  <Slides>10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10</vt:i4>
      </vt:variant>
    </vt:vector>
  </HeadingPairs>
  <TitlesOfParts>
    <vt:vector size="20" baseType="lpstr">
      <vt:lpstr>Arial</vt:lpstr>
      <vt:lpstr>Calibri</vt:lpstr>
      <vt:lpstr>Candara</vt:lpstr>
      <vt:lpstr>Century Gothic</vt:lpstr>
      <vt:lpstr>Corbel</vt:lpstr>
      <vt:lpstr>Pacifico</vt:lpstr>
      <vt:lpstr>Roboto</vt:lpstr>
      <vt:lpstr>Times New Roman</vt:lpstr>
      <vt:lpstr>Geometric</vt:lpstr>
      <vt:lpstr>Office Theme</vt:lpstr>
      <vt:lpstr>Plataformas de Desarrollo 1</vt:lpstr>
      <vt:lpstr>Frase Motivacional  (Escriba una frase)</vt:lpstr>
      <vt:lpstr>Objetivo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Gracias   Responsabilidad con pensamiento positivo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PAEX-Taller de Hacking</dc:title>
  <dc:creator>Luis Fernando Aguas B.</dc:creator>
  <cp:lastModifiedBy>Luis Fernando Aguas B.</cp:lastModifiedBy>
  <cp:revision>26</cp:revision>
  <dcterms:modified xsi:type="dcterms:W3CDTF">2020-11-30T02:02:21Z</dcterms:modified>
</cp:coreProperties>
</file>