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32 Rectángulo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06" y="188641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9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516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6386340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1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/>
            </a:lvl1pPr>
          </a:lstStyle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06" y="260649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9 Imagen"/>
          <p:cNvPicPr/>
          <p:nvPr/>
        </p:nvPicPr>
        <p:blipFill rotWithShape="1">
          <a:blip r:embed="rId3"/>
          <a:srcRect l="5663" t="19908" r="83576" b="74790"/>
          <a:stretch/>
        </p:blipFill>
        <p:spPr bwMode="auto">
          <a:xfrm>
            <a:off x="9552385" y="260649"/>
            <a:ext cx="2146300" cy="42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983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57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183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3889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5598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274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7354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FC11DB-0EF6-431E-928A-6601B4646A4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E61A6B-7E4E-48D4-A2B8-639630E1B475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982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Triggers</a:t>
            </a:r>
            <a:r>
              <a:rPr lang="es-ES" dirty="0"/>
              <a:t> en </a:t>
            </a:r>
            <a:r>
              <a:rPr lang="es-ES" dirty="0" err="1"/>
              <a:t>Transact</a:t>
            </a:r>
            <a:r>
              <a:rPr lang="es-ES" dirty="0"/>
              <a:t> </a:t>
            </a:r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397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Triggers</a:t>
            </a:r>
            <a:r>
              <a:rPr lang="es-ES" dirty="0"/>
              <a:t> en </a:t>
            </a:r>
            <a:r>
              <a:rPr lang="es-ES" dirty="0" err="1"/>
              <a:t>Transact</a:t>
            </a:r>
            <a:r>
              <a:rPr lang="es-ES" dirty="0"/>
              <a:t> </a:t>
            </a:r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</a:t>
            </a:r>
            <a:r>
              <a:rPr lang="es-ES" dirty="0" err="1"/>
              <a:t>trigger</a:t>
            </a:r>
            <a:r>
              <a:rPr lang="es-ES" dirty="0"/>
              <a:t>( o desencadenador) es una clase especial de procedimiento almacenado que se ejecuta automáticamente cuando se produce un evento en el servidor de bases de datos.</a:t>
            </a:r>
          </a:p>
          <a:p>
            <a:r>
              <a:rPr lang="es-ES" dirty="0" smtClean="0"/>
              <a:t>SQL </a:t>
            </a:r>
            <a:r>
              <a:rPr lang="es-ES" dirty="0"/>
              <a:t>Server proporciona los siguientes tipos de </a:t>
            </a:r>
            <a:r>
              <a:rPr lang="es-ES" dirty="0" err="1"/>
              <a:t>triggers</a:t>
            </a:r>
            <a:r>
              <a:rPr lang="es-ES" dirty="0"/>
              <a:t>:</a:t>
            </a:r>
          </a:p>
          <a:p>
            <a:pPr lvl="1"/>
            <a:r>
              <a:rPr lang="es-ES" b="1" i="1" dirty="0" err="1"/>
              <a:t>Trigger</a:t>
            </a:r>
            <a:r>
              <a:rPr lang="es-ES" b="1" i="1" dirty="0"/>
              <a:t> DML</a:t>
            </a:r>
            <a:r>
              <a:rPr lang="es-ES" dirty="0"/>
              <a:t>, se ejecutan cuando un usuario intenta modificar datos mediante un evento de lenguaje de manipulación de datos (DML). Los eventos DML son instrucciones INSERT, UPDATE o DELETE de una tabla o vista.</a:t>
            </a:r>
          </a:p>
          <a:p>
            <a:pPr lvl="1"/>
            <a:r>
              <a:rPr lang="es-ES" b="1" i="1" dirty="0" err="1"/>
              <a:t>Trigger</a:t>
            </a:r>
            <a:r>
              <a:rPr lang="es-ES" b="1" i="1" dirty="0"/>
              <a:t> DDL</a:t>
            </a:r>
            <a:r>
              <a:rPr lang="es-ES" dirty="0"/>
              <a:t>, se ejecutan en respuesta a una variedad de eventos de lenguaje de definición de datos (DDL). Estos eventos corresponden principalmente a instrucciones CREATE, ALTER y DROP de </a:t>
            </a:r>
            <a:r>
              <a:rPr lang="es-ES" dirty="0" err="1"/>
              <a:t>Transact</a:t>
            </a:r>
            <a:r>
              <a:rPr lang="es-ES" dirty="0"/>
              <a:t>-SQL, y a determinados procedimientos almacenados del sistema que ejecutan operaciones de tipo DDL.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0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/>
              <a:t>trigger</a:t>
            </a:r>
            <a:r>
              <a:rPr lang="es-ES" dirty="0"/>
              <a:t> DML se ejecutan cuando un usuario intenta modificar datos mediante un evento de lenguaje de manipulación de datos (DML). Los eventos DML son </a:t>
            </a:r>
            <a:r>
              <a:rPr lang="es-ES" dirty="0" smtClean="0"/>
              <a:t>instrucciones </a:t>
            </a:r>
            <a:r>
              <a:rPr lang="es-ES" dirty="0"/>
              <a:t>INSERT, UPDATE o DELETE de una tabla o vista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9600" y="2943751"/>
            <a:ext cx="48895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Trigger_Name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sysname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Trigger_Name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Table_Name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sysname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Table_Name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AFTER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Data_Modification_Statements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SET NOCOUNT ON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added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prevent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extra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sets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interfering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SELECT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statements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NOCOUNT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statements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here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Las </a:t>
            </a:r>
            <a:r>
              <a:rPr lang="es-ES" dirty="0"/>
              <a:t>instrucciones de </a:t>
            </a:r>
            <a:r>
              <a:rPr lang="es-ES" dirty="0" err="1"/>
              <a:t>triggers</a:t>
            </a:r>
            <a:r>
              <a:rPr lang="es-ES" dirty="0"/>
              <a:t> DML utilizan dos tablas especiales denominadas </a:t>
            </a:r>
            <a:r>
              <a:rPr lang="es-ES" b="1" dirty="0" err="1"/>
              <a:t>inserted</a:t>
            </a:r>
            <a:r>
              <a:rPr lang="es-ES" dirty="0"/>
              <a:t> y </a:t>
            </a:r>
            <a:r>
              <a:rPr lang="es-ES" b="1" dirty="0" err="1"/>
              <a:t>deleted</a:t>
            </a:r>
            <a:r>
              <a:rPr lang="es-ES" dirty="0"/>
              <a:t>. SQL Server 2005 crea y administra automáticamente ambas tablas. La estructura de las tablas </a:t>
            </a:r>
            <a:r>
              <a:rPr lang="es-ES" b="1" dirty="0" err="1"/>
              <a:t>inserted</a:t>
            </a:r>
            <a:r>
              <a:rPr lang="es-ES" dirty="0"/>
              <a:t> y </a:t>
            </a:r>
            <a:r>
              <a:rPr lang="es-ES" b="1" dirty="0" err="1"/>
              <a:t>deleted</a:t>
            </a:r>
            <a:r>
              <a:rPr lang="es-ES" dirty="0"/>
              <a:t> es la misma que tiene la tabla que ha desencadenado la ejecución del </a:t>
            </a:r>
            <a:r>
              <a:rPr lang="es-ES" dirty="0" err="1"/>
              <a:t>trigger</a:t>
            </a:r>
            <a:r>
              <a:rPr lang="es-ES" dirty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primera tabla (</a:t>
            </a:r>
            <a:r>
              <a:rPr lang="es-ES" b="1" dirty="0" err="1"/>
              <a:t>inserted</a:t>
            </a:r>
            <a:r>
              <a:rPr lang="es-ES" dirty="0"/>
              <a:t>) solo está disponible en las operaciones INSERT y UPDATE y en ella están los valores resultantes </a:t>
            </a:r>
            <a:r>
              <a:rPr lang="es-ES" dirty="0" err="1"/>
              <a:t>despues</a:t>
            </a:r>
            <a:r>
              <a:rPr lang="es-ES" dirty="0"/>
              <a:t> de la inserción o actualización. Es decir, los datos insertados. </a:t>
            </a:r>
            <a:r>
              <a:rPr lang="es-ES" b="1" dirty="0" err="1"/>
              <a:t>Inserted</a:t>
            </a:r>
            <a:r>
              <a:rPr lang="es-ES" dirty="0"/>
              <a:t> estará </a:t>
            </a:r>
            <a:r>
              <a:rPr lang="es-ES" dirty="0" err="1"/>
              <a:t>vacia</a:t>
            </a:r>
            <a:r>
              <a:rPr lang="es-ES" dirty="0"/>
              <a:t> en una operación DELETE.</a:t>
            </a:r>
          </a:p>
          <a:p>
            <a:r>
              <a:rPr lang="es-ES" dirty="0" smtClean="0"/>
              <a:t>En </a:t>
            </a:r>
            <a:r>
              <a:rPr lang="es-ES" dirty="0"/>
              <a:t>la segunda (</a:t>
            </a:r>
            <a:r>
              <a:rPr lang="es-ES" b="1" dirty="0" err="1"/>
              <a:t>deleted</a:t>
            </a:r>
            <a:r>
              <a:rPr lang="es-ES" dirty="0"/>
              <a:t>), disponible en las operaciones UPDATE y DELETE, están los valores anteriores a la ejecución de la actualización o borrado. Es decir, los datos que serán borrados. </a:t>
            </a:r>
            <a:r>
              <a:rPr lang="es-ES" b="1" dirty="0" err="1"/>
              <a:t>Deleted</a:t>
            </a:r>
            <a:r>
              <a:rPr lang="es-ES" b="1" dirty="0"/>
              <a:t> </a:t>
            </a:r>
            <a:r>
              <a:rPr lang="es-ES" dirty="0"/>
              <a:t>estará </a:t>
            </a:r>
            <a:r>
              <a:rPr lang="es-ES" dirty="0" err="1"/>
              <a:t>vacia</a:t>
            </a:r>
            <a:r>
              <a:rPr lang="es-ES" dirty="0"/>
              <a:t> en una </a:t>
            </a:r>
            <a:r>
              <a:rPr lang="es-ES" dirty="0" err="1"/>
              <a:t>operacion</a:t>
            </a:r>
            <a:r>
              <a:rPr lang="es-ES" dirty="0"/>
              <a:t> INSERT.</a:t>
            </a:r>
          </a:p>
          <a:p>
            <a:r>
              <a:rPr lang="es-ES" dirty="0" smtClean="0"/>
              <a:t>¿</a:t>
            </a:r>
            <a:r>
              <a:rPr lang="es-ES" dirty="0"/>
              <a:t>No existe una tabla UPDATED? No, hacer una actualización es lo mismo que borrar (</a:t>
            </a:r>
            <a:r>
              <a:rPr lang="es-ES" b="1" dirty="0" err="1"/>
              <a:t>deleted</a:t>
            </a:r>
            <a:r>
              <a:rPr lang="es-ES" dirty="0"/>
              <a:t>) e insertar los nuevos (</a:t>
            </a:r>
            <a:r>
              <a:rPr lang="es-ES" b="1" dirty="0" err="1"/>
              <a:t>inserted</a:t>
            </a:r>
            <a:r>
              <a:rPr lang="es-ES" dirty="0"/>
              <a:t>). La sentencia UPDATE es la única en la que </a:t>
            </a:r>
            <a:r>
              <a:rPr lang="es-ES" b="1" dirty="0" err="1"/>
              <a:t>inserted</a:t>
            </a:r>
            <a:r>
              <a:rPr lang="es-ES" dirty="0"/>
              <a:t> y </a:t>
            </a:r>
            <a:r>
              <a:rPr lang="es-ES" b="1" dirty="0" err="1"/>
              <a:t>deleted</a:t>
            </a:r>
            <a:r>
              <a:rPr lang="es-ES" dirty="0"/>
              <a:t> tienen datos </a:t>
            </a:r>
            <a:r>
              <a:rPr lang="es-ES" dirty="0" err="1"/>
              <a:t>simultaneamente</a:t>
            </a:r>
            <a:r>
              <a:rPr lang="es-ES" dirty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puede se modificar directamente los datos de estas tablas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2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Una consideración a tener en cuenta es que el </a:t>
            </a:r>
            <a:r>
              <a:rPr lang="es-ES" dirty="0" err="1"/>
              <a:t>trigger</a:t>
            </a:r>
            <a:r>
              <a:rPr lang="es-ES" dirty="0"/>
              <a:t> se ejecutará aunque la </a:t>
            </a:r>
            <a:r>
              <a:rPr lang="es-ES" dirty="0" err="1"/>
              <a:t>instruccion</a:t>
            </a:r>
            <a:r>
              <a:rPr lang="es-ES" dirty="0"/>
              <a:t> DML (UPDATE, INSERT o DELETE ) no haya afectado a ninguna fila. En este caso </a:t>
            </a:r>
            <a:r>
              <a:rPr lang="es-ES" b="1" dirty="0" err="1"/>
              <a:t>inserted</a:t>
            </a:r>
            <a:r>
              <a:rPr lang="es-ES" dirty="0"/>
              <a:t> y </a:t>
            </a:r>
            <a:r>
              <a:rPr lang="es-ES" b="1" dirty="0" err="1"/>
              <a:t>deleted</a:t>
            </a:r>
            <a:r>
              <a:rPr lang="es-ES" dirty="0"/>
              <a:t> </a:t>
            </a:r>
            <a:r>
              <a:rPr lang="es-ES" dirty="0" err="1"/>
              <a:t>devolveran</a:t>
            </a:r>
            <a:r>
              <a:rPr lang="es-ES" dirty="0"/>
              <a:t> un conjunto de datos </a:t>
            </a:r>
            <a:r>
              <a:rPr lang="es-ES" dirty="0" err="1"/>
              <a:t>vacio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</a:t>
            </a:r>
            <a:r>
              <a:rPr lang="es-ES" dirty="0" err="1"/>
              <a:t>trigger</a:t>
            </a:r>
            <a:r>
              <a:rPr lang="es-ES" dirty="0"/>
              <a:t> están dentro de la transacción original (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o </a:t>
            </a:r>
            <a:r>
              <a:rPr lang="es-ES" dirty="0" err="1"/>
              <a:t>Update</a:t>
            </a:r>
            <a:r>
              <a:rPr lang="es-ES" dirty="0"/>
              <a:t>) por lo cual si dentro de nuestro </a:t>
            </a:r>
            <a:r>
              <a:rPr lang="es-ES" dirty="0" err="1"/>
              <a:t>trigger</a:t>
            </a:r>
            <a:r>
              <a:rPr lang="es-ES" dirty="0"/>
              <a:t> hacemos un </a:t>
            </a:r>
            <a:r>
              <a:rPr lang="es-ES" dirty="0" err="1"/>
              <a:t>RollBack</a:t>
            </a:r>
            <a:r>
              <a:rPr lang="es-ES" dirty="0"/>
              <a:t> </a:t>
            </a:r>
            <a:r>
              <a:rPr lang="es-ES" dirty="0" err="1"/>
              <a:t>Tran</a:t>
            </a:r>
            <a:r>
              <a:rPr lang="es-ES" dirty="0"/>
              <a:t>, no solo estaremos echando atrás nuestro </a:t>
            </a:r>
            <a:r>
              <a:rPr lang="es-ES" dirty="0" err="1"/>
              <a:t>trigger</a:t>
            </a:r>
            <a:r>
              <a:rPr lang="es-ES" dirty="0"/>
              <a:t> sino también toda la transacción; en otras palabras si en un </a:t>
            </a:r>
            <a:r>
              <a:rPr lang="es-ES" dirty="0" err="1"/>
              <a:t>trigger</a:t>
            </a:r>
            <a:r>
              <a:rPr lang="es-ES" dirty="0"/>
              <a:t> ponemos un </a:t>
            </a:r>
            <a:r>
              <a:rPr lang="es-ES" dirty="0" err="1"/>
              <a:t>RollBack</a:t>
            </a:r>
            <a:r>
              <a:rPr lang="es-ES" dirty="0"/>
              <a:t> </a:t>
            </a:r>
            <a:r>
              <a:rPr lang="es-ES" dirty="0" err="1"/>
              <a:t>Tran</a:t>
            </a:r>
            <a:r>
              <a:rPr lang="es-ES" dirty="0"/>
              <a:t>, la transacción de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o </a:t>
            </a:r>
            <a:r>
              <a:rPr lang="es-ES" dirty="0" err="1"/>
              <a:t>Update</a:t>
            </a:r>
            <a:r>
              <a:rPr lang="es-ES" dirty="0"/>
              <a:t> volverá toda hacia atrás.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61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</a:t>
            </a:r>
            <a:r>
              <a:rPr lang="es-ES" dirty="0"/>
              <a:t> DML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09600" y="2095336"/>
            <a:ext cx="4572919" cy="3185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AFTER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UPDATE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SET NOCOUNT ON impide que se generen mensajes de texto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con cada instrucción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NOCOUNT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Solo si se actualiza SALDO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HCO_SALDOS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FXSALDO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IDCUENTA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getdate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INSERTED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7100" y="2095336"/>
            <a:ext cx="446096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AFTER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UPDATE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SET NOCOUNT ON impide que se generen mensajes de texto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con cada instrucción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NOCOUNT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HCO_SALDOS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FXSALDO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IDCUENTA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getdate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INSERTED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ROLLBACK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4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</a:t>
            </a:r>
            <a:r>
              <a:rPr lang="es-ES" dirty="0"/>
              <a:t> DML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Podemos activar y desactivar </a:t>
            </a:r>
            <a:r>
              <a:rPr lang="es-ES" dirty="0" err="1"/>
              <a:t>Triggers</a:t>
            </a:r>
            <a:r>
              <a:rPr lang="es-ES" dirty="0"/>
              <a:t> a </a:t>
            </a:r>
            <a:r>
              <a:rPr lang="es-ES" dirty="0" err="1"/>
              <a:t>tarvés</a:t>
            </a:r>
            <a:r>
              <a:rPr lang="es-ES" dirty="0"/>
              <a:t> de las siguientes instrucciones.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76650" y="2316371"/>
            <a:ext cx="48387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 Desactiva el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DISABLE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GO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activa el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TR_CUENTAS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GO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Desactiva todos los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de la tabla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DISABLE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ALL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GO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Activa todos los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de la tabla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ALL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5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smtClean="0"/>
              <a:t>DDL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/>
              <a:t>trigger</a:t>
            </a:r>
            <a:r>
              <a:rPr lang="es-ES" dirty="0"/>
              <a:t> DDL se ejecutan en respuesta a una variedad de eventos de lenguaje de definición de datos (DDL). Estos eventos corresponden principalmente a instrucciones CREATE, ALTER y DROP de </a:t>
            </a:r>
            <a:r>
              <a:rPr lang="es-ES" dirty="0" err="1"/>
              <a:t>Transact</a:t>
            </a:r>
            <a:r>
              <a:rPr lang="es-ES" dirty="0"/>
              <a:t>-SQL, y a determinados procedimientos almacenados del sistema que ejecutan operaciones de tipo DDL.</a:t>
            </a:r>
            <a:endParaRPr lang="es-E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3600" y="3555138"/>
            <a:ext cx="51181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trigger_name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sysname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table_alter_drop_safety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data_definition_statements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DROP_TABLE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ALTER_TABLE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...</a:t>
            </a:r>
            <a:b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37300" y="4044957"/>
            <a:ext cx="405384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TRIGGER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TR_SEGURIDAD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DROP_TABLE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ALTER_TABLE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RAISERROR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está permitido borrar ni modificar tablas !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16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ROLLBACK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37300" y="3457247"/>
            <a:ext cx="490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siguiente instrucción impide que se ejecuten sentencias DROP TABLE y ALTER TABLE en la base de datos. 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0864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FEC25CC-74F0-4120-B41B-EC7B359D61F3}" vid="{331DA0E2-0C6B-4195-A05C-6C5C990559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801</TotalTime>
  <Words>527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Bookman Old Style</vt:lpstr>
      <vt:lpstr>Gill Sans MT</vt:lpstr>
      <vt:lpstr>Tahoma</vt:lpstr>
      <vt:lpstr>Wingdings</vt:lpstr>
      <vt:lpstr>Wingdings 3</vt:lpstr>
      <vt:lpstr>Tema1</vt:lpstr>
      <vt:lpstr>Triggers en Transact SQL</vt:lpstr>
      <vt:lpstr>Triggers en Transact SQL</vt:lpstr>
      <vt:lpstr>Trigger DML</vt:lpstr>
      <vt:lpstr>Trigger DML</vt:lpstr>
      <vt:lpstr>Trigger DML</vt:lpstr>
      <vt:lpstr>Trigger DML</vt:lpstr>
      <vt:lpstr>Trigger DML</vt:lpstr>
      <vt:lpstr>Trigger DDL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Recalde</dc:creator>
  <cp:lastModifiedBy>Henry Recalde</cp:lastModifiedBy>
  <cp:revision>4</cp:revision>
  <dcterms:created xsi:type="dcterms:W3CDTF">2019-01-29T02:34:55Z</dcterms:created>
  <dcterms:modified xsi:type="dcterms:W3CDTF">2019-01-29T15:56:35Z</dcterms:modified>
</cp:coreProperties>
</file>