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32 Rectángulo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31 Rectángulo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06" y="188641"/>
            <a:ext cx="214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93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43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3154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1" y="6386340"/>
            <a:ext cx="214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514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/>
            </a:lvl1pPr>
          </a:lstStyle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06" y="260649"/>
            <a:ext cx="214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9 Imagen"/>
          <p:cNvPicPr/>
          <p:nvPr/>
        </p:nvPicPr>
        <p:blipFill rotWithShape="1">
          <a:blip r:embed="rId3"/>
          <a:srcRect l="5663" t="19908" r="83576" b="74790"/>
          <a:stretch/>
        </p:blipFill>
        <p:spPr bwMode="auto">
          <a:xfrm>
            <a:off x="9552385" y="260649"/>
            <a:ext cx="2146300" cy="428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9003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9122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5290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15970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8159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4710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73461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04C9D2-C0EF-4271-B84F-3BD40E1566D7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BE61D3-F94C-4A00-991F-0A3ED7D085AE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1048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Procedimientos almacenados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38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Procedimientos almacenados en </a:t>
            </a:r>
            <a:r>
              <a:rPr lang="es-ES" dirty="0" err="1"/>
              <a:t>Transact</a:t>
            </a:r>
            <a:r>
              <a:rPr lang="es-ES" dirty="0"/>
              <a:t> </a:t>
            </a:r>
            <a:r>
              <a:rPr lang="es-ES" dirty="0" smtClean="0"/>
              <a:t>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Un procedimiento es un programa dentro de la base de datos que ejecuta una acción o conjunto de acciones especificas.</a:t>
            </a:r>
          </a:p>
          <a:p>
            <a:r>
              <a:rPr lang="es-ES" dirty="0"/>
              <a:t>    Un procedimiento tiene un nombre, un conjunto de parámetros (opcional) y un bloque de código.</a:t>
            </a:r>
          </a:p>
          <a:p>
            <a:r>
              <a:rPr lang="es-ES" dirty="0"/>
              <a:t>    En </a:t>
            </a:r>
            <a:r>
              <a:rPr lang="es-ES" b="1" dirty="0" err="1"/>
              <a:t>Transact</a:t>
            </a:r>
            <a:r>
              <a:rPr lang="es-ES" b="1" dirty="0"/>
              <a:t> SQL </a:t>
            </a:r>
            <a:r>
              <a:rPr lang="es-ES" dirty="0"/>
              <a:t>los procedimientos almacenados pueden devolver valores (</a:t>
            </a:r>
            <a:r>
              <a:rPr lang="es-ES" dirty="0" err="1"/>
              <a:t>numerico</a:t>
            </a:r>
            <a:r>
              <a:rPr lang="es-ES" dirty="0"/>
              <a:t> entero) o conjuntos de resultados.</a:t>
            </a:r>
          </a:p>
          <a:p>
            <a:r>
              <a:rPr lang="es-ES" dirty="0"/>
              <a:t>    Para crear un procedimiento almacenado debemos emplear la sentencia </a:t>
            </a:r>
            <a:r>
              <a:rPr lang="es-ES" b="1" dirty="0"/>
              <a:t>CREATE PROCEDURE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147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Sintaxis</a:t>
            </a: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498900" y="1993661"/>
            <a:ext cx="651755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PROCEDURE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nombre_procedure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[@param1 &lt;tipo&gt;, ...]</a:t>
            </a: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Sentencias 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procedure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98900" y="3382931"/>
            <a:ext cx="451204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ALTER PROCEDURE</a:t>
            </a:r>
            <a:r>
              <a:rPr kumimoji="0" lang="es-ES" alt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s-ES" alt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nombre_procedure</a:t>
            </a:r>
            <a:r>
              <a:rPr kumimoji="0" lang="es-ES" altLang="es-ES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kumimoji="0" lang="es-ES" alt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[@param1 &lt;tipo&gt;, ...]</a:t>
            </a:r>
            <a:endParaRPr kumimoji="0" lang="es-ES" altLang="es-ES" sz="16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endParaRPr kumimoji="0" lang="es-ES" altLang="es-E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-- Sentencias del procedure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7553" y="4585397"/>
            <a:ext cx="983689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la ejecutar un procedimiento almacenado debemos utilizar la sentencia </a:t>
            </a:r>
            <a:r>
              <a:rPr lang="es-E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Cuando la ejecución del procedimiento almacenado es la primera instrucción del lote, podemos omitir el uso de </a:t>
            </a:r>
            <a:r>
              <a:rPr lang="es-E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77553" y="5295420"/>
            <a:ext cx="9227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Siempre es deseable que las instrucciones del </a:t>
            </a:r>
            <a:r>
              <a:rPr lang="es-ES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procedure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estén dentro de un bloque </a:t>
            </a:r>
            <a:r>
              <a:rPr lang="es-ES" b="1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TRY CATCH</a:t>
            </a:r>
            <a:r>
              <a:rPr lang="es-ES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y controlados por una transacción.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72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Try catch</a:t>
            </a: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485900" y="1549033"/>
            <a:ext cx="848360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spu_addCliente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@nombre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varchar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@apellido1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varchar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@apellido2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varchar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nifCif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varchar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fxNaciento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nombre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apellido1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apellido2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nifcif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fxnacimiento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@nombre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@apellido1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@apellido2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nifCif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fxNaciento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ROLLBACK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ERROR_MESSAGE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5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salida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Si queremos que los parámetros de un procedimiento almacenado sean de entrada-salida debemos especificarlo a través de la palabra clave </a:t>
            </a:r>
            <a:r>
              <a:rPr lang="es-ES" b="1" dirty="0"/>
              <a:t>OUTPUT</a:t>
            </a:r>
            <a:r>
              <a:rPr lang="es-ES" dirty="0"/>
              <a:t> , tanto en la definición del </a:t>
            </a:r>
            <a:r>
              <a:rPr lang="es-ES" dirty="0" err="1"/>
              <a:t>procedure</a:t>
            </a:r>
            <a:r>
              <a:rPr lang="es-ES" dirty="0"/>
              <a:t> como en la ejecución.</a:t>
            </a:r>
          </a:p>
          <a:p>
            <a:r>
              <a:rPr lang="es-ES" dirty="0"/>
              <a:t> </a:t>
            </a:r>
            <a:r>
              <a:rPr lang="es-ES" dirty="0" smtClean="0"/>
              <a:t>El </a:t>
            </a:r>
            <a:r>
              <a:rPr lang="es-ES" dirty="0"/>
              <a:t>siguiente ejemplo muestra la definición de un </a:t>
            </a:r>
            <a:r>
              <a:rPr lang="es-ES" dirty="0" err="1"/>
              <a:t>procedure</a:t>
            </a:r>
            <a:r>
              <a:rPr lang="es-ES" dirty="0"/>
              <a:t> con parámetros de salida.</a:t>
            </a:r>
          </a:p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6400" y="3200738"/>
            <a:ext cx="52959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PROCEDURE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spu_ObtenerSaldoCuenta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numCuenta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varchar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),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@saldo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decimal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output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endParaRPr kumimoji="0" lang="es-ES" altLang="es-ES" sz="1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@saldo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SALDO 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NUMCUENTA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numCuenta</a:t>
            </a:r>
            <a:endParaRPr kumimoji="0" lang="es-ES" altLang="es-ES" sz="1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46400" y="5217458"/>
            <a:ext cx="449942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DECLARE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@saldo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decimal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EXEC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spu_ObtenerSaldoCuenta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'200700000001'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@saldo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@saldo 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2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Valores de retorno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 Un procedimiento almacenado puede devolver valores </a:t>
            </a:r>
            <a:r>
              <a:rPr lang="es-ES" dirty="0" err="1"/>
              <a:t>numericos</a:t>
            </a:r>
            <a:r>
              <a:rPr lang="es-ES" dirty="0"/>
              <a:t> enteros a través de la instrucción RETURN. Normalmente debemos utilizar los valores de retorno para determinar si la ejecución del procedimiento ha sido correcta o no. Si queremos obtener valores se recomienda utilizar parámetros de salida o funciones escalares 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00500" y="3043372"/>
            <a:ext cx="54102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PROCEDURE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spu_EstaEnNumerosRojos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numCuenta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varchar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SALDO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NUMCUENTA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numCuenta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0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1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ELSE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0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00500" y="5510629"/>
            <a:ext cx="460175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DECLARE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rv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EXEC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rv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spu_EstaEnNumerosRojos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'200700000001'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rv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5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Retorno de consultas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Otra </a:t>
            </a:r>
            <a:r>
              <a:rPr lang="es-ES" dirty="0" err="1"/>
              <a:t>caracteristica</a:t>
            </a:r>
            <a:r>
              <a:rPr lang="es-ES" dirty="0"/>
              <a:t> muy interesante de los procedimientos almacenados en </a:t>
            </a:r>
            <a:r>
              <a:rPr lang="es-ES" dirty="0" err="1"/>
              <a:t>Transact</a:t>
            </a:r>
            <a:r>
              <a:rPr lang="es-ES" dirty="0"/>
              <a:t> SQL es que pueden devolver uno o varios conjuntos de resultados.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1800" y="2136785"/>
            <a:ext cx="5549900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PROCEDURE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spu_MovimientosCuenta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numCuenta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varchar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AS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numCuenta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SALDO_ANTERIOR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SALDO_POSTERIOR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FXMOVIMIENTO 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MOVIMIENTOS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INNER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MOVIMIENTOS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IDCUENTA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CUENTAS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IDCUENTA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NUMCUENTA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numCuenta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ORDER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FXMOVIMIENTO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DESC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22386596"/>
              </p:ext>
            </p:extLst>
          </p:nvPr>
        </p:nvGraphicFramePr>
        <p:xfrm>
          <a:off x="609600" y="1996122"/>
          <a:ext cx="10972800" cy="338328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486400"/>
                <a:gridCol w="5486400"/>
              </a:tblGrid>
              <a:tr h="0">
                <a:tc>
                  <a:txBody>
                    <a:bodyPr/>
                    <a:lstStyle/>
                    <a:p>
                      <a:r>
                        <a:rPr lang="es-ES" b="1" dirty="0"/>
                        <a:t>Procedimiento Almacenado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Función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Pueden retornar un valor, muchos valores o ningún 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 obligatorio retornar un 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Podemos usar transacciones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No podemos usar transacciones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Puede tener parámetros de entrada y salida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Solamente parámetros de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Podemos llamar funciones dentro de un procedimiento almacenado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podemos llamar procedimientos dentro de las funciones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No podemos usar un procedimiento dentro de los select, where , having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Podemos usar una función dentro de los select, where , having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Podemos usar manejo de excepciones usando bloques try, catch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podemos usar bloques try catch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88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FEC25CC-74F0-4120-B41B-EC7B359D61F3}" vid="{331DA0E2-0C6B-4195-A05C-6C5C990559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815</TotalTime>
  <Words>414</Words>
  <Application>Microsoft Office PowerPoint</Application>
  <PresentationFormat>Panorámica</PresentationFormat>
  <Paragraphs>94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Bookman Old Style</vt:lpstr>
      <vt:lpstr>Gill Sans MT</vt:lpstr>
      <vt:lpstr>Tahoma</vt:lpstr>
      <vt:lpstr>Wingdings</vt:lpstr>
      <vt:lpstr>Wingdings 3</vt:lpstr>
      <vt:lpstr>Tema1</vt:lpstr>
      <vt:lpstr>Procedimientos almacenados</vt:lpstr>
      <vt:lpstr>Procedimientos almacenados en Transact SQL</vt:lpstr>
      <vt:lpstr>Sintaxis</vt:lpstr>
      <vt:lpstr>Try catch</vt:lpstr>
      <vt:lpstr>Parámetros de salida</vt:lpstr>
      <vt:lpstr>Valores de retorno</vt:lpstr>
      <vt:lpstr>Retorno de consultas</vt:lpstr>
      <vt:lpstr>Diferencias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Henry Recalde</dc:creator>
  <cp:lastModifiedBy>Henry Recalde</cp:lastModifiedBy>
  <cp:revision>4</cp:revision>
  <dcterms:created xsi:type="dcterms:W3CDTF">2019-01-29T02:20:37Z</dcterms:created>
  <dcterms:modified xsi:type="dcterms:W3CDTF">2019-01-29T15:56:30Z</dcterms:modified>
</cp:coreProperties>
</file>