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1824" r:id="rId6"/>
    <p:sldId id="260" r:id="rId7"/>
    <p:sldId id="261" r:id="rId8"/>
    <p:sldId id="262" r:id="rId9"/>
    <p:sldId id="263" r:id="rId10"/>
    <p:sldId id="264" r:id="rId11"/>
    <p:sldId id="182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20" autoAdjust="0"/>
  </p:normalViewPr>
  <p:slideViewPr>
    <p:cSldViewPr snapToGrid="0">
      <p:cViewPr varScale="1">
        <p:scale>
          <a:sx n="95" d="100"/>
          <a:sy n="95" d="100"/>
        </p:scale>
        <p:origin x="109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2766a7f0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2766a7f0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766a7f0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766a7f0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766a7f07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2766a7f07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l="4751" t="7465" r="11002" b="32525"/>
          <a:stretch/>
        </p:blipFill>
        <p:spPr>
          <a:xfrm>
            <a:off x="693350" y="155650"/>
            <a:ext cx="3175776" cy="79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423" y="2119223"/>
            <a:ext cx="2653127" cy="1768751"/>
          </a:xfrm>
          <a:prstGeom prst="rect">
            <a:avLst/>
          </a:prstGeom>
          <a:noFill/>
          <a:ln>
            <a:noFill/>
          </a:ln>
          <a:effectLst>
            <a:outerShdw blurRad="757238" dist="85725" dir="3000000" algn="bl" rotWithShape="0">
              <a:srgbClr val="F3F3F3">
                <a:alpha val="58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7480" y="1700841"/>
            <a:ext cx="474903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9098" y="2847670"/>
            <a:ext cx="530580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F14CD57C-0AF6-4A39-97EC-8AB0CA3934D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Google Shape;50;p6">
            <a:extLst>
              <a:ext uri="{FF2B5EF4-FFF2-40B4-BE49-F238E27FC236}">
                <a16:creationId xmlns:a16="http://schemas.microsoft.com/office/drawing/2014/main" id="{413A4070-00F7-4F68-A204-866903ECF4F1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88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6488" y="1141856"/>
            <a:ext cx="335915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66539" y="1251394"/>
            <a:ext cx="35102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Google Shape;50;p6">
            <a:extLst>
              <a:ext uri="{FF2B5EF4-FFF2-40B4-BE49-F238E27FC236}">
                <a16:creationId xmlns:a16="http://schemas.microsoft.com/office/drawing/2014/main" id="{B8F9EA55-8CC1-451C-A4AF-09FA3EA4591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37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507831"/>
          </a:xfrm>
        </p:spPr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8242609C-A66B-49C2-8D51-F1280BC880E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778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oogle Shape;50;p6">
            <a:extLst>
              <a:ext uri="{FF2B5EF4-FFF2-40B4-BE49-F238E27FC236}">
                <a16:creationId xmlns:a16="http://schemas.microsoft.com/office/drawing/2014/main" id="{96AAC957-507B-4955-A332-89E3760F6AF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24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3" name="Google Shape;33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FADB3188-E48C-455C-B30F-D94B53996BB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0" y="0"/>
            <a:ext cx="9144000" cy="599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E5C5A2CD-31EB-45CE-9A00-84B37C5F955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7" name="Google Shape;57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4237" y="160437"/>
            <a:ext cx="2087726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BFD7BFC6-E590-4C9E-B957-2A816D15499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7" name="Google Shape;77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7B67D-BDF1-4427-ADFE-BBC0BF9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292AA-A3CD-42DB-B562-8F2420C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53173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2" name="Google Shape;50;p6">
            <a:extLst>
              <a:ext uri="{FF2B5EF4-FFF2-40B4-BE49-F238E27FC236}">
                <a16:creationId xmlns:a16="http://schemas.microsoft.com/office/drawing/2014/main" id="{3500138E-E993-479E-B736-2933C60E30AA}"/>
              </a:ext>
            </a:extLst>
          </p:cNvPr>
          <p:cNvPicPr preferRelativeResize="0"/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67869" y="4842891"/>
            <a:ext cx="8176895" cy="0"/>
          </a:xfrm>
          <a:custGeom>
            <a:avLst/>
            <a:gdLst/>
            <a:ahLst/>
            <a:cxnLst/>
            <a:rect l="l" t="t" r="r" b="b"/>
            <a:pathLst>
              <a:path w="8176895">
                <a:moveTo>
                  <a:pt x="0" y="0"/>
                </a:moveTo>
                <a:lnTo>
                  <a:pt x="8176386" y="0"/>
                </a:lnTo>
              </a:path>
            </a:pathLst>
          </a:custGeom>
          <a:ln w="3175">
            <a:solidFill>
              <a:srgbClr val="F1F1F1"/>
            </a:solidFill>
            <a:prstDash val="sysDot"/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7716" y="346424"/>
            <a:ext cx="6668566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625" y="1130517"/>
            <a:ext cx="776274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2578" y="4878560"/>
            <a:ext cx="1661795" cy="2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30981">
              <a:lnSpc>
                <a:spcPts val="1076"/>
              </a:lnSpc>
            </a:pPr>
            <a:endParaRPr lang="es-EC" dirty="0"/>
          </a:p>
          <a:p>
            <a:pPr marL="9525">
              <a:lnSpc>
                <a:spcPts val="844"/>
              </a:lnSpc>
            </a:pPr>
            <a:endParaRPr lang="es-EC" sz="825" dirty="0">
              <a:latin typeface="Candara"/>
              <a:cs typeface="Candar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7" name="Google Shape;50;p6">
            <a:extLst>
              <a:ext uri="{FF2B5EF4-FFF2-40B4-BE49-F238E27FC236}">
                <a16:creationId xmlns:a16="http://schemas.microsoft.com/office/drawing/2014/main" id="{0ABEDBEF-E6C1-4464-AD0C-21A829D23659}"/>
              </a:ext>
            </a:extLst>
          </p:cNvPr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2526" y="410000"/>
            <a:ext cx="1999772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883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598100" y="1323025"/>
            <a:ext cx="5613600" cy="12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 smtClean="0"/>
              <a:t>(Tema del Curso)</a:t>
            </a:r>
            <a:endParaRPr lang="es-EC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919665C-9C9F-4CA9-80F4-D261BF5E4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z="2400" dirty="0">
                <a:solidFill>
                  <a:schemeClr val="bg1"/>
                </a:solidFill>
                <a:latin typeface="Corbel" panose="020B0503020204020204" pitchFamily="34" charset="0"/>
              </a:rPr>
              <a:t>(Tema de la Presentación)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endParaRPr lang="es-EC" dirty="0"/>
          </a:p>
        </p:txBody>
      </p:sp>
      <p:sp>
        <p:nvSpPr>
          <p:cNvPr id="11" name="Shape 34">
            <a:extLst>
              <a:ext uri="{FF2B5EF4-FFF2-40B4-BE49-F238E27FC236}">
                <a16:creationId xmlns:a16="http://schemas.microsoft.com/office/drawing/2014/main" id="{A90F8875-8E74-4AF1-9D92-0461B72A4BEE}"/>
              </a:ext>
            </a:extLst>
          </p:cNvPr>
          <p:cNvSpPr txBox="1">
            <a:spLocks/>
          </p:cNvSpPr>
          <p:nvPr/>
        </p:nvSpPr>
        <p:spPr>
          <a:xfrm>
            <a:off x="328848" y="4120259"/>
            <a:ext cx="2155776" cy="5844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Autor(es):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7BB41F03-BD99-43EF-B921-87310FB3DEA0}"/>
              </a:ext>
            </a:extLst>
          </p:cNvPr>
          <p:cNvSpPr/>
          <p:nvPr/>
        </p:nvSpPr>
        <p:spPr>
          <a:xfrm>
            <a:off x="2484624" y="4192267"/>
            <a:ext cx="4572000" cy="4255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bg1"/>
                </a:solidFill>
                <a:latin typeface="Corbel" panose="020B0503020204020204" pitchFamily="34" charset="0"/>
              </a:rPr>
              <a:t>(</a:t>
            </a:r>
            <a:r>
              <a:rPr lang="es-EC" sz="2000" dirty="0">
                <a:solidFill>
                  <a:schemeClr val="bg1"/>
                </a:solidFill>
                <a:latin typeface="Corbel" panose="020B0503020204020204" pitchFamily="34" charset="0"/>
              </a:rPr>
              <a:t>Nombre del Estudiante)</a:t>
            </a:r>
            <a:endParaRPr lang="es" sz="2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Shape 37">
            <a:extLst>
              <a:ext uri="{FF2B5EF4-FFF2-40B4-BE49-F238E27FC236}">
                <a16:creationId xmlns:a16="http://schemas.microsoft.com/office/drawing/2014/main" id="{4798AC52-60AA-4B35-BE0D-E3D67510438A}"/>
              </a:ext>
            </a:extLst>
          </p:cNvPr>
          <p:cNvCxnSpPr/>
          <p:nvPr/>
        </p:nvCxnSpPr>
        <p:spPr>
          <a:xfrm>
            <a:off x="0" y="4120259"/>
            <a:ext cx="9144000" cy="0"/>
          </a:xfrm>
          <a:prstGeom prst="straightConnector1">
            <a:avLst/>
          </a:prstGeom>
          <a:ln>
            <a:solidFill>
              <a:schemeClr val="bg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34">
            <a:extLst>
              <a:ext uri="{FF2B5EF4-FFF2-40B4-BE49-F238E27FC236}">
                <a16:creationId xmlns:a16="http://schemas.microsoft.com/office/drawing/2014/main" id="{8AC1BAB4-AFEF-4E9A-8F75-72EAF9EA0570}"/>
              </a:ext>
            </a:extLst>
          </p:cNvPr>
          <p:cNvSpPr txBox="1">
            <a:spLocks/>
          </p:cNvSpPr>
          <p:nvPr/>
        </p:nvSpPr>
        <p:spPr>
          <a:xfrm>
            <a:off x="328847" y="4559075"/>
            <a:ext cx="3425005" cy="60936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s" sz="24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(Curso) (Paralelo)</a:t>
            </a:r>
            <a:endParaRPr lang="e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721650" y="2019750"/>
            <a:ext cx="7584300" cy="22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002060"/>
                </a:solidFill>
              </a:rPr>
              <a:t>Gracias</a:t>
            </a:r>
            <a:endParaRPr sz="4000" b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b="1" i="1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i="1" dirty="0">
                <a:solidFill>
                  <a:srgbClr val="002060"/>
                </a:solidFill>
                <a:latin typeface="Pacifico"/>
                <a:ea typeface="Pacifico"/>
                <a:cs typeface="Pacifico"/>
                <a:sym typeface="Pacifico"/>
              </a:rPr>
              <a:t>Responsabilidad con pensamiento positivo</a:t>
            </a:r>
            <a:endParaRPr sz="2900" i="1" dirty="0">
              <a:solidFill>
                <a:srgbClr val="00206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11700" y="16410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800" dirty="0"/>
              <a:t>Frase Motivacional</a:t>
            </a:r>
            <a:br>
              <a:rPr lang="es-EC" sz="2800" dirty="0"/>
            </a:br>
            <a:r>
              <a:rPr lang="es-EC" sz="2800" dirty="0"/>
              <a:t/>
            </a:r>
            <a:br>
              <a:rPr lang="es-EC" sz="2800" dirty="0"/>
            </a:br>
            <a:r>
              <a:rPr lang="es-EC" sz="2800" dirty="0"/>
              <a:t>(Escriba una frase)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265500" y="10285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Objetivo</a:t>
            </a:r>
            <a:endParaRPr b="1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-74742" y="2079656"/>
            <a:ext cx="4045200" cy="26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C" sz="2000" dirty="0">
                <a:latin typeface="Century Gothic" charset="0"/>
                <a:ea typeface="Century Gothic" charset="0"/>
                <a:cs typeface="Century Gothic" charset="0"/>
              </a:rPr>
              <a:t>(Escriba un objetivo)</a:t>
            </a:r>
            <a:endParaRPr lang="es-E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2"/>
          </p:nvPr>
        </p:nvSpPr>
        <p:spPr>
          <a:xfrm>
            <a:off x="4939500" y="863150"/>
            <a:ext cx="3861900" cy="3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C" sz="1800" dirty="0">
                <a:latin typeface="Corbel" panose="020B0503020204020204" pitchFamily="34" charset="0"/>
              </a:rPr>
              <a:t>Introducción</a:t>
            </a:r>
          </a:p>
          <a:p>
            <a:r>
              <a:rPr lang="es-EC" sz="1800" dirty="0">
                <a:latin typeface="Corbel" panose="020B0503020204020204" pitchFamily="34" charset="0"/>
              </a:rPr>
              <a:t>Objetivos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Desarrollo de Contenidos</a:t>
            </a:r>
          </a:p>
          <a:p>
            <a:r>
              <a:rPr lang="es-EC" sz="1800" dirty="0">
                <a:latin typeface="Corbel" panose="020B0503020204020204" pitchFamily="34" charset="0"/>
              </a:rPr>
              <a:t>Conclusiones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Recomendaciones</a:t>
            </a:r>
          </a:p>
          <a:p>
            <a:r>
              <a:rPr lang="es-EC" sz="18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939500" y="5335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Contenido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>
                <a:latin typeface="Corbel" panose="020B0503020204020204" pitchFamily="34" charset="0"/>
              </a:rPr>
              <a:t>Introducción</a:t>
            </a:r>
            <a:endParaRPr lang="es-EC" sz="3000" dirty="0">
              <a:latin typeface="Corbel" panose="020B0503020204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la Introducción)</a:t>
            </a:r>
          </a:p>
        </p:txBody>
      </p:sp>
    </p:spTree>
    <p:extLst>
      <p:ext uri="{BB962C8B-B14F-4D97-AF65-F5344CB8AC3E}">
        <p14:creationId xmlns:p14="http://schemas.microsoft.com/office/powerpoint/2010/main" val="25741030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Objetivos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3  objetivos mínimo)</a:t>
            </a:r>
          </a:p>
        </p:txBody>
      </p:sp>
    </p:spTree>
    <p:extLst>
      <p:ext uri="{BB962C8B-B14F-4D97-AF65-F5344CB8AC3E}">
        <p14:creationId xmlns:p14="http://schemas.microsoft.com/office/powerpoint/2010/main" val="2373759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Desarrollo de Contenidos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los contenidos a tratar)</a:t>
            </a:r>
          </a:p>
        </p:txBody>
      </p:sp>
    </p:spTree>
    <p:extLst>
      <p:ext uri="{BB962C8B-B14F-4D97-AF65-F5344CB8AC3E}">
        <p14:creationId xmlns:p14="http://schemas.microsoft.com/office/powerpoint/2010/main" val="24653242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conclusiones)</a:t>
            </a:r>
          </a:p>
        </p:txBody>
      </p:sp>
    </p:spTree>
    <p:extLst>
      <p:ext uri="{BB962C8B-B14F-4D97-AF65-F5344CB8AC3E}">
        <p14:creationId xmlns:p14="http://schemas.microsoft.com/office/powerpoint/2010/main" val="1501643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Conclusiones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conclusiones)</a:t>
            </a:r>
          </a:p>
        </p:txBody>
      </p:sp>
    </p:spTree>
    <p:extLst>
      <p:ext uri="{BB962C8B-B14F-4D97-AF65-F5344CB8AC3E}">
        <p14:creationId xmlns:p14="http://schemas.microsoft.com/office/powerpoint/2010/main" val="1220865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36B723-1E27-413B-9408-1B1722AB521D}"/>
              </a:ext>
            </a:extLst>
          </p:cNvPr>
          <p:cNvSpPr txBox="1">
            <a:spLocks/>
          </p:cNvSpPr>
          <p:nvPr/>
        </p:nvSpPr>
        <p:spPr>
          <a:xfrm>
            <a:off x="1580903" y="146447"/>
            <a:ext cx="61722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dirty="0">
                <a:latin typeface="Corbel" panose="020B0503020204020204" pitchFamily="34" charset="0"/>
              </a:rPr>
              <a:t>Bibliografía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E3F8C4C5-0831-4868-8F4D-19025A6EF4DF}"/>
              </a:ext>
            </a:extLst>
          </p:cNvPr>
          <p:cNvSpPr txBox="1">
            <a:spLocks/>
          </p:cNvSpPr>
          <p:nvPr/>
        </p:nvSpPr>
        <p:spPr>
          <a:xfrm>
            <a:off x="342900" y="888423"/>
            <a:ext cx="6172200" cy="3725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1800" dirty="0">
                <a:latin typeface="Corbel" panose="020B0503020204020204" pitchFamily="34" charset="0"/>
              </a:rPr>
              <a:t>(Escriba mínimo 5 fuentes, 2 del sílabo)</a:t>
            </a:r>
          </a:p>
        </p:txBody>
      </p:sp>
    </p:spTree>
    <p:extLst>
      <p:ext uri="{BB962C8B-B14F-4D97-AF65-F5344CB8AC3E}">
        <p14:creationId xmlns:p14="http://schemas.microsoft.com/office/powerpoint/2010/main" val="31699232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94</Words>
  <Application>Microsoft Office PowerPoint</Application>
  <PresentationFormat>Presentación en pantalla (16:9)</PresentationFormat>
  <Paragraphs>31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Calibri</vt:lpstr>
      <vt:lpstr>Candara</vt:lpstr>
      <vt:lpstr>Century Gothic</vt:lpstr>
      <vt:lpstr>Corbel</vt:lpstr>
      <vt:lpstr>Pacifico</vt:lpstr>
      <vt:lpstr>Roboto</vt:lpstr>
      <vt:lpstr>Times New Roman</vt:lpstr>
      <vt:lpstr>Geometric</vt:lpstr>
      <vt:lpstr>Office Theme</vt:lpstr>
      <vt:lpstr>(Tema del Curso)</vt:lpstr>
      <vt:lpstr>Frase Motivacional  (Escriba una frase)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  Responsabilidad con pensamiento positivo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PAEX-Taller de Hacking</dc:title>
  <dc:creator>Luis Fernando Aguas B.</dc:creator>
  <cp:lastModifiedBy>Luis Fernando Aguas B.</cp:lastModifiedBy>
  <cp:revision>26</cp:revision>
  <dcterms:modified xsi:type="dcterms:W3CDTF">2020-10-14T21:53:45Z</dcterms:modified>
</cp:coreProperties>
</file>