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E32A0-ECED-4C89-8ACC-ED0017651D40}" v="17" dt="2024-02-25T20:42:41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5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1elmarzougui@gmail.com" userId="d527c9d21f3e6b21" providerId="LiveId" clId="{099E32A0-ECED-4C89-8ACC-ED0017651D40}"/>
    <pc:docChg chg="undo redo custSel addSld delSld modSld addMainMaster delMainMaster">
      <pc:chgData name="mohamed1elmarzougui@gmail.com" userId="d527c9d21f3e6b21" providerId="LiveId" clId="{099E32A0-ECED-4C89-8ACC-ED0017651D40}" dt="2024-02-25T20:40:24.204" v="643" actId="207"/>
      <pc:docMkLst>
        <pc:docMk/>
      </pc:docMkLst>
      <pc:sldChg chg="addSp delSp modSp new mod setBg modClrScheme chgLayout">
        <pc:chgData name="mohamed1elmarzougui@gmail.com" userId="d527c9d21f3e6b21" providerId="LiveId" clId="{099E32A0-ECED-4C89-8ACC-ED0017651D40}" dt="2024-02-25T18:40:06.768" v="121" actId="1076"/>
        <pc:sldMkLst>
          <pc:docMk/>
          <pc:sldMk cId="59347994" sldId="256"/>
        </pc:sldMkLst>
        <pc:spChg chg="mod">
          <ac:chgData name="mohamed1elmarzougui@gmail.com" userId="d527c9d21f3e6b21" providerId="LiveId" clId="{099E32A0-ECED-4C89-8ACC-ED0017651D40}" dt="2024-02-25T18:39:45.016" v="114" actId="20577"/>
          <ac:spMkLst>
            <pc:docMk/>
            <pc:sldMk cId="59347994" sldId="256"/>
            <ac:spMk id="2" creationId="{CEA5A8D3-4678-18CA-3CEE-0C3638D41EF0}"/>
          </ac:spMkLst>
        </pc:spChg>
        <pc:spChg chg="add del mod">
          <ac:chgData name="mohamed1elmarzougui@gmail.com" userId="d527c9d21f3e6b21" providerId="LiveId" clId="{099E32A0-ECED-4C89-8ACC-ED0017651D40}" dt="2024-02-25T18:40:06.768" v="121" actId="1076"/>
          <ac:spMkLst>
            <pc:docMk/>
            <pc:sldMk cId="59347994" sldId="256"/>
            <ac:spMk id="3" creationId="{01C4F406-DA98-8D34-47DA-E6F42BDCEB28}"/>
          </ac:spMkLst>
        </pc:spChg>
        <pc:spChg chg="add mod">
          <ac:chgData name="mohamed1elmarzougui@gmail.com" userId="d527c9d21f3e6b21" providerId="LiveId" clId="{099E32A0-ECED-4C89-8ACC-ED0017651D40}" dt="2024-02-25T18:34:40.865" v="2"/>
          <ac:spMkLst>
            <pc:docMk/>
            <pc:sldMk cId="59347994" sldId="256"/>
            <ac:spMk id="4" creationId="{7734B5CF-6671-8B16-B12D-69E9C349131D}"/>
          </ac:spMkLst>
        </pc:spChg>
        <pc:spChg chg="add del">
          <ac:chgData name="mohamed1elmarzougui@gmail.com" userId="d527c9d21f3e6b21" providerId="LiveId" clId="{099E32A0-ECED-4C89-8ACC-ED0017651D40}" dt="2024-02-25T18:35:52.680" v="14" actId="26606"/>
          <ac:spMkLst>
            <pc:docMk/>
            <pc:sldMk cId="59347994" sldId="256"/>
            <ac:spMk id="11" creationId="{7DA3C418-758E-4180-A5D0-8655D6804587}"/>
          </ac:spMkLst>
        </pc:spChg>
        <pc:spChg chg="add del">
          <ac:chgData name="mohamed1elmarzougui@gmail.com" userId="d527c9d21f3e6b21" providerId="LiveId" clId="{099E32A0-ECED-4C89-8ACC-ED0017651D40}" dt="2024-02-25T18:35:52.680" v="14" actId="26606"/>
          <ac:spMkLst>
            <pc:docMk/>
            <pc:sldMk cId="59347994" sldId="256"/>
            <ac:spMk id="13" creationId="{28C8EF06-5EC3-4883-AFAF-D74FF46550FB}"/>
          </ac:spMkLst>
        </pc:spChg>
        <pc:spChg chg="add del">
          <ac:chgData name="mohamed1elmarzougui@gmail.com" userId="d527c9d21f3e6b21" providerId="LiveId" clId="{099E32A0-ECED-4C89-8ACC-ED0017651D40}" dt="2024-02-25T18:35:40.897" v="9" actId="26606"/>
          <ac:spMkLst>
            <pc:docMk/>
            <pc:sldMk cId="59347994" sldId="256"/>
            <ac:spMk id="18" creationId="{916F6374-2300-41FF-BA7E-22FADCD95D3B}"/>
          </ac:spMkLst>
        </pc:spChg>
        <pc:spChg chg="add del">
          <ac:chgData name="mohamed1elmarzougui@gmail.com" userId="d527c9d21f3e6b21" providerId="LiveId" clId="{099E32A0-ECED-4C89-8ACC-ED0017651D40}" dt="2024-02-25T18:35:40.897" v="9" actId="26606"/>
          <ac:spMkLst>
            <pc:docMk/>
            <pc:sldMk cId="59347994" sldId="256"/>
            <ac:spMk id="20" creationId="{90864D9E-0A0C-482E-86DE-9C4E729C38D7}"/>
          </ac:spMkLst>
        </pc:spChg>
        <pc:spChg chg="add del">
          <ac:chgData name="mohamed1elmarzougui@gmail.com" userId="d527c9d21f3e6b21" providerId="LiveId" clId="{099E32A0-ECED-4C89-8ACC-ED0017651D40}" dt="2024-02-25T18:35:44.596" v="11" actId="26606"/>
          <ac:spMkLst>
            <pc:docMk/>
            <pc:sldMk cId="59347994" sldId="256"/>
            <ac:spMk id="28" creationId="{9C51935E-4A08-4AE4-8E13-F40CD3C4F1C4}"/>
          </ac:spMkLst>
        </pc:spChg>
        <pc:spChg chg="add del">
          <ac:chgData name="mohamed1elmarzougui@gmail.com" userId="d527c9d21f3e6b21" providerId="LiveId" clId="{099E32A0-ECED-4C89-8ACC-ED0017651D40}" dt="2024-02-25T18:35:52.645" v="13" actId="26606"/>
          <ac:spMkLst>
            <pc:docMk/>
            <pc:sldMk cId="59347994" sldId="256"/>
            <ac:spMk id="30" creationId="{65735658-270A-8D75-091E-AFB444A3D617}"/>
          </ac:spMkLst>
        </pc:spChg>
        <pc:spChg chg="add del">
          <ac:chgData name="mohamed1elmarzougui@gmail.com" userId="d527c9d21f3e6b21" providerId="LiveId" clId="{099E32A0-ECED-4C89-8ACC-ED0017651D40}" dt="2024-02-25T18:35:52.645" v="13" actId="26606"/>
          <ac:spMkLst>
            <pc:docMk/>
            <pc:sldMk cId="59347994" sldId="256"/>
            <ac:spMk id="31" creationId="{F9FB1C88-5F1D-C7DF-A4B3-E8EE7F6BF322}"/>
          </ac:spMkLst>
        </pc:spChg>
        <pc:spChg chg="add del">
          <ac:chgData name="mohamed1elmarzougui@gmail.com" userId="d527c9d21f3e6b21" providerId="LiveId" clId="{099E32A0-ECED-4C89-8ACC-ED0017651D40}" dt="2024-02-25T18:35:52.645" v="13" actId="26606"/>
          <ac:spMkLst>
            <pc:docMk/>
            <pc:sldMk cId="59347994" sldId="256"/>
            <ac:spMk id="32" creationId="{4711BF64-C99B-2F90-ADA1-0C08F9BE8392}"/>
          </ac:spMkLst>
        </pc:spChg>
        <pc:spChg chg="add del">
          <ac:chgData name="mohamed1elmarzougui@gmail.com" userId="d527c9d21f3e6b21" providerId="LiveId" clId="{099E32A0-ECED-4C89-8ACC-ED0017651D40}" dt="2024-02-25T18:36:01.095" v="16" actId="26606"/>
          <ac:spMkLst>
            <pc:docMk/>
            <pc:sldMk cId="59347994" sldId="256"/>
            <ac:spMk id="34" creationId="{6DA65B90-7B06-4499-91BA-CDDD36132481}"/>
          </ac:spMkLst>
        </pc:spChg>
        <pc:spChg chg="add del">
          <ac:chgData name="mohamed1elmarzougui@gmail.com" userId="d527c9d21f3e6b21" providerId="LiveId" clId="{099E32A0-ECED-4C89-8ACC-ED0017651D40}" dt="2024-02-25T18:36:01.095" v="16" actId="26606"/>
          <ac:spMkLst>
            <pc:docMk/>
            <pc:sldMk cId="59347994" sldId="256"/>
            <ac:spMk id="35" creationId="{5C7BC1E0-1C8D-47CB-B48A-D3D0D2EF0E3A}"/>
          </ac:spMkLst>
        </pc:spChg>
        <pc:spChg chg="add del">
          <ac:chgData name="mohamed1elmarzougui@gmail.com" userId="d527c9d21f3e6b21" providerId="LiveId" clId="{099E32A0-ECED-4C89-8ACC-ED0017651D40}" dt="2024-02-25T18:36:01.095" v="16" actId="26606"/>
          <ac:spMkLst>
            <pc:docMk/>
            <pc:sldMk cId="59347994" sldId="256"/>
            <ac:spMk id="36" creationId="{3AD1C04B-04EF-43BA-B2AB-6F52AF8B943A}"/>
          </ac:spMkLst>
        </pc:spChg>
        <pc:spChg chg="add del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41" creationId="{A8384FB5-9ADC-4DDC-881B-597D56F5B15D}"/>
          </ac:spMkLst>
        </pc:spChg>
        <pc:spChg chg="add del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43" creationId="{0AF57B88-1D4C-41FA-A761-EC1DD10C35CB}"/>
          </ac:spMkLst>
        </pc:spChg>
        <pc:spChg chg="add del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45" creationId="{D2548F45-5164-4ABB-8212-7F293FDED8D4}"/>
          </ac:spMkLst>
        </pc:spChg>
        <pc:spChg chg="add del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47" creationId="{5E81CCFB-7BEF-4186-86FB-D09450B4D02D}"/>
          </ac:spMkLst>
        </pc:spChg>
        <pc:spChg chg="add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52" creationId="{0DBF1ABE-8590-450D-BB49-BDDCCF3EEA9E}"/>
          </ac:spMkLst>
        </pc:spChg>
        <pc:spChg chg="add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54" creationId="{C7D887A3-61AD-4674-BC53-8DFA8CF7B410}"/>
          </ac:spMkLst>
        </pc:spChg>
        <pc:spChg chg="add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56" creationId="{479F0FB3-8461-462D-84A2-53106FBF4E5B}"/>
          </ac:spMkLst>
        </pc:spChg>
        <pc:spChg chg="add">
          <ac:chgData name="mohamed1elmarzougui@gmail.com" userId="d527c9d21f3e6b21" providerId="LiveId" clId="{099E32A0-ECED-4C89-8ACC-ED0017651D40}" dt="2024-02-25T18:36:09.479" v="18" actId="26606"/>
          <ac:spMkLst>
            <pc:docMk/>
            <pc:sldMk cId="59347994" sldId="256"/>
            <ac:spMk id="58" creationId="{11E3C311-4E8A-45D9-97BF-07F5FD346974}"/>
          </ac:spMkLst>
        </pc:spChg>
        <pc:grpChg chg="add del">
          <ac:chgData name="mohamed1elmarzougui@gmail.com" userId="d527c9d21f3e6b21" providerId="LiveId" clId="{099E32A0-ECED-4C89-8ACC-ED0017651D40}" dt="2024-02-25T18:35:40.897" v="9" actId="26606"/>
          <ac:grpSpMkLst>
            <pc:docMk/>
            <pc:sldMk cId="59347994" sldId="256"/>
            <ac:grpSpMk id="22" creationId="{859EF20D-5821-4F54-BD14-AB7D16330F88}"/>
          </ac:grpSpMkLst>
        </pc:grpChg>
        <pc:picChg chg="add del mod ord">
          <ac:chgData name="mohamed1elmarzougui@gmail.com" userId="d527c9d21f3e6b21" providerId="LiveId" clId="{099E32A0-ECED-4C89-8ACC-ED0017651D40}" dt="2024-02-25T18:36:22.955" v="22" actId="478"/>
          <ac:picMkLst>
            <pc:docMk/>
            <pc:sldMk cId="59347994" sldId="256"/>
            <ac:picMk id="6" creationId="{0A2739C4-5FC5-8C6F-0534-07241D13E3FD}"/>
          </ac:picMkLst>
        </pc:picChg>
        <pc:picChg chg="add mod modCrop">
          <ac:chgData name="mohamed1elmarzougui@gmail.com" userId="d527c9d21f3e6b21" providerId="LiveId" clId="{099E32A0-ECED-4C89-8ACC-ED0017651D40}" dt="2024-02-25T18:37:14.243" v="35" actId="1076"/>
          <ac:picMkLst>
            <pc:docMk/>
            <pc:sldMk cId="59347994" sldId="256"/>
            <ac:picMk id="8" creationId="{9FEE9545-72AA-2DB4-21E0-81372B5D9899}"/>
          </ac:picMkLst>
        </pc:picChg>
      </pc:sldChg>
      <pc:sldChg chg="addSp delSp modSp new add del mod setBg">
        <pc:chgData name="mohamed1elmarzougui@gmail.com" userId="d527c9d21f3e6b21" providerId="LiveId" clId="{099E32A0-ECED-4C89-8ACC-ED0017651D40}" dt="2024-02-25T20:15:34.031" v="455" actId="47"/>
        <pc:sldMkLst>
          <pc:docMk/>
          <pc:sldMk cId="4114995519" sldId="257"/>
        </pc:sldMkLst>
        <pc:spChg chg="del mod ord">
          <ac:chgData name="mohamed1elmarzougui@gmail.com" userId="d527c9d21f3e6b21" providerId="LiveId" clId="{099E32A0-ECED-4C89-8ACC-ED0017651D40}" dt="2024-02-25T19:10:34.861" v="260" actId="478"/>
          <ac:spMkLst>
            <pc:docMk/>
            <pc:sldMk cId="4114995519" sldId="257"/>
            <ac:spMk id="2" creationId="{D7FBFA1B-40F5-BC05-2AF6-849410F8E045}"/>
          </ac:spMkLst>
        </pc:spChg>
        <pc:spChg chg="add del mod">
          <ac:chgData name="mohamed1elmarzougui@gmail.com" userId="d527c9d21f3e6b21" providerId="LiveId" clId="{099E32A0-ECED-4C89-8ACC-ED0017651D40}" dt="2024-02-25T18:57:07.413" v="135"/>
          <ac:spMkLst>
            <pc:docMk/>
            <pc:sldMk cId="4114995519" sldId="257"/>
            <ac:spMk id="3" creationId="{43D2A22B-87E9-E2CD-B4E8-A11F7BCA2A2F}"/>
          </ac:spMkLst>
        </pc:spChg>
        <pc:spChg chg="add del">
          <ac:chgData name="mohamed1elmarzougui@gmail.com" userId="d527c9d21f3e6b21" providerId="LiveId" clId="{099E32A0-ECED-4C89-8ACC-ED0017651D40}" dt="2024-02-25T18:57:20.769" v="140" actId="26606"/>
          <ac:spMkLst>
            <pc:docMk/>
            <pc:sldMk cId="4114995519" sldId="257"/>
            <ac:spMk id="8" creationId="{47FC6A8B-34F9-40FB-AA2D-E34168F52850}"/>
          </ac:spMkLst>
        </pc:spChg>
        <pc:spChg chg="add del">
          <ac:chgData name="mohamed1elmarzougui@gmail.com" userId="d527c9d21f3e6b21" providerId="LiveId" clId="{099E32A0-ECED-4C89-8ACC-ED0017651D40}" dt="2024-02-25T18:55:46.512" v="133" actId="26606"/>
          <ac:spMkLst>
            <pc:docMk/>
            <pc:sldMk cId="4114995519" sldId="257"/>
            <ac:spMk id="9" creationId="{8181FC64-B306-4821-98E2-780662EFC486}"/>
          </ac:spMkLst>
        </pc:spChg>
        <pc:spChg chg="add del">
          <ac:chgData name="mohamed1elmarzougui@gmail.com" userId="d527c9d21f3e6b21" providerId="LiveId" clId="{099E32A0-ECED-4C89-8ACC-ED0017651D40}" dt="2024-02-25T18:55:46.512" v="133" actId="26606"/>
          <ac:spMkLst>
            <pc:docMk/>
            <pc:sldMk cId="4114995519" sldId="257"/>
            <ac:spMk id="11" creationId="{5871FC61-DD4E-47D4-81FD-8A7E7D12B371}"/>
          </ac:spMkLst>
        </pc:spChg>
        <pc:spChg chg="add del">
          <ac:chgData name="mohamed1elmarzougui@gmail.com" userId="d527c9d21f3e6b21" providerId="LiveId" clId="{099E32A0-ECED-4C89-8ACC-ED0017651D40}" dt="2024-02-25T18:55:46.512" v="133" actId="26606"/>
          <ac:spMkLst>
            <pc:docMk/>
            <pc:sldMk cId="4114995519" sldId="257"/>
            <ac:spMk id="13" creationId="{8B598134-D292-43E6-9C55-117198046913}"/>
          </ac:spMkLst>
        </pc:spChg>
        <pc:spChg chg="add del">
          <ac:chgData name="mohamed1elmarzougui@gmail.com" userId="d527c9d21f3e6b21" providerId="LiveId" clId="{099E32A0-ECED-4C89-8ACC-ED0017651D40}" dt="2024-02-25T18:55:46.512" v="133" actId="26606"/>
          <ac:spMkLst>
            <pc:docMk/>
            <pc:sldMk cId="4114995519" sldId="257"/>
            <ac:spMk id="15" creationId="{829A1E2C-5AC8-40FC-99E9-832069D39792}"/>
          </ac:spMkLst>
        </pc:spChg>
        <pc:spChg chg="add mod">
          <ac:chgData name="mohamed1elmarzougui@gmail.com" userId="d527c9d21f3e6b21" providerId="LiveId" clId="{099E32A0-ECED-4C89-8ACC-ED0017651D40}" dt="2024-02-25T19:10:34.861" v="260" actId="478"/>
          <ac:spMkLst>
            <pc:docMk/>
            <pc:sldMk cId="4114995519" sldId="257"/>
            <ac:spMk id="16" creationId="{074E6DA6-D250-E40D-C4B0-8419E5C285CB}"/>
          </ac:spMkLst>
        </pc:spChg>
        <pc:spChg chg="add del">
          <ac:chgData name="mohamed1elmarzougui@gmail.com" userId="d527c9d21f3e6b21" providerId="LiveId" clId="{099E32A0-ECED-4C89-8ACC-ED0017651D40}" dt="2024-02-25T18:57:20.753" v="139" actId="26606"/>
          <ac:spMkLst>
            <pc:docMk/>
            <pc:sldMk cId="4114995519" sldId="257"/>
            <ac:spMk id="22" creationId="{E04F6F92-A6B0-B4AD-183C-039F9AC931D6}"/>
          </ac:spMkLst>
        </pc:spChg>
        <pc:spChg chg="add del">
          <ac:chgData name="mohamed1elmarzougui@gmail.com" userId="d527c9d21f3e6b21" providerId="LiveId" clId="{099E32A0-ECED-4C89-8ACC-ED0017651D40}" dt="2024-02-25T18:57:20.753" v="139" actId="26606"/>
          <ac:spMkLst>
            <pc:docMk/>
            <pc:sldMk cId="4114995519" sldId="257"/>
            <ac:spMk id="25" creationId="{3D5FBB81-B61B-416A-8F5D-A8DDF62530F1}"/>
          </ac:spMkLst>
        </pc:spChg>
        <pc:spChg chg="add del">
          <ac:chgData name="mohamed1elmarzougui@gmail.com" userId="d527c9d21f3e6b21" providerId="LiveId" clId="{099E32A0-ECED-4C89-8ACC-ED0017651D40}" dt="2024-02-25T18:57:20.753" v="139" actId="26606"/>
          <ac:spMkLst>
            <pc:docMk/>
            <pc:sldMk cId="4114995519" sldId="257"/>
            <ac:spMk id="27" creationId="{40C0D7D4-D83D-4C58-87D1-955F0A9173D7}"/>
          </ac:spMkLst>
        </pc:spChg>
        <pc:spChg chg="add del">
          <ac:chgData name="mohamed1elmarzougui@gmail.com" userId="d527c9d21f3e6b21" providerId="LiveId" clId="{099E32A0-ECED-4C89-8ACC-ED0017651D40}" dt="2024-02-25T18:57:20.753" v="139" actId="26606"/>
          <ac:spMkLst>
            <pc:docMk/>
            <pc:sldMk cId="4114995519" sldId="257"/>
            <ac:spMk id="29" creationId="{0BA56A81-C9DD-4EBA-9E13-32FFB51CFD45}"/>
          </ac:spMkLst>
        </pc:spChg>
        <pc:spChg chg="add del">
          <ac:chgData name="mohamed1elmarzougui@gmail.com" userId="d527c9d21f3e6b21" providerId="LiveId" clId="{099E32A0-ECED-4C89-8ACC-ED0017651D40}" dt="2024-02-25T18:57:20.753" v="139" actId="26606"/>
          <ac:spMkLst>
            <pc:docMk/>
            <pc:sldMk cId="4114995519" sldId="257"/>
            <ac:spMk id="31" creationId="{15F9A324-404E-4C5D-AFF0-C5D0D84182B0}"/>
          </ac:spMkLst>
        </pc:spChg>
        <pc:spChg chg="add">
          <ac:chgData name="mohamed1elmarzougui@gmail.com" userId="d527c9d21f3e6b21" providerId="LiveId" clId="{099E32A0-ECED-4C89-8ACC-ED0017651D40}" dt="2024-02-25T18:57:20.769" v="140" actId="26606"/>
          <ac:spMkLst>
            <pc:docMk/>
            <pc:sldMk cId="4114995519" sldId="257"/>
            <ac:spMk id="33" creationId="{8181FC64-B306-4821-98E2-780662EFC486}"/>
          </ac:spMkLst>
        </pc:spChg>
        <pc:spChg chg="add">
          <ac:chgData name="mohamed1elmarzougui@gmail.com" userId="d527c9d21f3e6b21" providerId="LiveId" clId="{099E32A0-ECED-4C89-8ACC-ED0017651D40}" dt="2024-02-25T18:57:20.769" v="140" actId="26606"/>
          <ac:spMkLst>
            <pc:docMk/>
            <pc:sldMk cId="4114995519" sldId="257"/>
            <ac:spMk id="34" creationId="{5871FC61-DD4E-47D4-81FD-8A7E7D12B371}"/>
          </ac:spMkLst>
        </pc:spChg>
        <pc:spChg chg="add">
          <ac:chgData name="mohamed1elmarzougui@gmail.com" userId="d527c9d21f3e6b21" providerId="LiveId" clId="{099E32A0-ECED-4C89-8ACC-ED0017651D40}" dt="2024-02-25T18:57:20.769" v="140" actId="26606"/>
          <ac:spMkLst>
            <pc:docMk/>
            <pc:sldMk cId="4114995519" sldId="257"/>
            <ac:spMk id="35" creationId="{8B598134-D292-43E6-9C55-117198046913}"/>
          </ac:spMkLst>
        </pc:spChg>
        <pc:spChg chg="add">
          <ac:chgData name="mohamed1elmarzougui@gmail.com" userId="d527c9d21f3e6b21" providerId="LiveId" clId="{099E32A0-ECED-4C89-8ACC-ED0017651D40}" dt="2024-02-25T18:57:20.769" v="140" actId="26606"/>
          <ac:spMkLst>
            <pc:docMk/>
            <pc:sldMk cId="4114995519" sldId="257"/>
            <ac:spMk id="36" creationId="{829A1E2C-5AC8-40FC-99E9-832069D39792}"/>
          </ac:spMkLst>
        </pc:spChg>
        <pc:spChg chg="add del">
          <ac:chgData name="mohamed1elmarzougui@gmail.com" userId="d527c9d21f3e6b21" providerId="LiveId" clId="{099E32A0-ECED-4C89-8ACC-ED0017651D40}" dt="2024-02-25T18:59:44.615" v="141" actId="478"/>
          <ac:spMkLst>
            <pc:docMk/>
            <pc:sldMk cId="4114995519" sldId="257"/>
            <ac:spMk id="37" creationId="{545B1CEA-1C77-11F8-009F-FCDF9ED9E9A9}"/>
          </ac:spMkLst>
        </pc:spChg>
        <pc:grpChg chg="add del">
          <ac:chgData name="mohamed1elmarzougui@gmail.com" userId="d527c9d21f3e6b21" providerId="LiveId" clId="{099E32A0-ECED-4C89-8ACC-ED0017651D40}" dt="2024-02-25T18:57:20.769" v="140" actId="26606"/>
          <ac:grpSpMkLst>
            <pc:docMk/>
            <pc:sldMk cId="4114995519" sldId="257"/>
            <ac:grpSpMk id="10" creationId="{D4D684F8-91BF-481C-A965-722756A383D0}"/>
          </ac:grpSpMkLst>
        </pc:grpChg>
        <pc:picChg chg="add del mod ord">
          <ac:chgData name="mohamed1elmarzougui@gmail.com" userId="d527c9d21f3e6b21" providerId="LiveId" clId="{099E32A0-ECED-4C89-8ACC-ED0017651D40}" dt="2024-02-25T18:54:49.247" v="131" actId="34307"/>
          <ac:picMkLst>
            <pc:docMk/>
            <pc:sldMk cId="4114995519" sldId="257"/>
            <ac:picMk id="4" creationId="{8546B5F6-AF59-B8C1-AA3F-CE12AB987D45}"/>
          </ac:picMkLst>
        </pc:picChg>
        <pc:picChg chg="add del">
          <ac:chgData name="mohamed1elmarzougui@gmail.com" userId="d527c9d21f3e6b21" providerId="LiveId" clId="{099E32A0-ECED-4C89-8ACC-ED0017651D40}" dt="2024-02-25T18:55:46.512" v="133" actId="26606"/>
          <ac:picMkLst>
            <pc:docMk/>
            <pc:sldMk cId="4114995519" sldId="257"/>
            <ac:picMk id="5" creationId="{79B3574B-4253-3CAD-7B65-AB16ADAD43A3}"/>
          </ac:picMkLst>
        </pc:picChg>
        <pc:picChg chg="add mod">
          <ac:chgData name="mohamed1elmarzougui@gmail.com" userId="d527c9d21f3e6b21" providerId="LiveId" clId="{099E32A0-ECED-4C89-8ACC-ED0017651D40}" dt="2024-02-25T19:11:08.031" v="261" actId="1076"/>
          <ac:picMkLst>
            <pc:docMk/>
            <pc:sldMk cId="4114995519" sldId="257"/>
            <ac:picMk id="7" creationId="{28673A41-4980-D30F-F2EB-D20476B462B8}"/>
          </ac:picMkLst>
        </pc:picChg>
      </pc:sldChg>
      <pc:sldChg chg="addSp delSp modSp new mod setBg">
        <pc:chgData name="mohamed1elmarzougui@gmail.com" userId="d527c9d21f3e6b21" providerId="LiveId" clId="{099E32A0-ECED-4C89-8ACC-ED0017651D40}" dt="2024-02-25T20:40:24.204" v="643" actId="207"/>
        <pc:sldMkLst>
          <pc:docMk/>
          <pc:sldMk cId="2341385455" sldId="258"/>
        </pc:sldMkLst>
        <pc:spChg chg="mod">
          <ac:chgData name="mohamed1elmarzougui@gmail.com" userId="d527c9d21f3e6b21" providerId="LiveId" clId="{099E32A0-ECED-4C89-8ACC-ED0017651D40}" dt="2024-02-25T20:40:05.782" v="639" actId="1076"/>
          <ac:spMkLst>
            <pc:docMk/>
            <pc:sldMk cId="2341385455" sldId="258"/>
            <ac:spMk id="2" creationId="{E0A883E1-945A-AD0C-72CB-AD9868D3A1F5}"/>
          </ac:spMkLst>
        </pc:spChg>
        <pc:spChg chg="mod">
          <ac:chgData name="mohamed1elmarzougui@gmail.com" userId="d527c9d21f3e6b21" providerId="LiveId" clId="{099E32A0-ECED-4C89-8ACC-ED0017651D40}" dt="2024-02-25T20:40:24.204" v="643" actId="207"/>
          <ac:spMkLst>
            <pc:docMk/>
            <pc:sldMk cId="2341385455" sldId="258"/>
            <ac:spMk id="3" creationId="{579BEFED-2CF3-437D-FE70-6A45239D8749}"/>
          </ac:spMkLst>
        </pc:spChg>
        <pc:spChg chg="add del">
          <ac:chgData name="mohamed1elmarzougui@gmail.com" userId="d527c9d21f3e6b21" providerId="LiveId" clId="{099E32A0-ECED-4C89-8ACC-ED0017651D40}" dt="2024-02-25T19:11:26.655" v="264" actId="26606"/>
          <ac:spMkLst>
            <pc:docMk/>
            <pc:sldMk cId="2341385455" sldId="258"/>
            <ac:spMk id="9" creationId="{593B4D24-F4A8-4141-A20A-E0575D199633}"/>
          </ac:spMkLst>
        </pc:spChg>
        <pc:spChg chg="add del">
          <ac:chgData name="mohamed1elmarzougui@gmail.com" userId="d527c9d21f3e6b21" providerId="LiveId" clId="{099E32A0-ECED-4C89-8ACC-ED0017651D40}" dt="2024-02-25T19:11:26.655" v="264" actId="26606"/>
          <ac:spMkLst>
            <pc:docMk/>
            <pc:sldMk cId="2341385455" sldId="258"/>
            <ac:spMk id="11" creationId="{55A741C2-AB82-4BF5-9324-5D0B56A3D0F7}"/>
          </ac:spMkLst>
        </pc:spChg>
        <pc:spChg chg="add del">
          <ac:chgData name="mohamed1elmarzougui@gmail.com" userId="d527c9d21f3e6b21" providerId="LiveId" clId="{099E32A0-ECED-4C89-8ACC-ED0017651D40}" dt="2024-02-25T19:11:26.655" v="264" actId="26606"/>
          <ac:spMkLst>
            <pc:docMk/>
            <pc:sldMk cId="2341385455" sldId="258"/>
            <ac:spMk id="13" creationId="{DCD46807-BF17-4E5D-90A8-A062604C00C6}"/>
          </ac:spMkLst>
        </pc:spChg>
        <pc:spChg chg="add del">
          <ac:chgData name="mohamed1elmarzougui@gmail.com" userId="d527c9d21f3e6b21" providerId="LiveId" clId="{099E32A0-ECED-4C89-8ACC-ED0017651D40}" dt="2024-02-25T19:11:26.655" v="264" actId="26606"/>
          <ac:spMkLst>
            <pc:docMk/>
            <pc:sldMk cId="2341385455" sldId="258"/>
            <ac:spMk id="15" creationId="{823926DB-76C8-474A-B5FB-F43C59E33FC5}"/>
          </ac:spMkLst>
        </pc:spChg>
        <pc:spChg chg="add del">
          <ac:chgData name="mohamed1elmarzougui@gmail.com" userId="d527c9d21f3e6b21" providerId="LiveId" clId="{099E32A0-ECED-4C89-8ACC-ED0017651D40}" dt="2024-02-25T19:11:34.688" v="266" actId="26606"/>
          <ac:spMkLst>
            <pc:docMk/>
            <pc:sldMk cId="2341385455" sldId="258"/>
            <ac:spMk id="17" creationId="{8181FC64-B306-4821-98E2-780662EFC486}"/>
          </ac:spMkLst>
        </pc:spChg>
        <pc:spChg chg="add del">
          <ac:chgData name="mohamed1elmarzougui@gmail.com" userId="d527c9d21f3e6b21" providerId="LiveId" clId="{099E32A0-ECED-4C89-8ACC-ED0017651D40}" dt="2024-02-25T19:11:34.688" v="266" actId="26606"/>
          <ac:spMkLst>
            <pc:docMk/>
            <pc:sldMk cId="2341385455" sldId="258"/>
            <ac:spMk id="18" creationId="{5871FC61-DD4E-47D4-81FD-8A7E7D12B371}"/>
          </ac:spMkLst>
        </pc:spChg>
        <pc:spChg chg="add del">
          <ac:chgData name="mohamed1elmarzougui@gmail.com" userId="d527c9d21f3e6b21" providerId="LiveId" clId="{099E32A0-ECED-4C89-8ACC-ED0017651D40}" dt="2024-02-25T19:11:34.688" v="266" actId="26606"/>
          <ac:spMkLst>
            <pc:docMk/>
            <pc:sldMk cId="2341385455" sldId="258"/>
            <ac:spMk id="19" creationId="{829A1E2C-5AC8-40FC-99E9-832069D39792}"/>
          </ac:spMkLst>
        </pc:spChg>
        <pc:spChg chg="add del">
          <ac:chgData name="mohamed1elmarzougui@gmail.com" userId="d527c9d21f3e6b21" providerId="LiveId" clId="{099E32A0-ECED-4C89-8ACC-ED0017651D40}" dt="2024-02-25T19:11:34.688" v="266" actId="26606"/>
          <ac:spMkLst>
            <pc:docMk/>
            <pc:sldMk cId="2341385455" sldId="258"/>
            <ac:spMk id="20" creationId="{55C54A75-E44A-4147-B9D0-FF46CFD31612}"/>
          </ac:spMkLst>
        </pc:spChg>
        <pc:spChg chg="add del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22" creationId="{593B4D24-F4A8-4141-A20A-E0575D199633}"/>
          </ac:spMkLst>
        </pc:spChg>
        <pc:spChg chg="add del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23" creationId="{55A741C2-AB82-4BF5-9324-5D0B56A3D0F7}"/>
          </ac:spMkLst>
        </pc:spChg>
        <pc:spChg chg="add del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24" creationId="{DCD46807-BF17-4E5D-90A8-A062604C00C6}"/>
          </ac:spMkLst>
        </pc:spChg>
        <pc:spChg chg="add del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25" creationId="{823926DB-76C8-474A-B5FB-F43C59E33FC5}"/>
          </ac:spMkLst>
        </pc:spChg>
        <pc:spChg chg="add del">
          <ac:chgData name="mohamed1elmarzougui@gmail.com" userId="d527c9d21f3e6b21" providerId="LiveId" clId="{099E32A0-ECED-4C89-8ACC-ED0017651D40}" dt="2024-02-25T20:39:33.070" v="628" actId="26606"/>
          <ac:spMkLst>
            <pc:docMk/>
            <pc:sldMk cId="2341385455" sldId="258"/>
            <ac:spMk id="30" creationId="{8181FC64-B306-4821-98E2-780662EFC486}"/>
          </ac:spMkLst>
        </pc:spChg>
        <pc:spChg chg="add del">
          <ac:chgData name="mohamed1elmarzougui@gmail.com" userId="d527c9d21f3e6b21" providerId="LiveId" clId="{099E32A0-ECED-4C89-8ACC-ED0017651D40}" dt="2024-02-25T20:39:33.070" v="628" actId="26606"/>
          <ac:spMkLst>
            <pc:docMk/>
            <pc:sldMk cId="2341385455" sldId="258"/>
            <ac:spMk id="32" creationId="{5871FC61-DD4E-47D4-81FD-8A7E7D12B371}"/>
          </ac:spMkLst>
        </pc:spChg>
        <pc:spChg chg="add del">
          <ac:chgData name="mohamed1elmarzougui@gmail.com" userId="d527c9d21f3e6b21" providerId="LiveId" clId="{099E32A0-ECED-4C89-8ACC-ED0017651D40}" dt="2024-02-25T20:39:33.070" v="628" actId="26606"/>
          <ac:spMkLst>
            <pc:docMk/>
            <pc:sldMk cId="2341385455" sldId="258"/>
            <ac:spMk id="34" creationId="{8B598134-D292-43E6-9C55-117198046913}"/>
          </ac:spMkLst>
        </pc:spChg>
        <pc:spChg chg="add del">
          <ac:chgData name="mohamed1elmarzougui@gmail.com" userId="d527c9d21f3e6b21" providerId="LiveId" clId="{099E32A0-ECED-4C89-8ACC-ED0017651D40}" dt="2024-02-25T20:39:33.070" v="628" actId="26606"/>
          <ac:spMkLst>
            <pc:docMk/>
            <pc:sldMk cId="2341385455" sldId="258"/>
            <ac:spMk id="36" creationId="{829A1E2C-5AC8-40FC-99E9-832069D39792}"/>
          </ac:spMkLst>
        </pc:spChg>
        <pc:spChg chg="add del">
          <ac:chgData name="mohamed1elmarzougui@gmail.com" userId="d527c9d21f3e6b21" providerId="LiveId" clId="{099E32A0-ECED-4C89-8ACC-ED0017651D40}" dt="2024-02-25T20:39:33.955" v="630" actId="26606"/>
          <ac:spMkLst>
            <pc:docMk/>
            <pc:sldMk cId="2341385455" sldId="258"/>
            <ac:spMk id="38" creationId="{3D5FBB81-B61B-416A-8F5D-A8DDF62530F1}"/>
          </ac:spMkLst>
        </pc:spChg>
        <pc:spChg chg="add del">
          <ac:chgData name="mohamed1elmarzougui@gmail.com" userId="d527c9d21f3e6b21" providerId="LiveId" clId="{099E32A0-ECED-4C89-8ACC-ED0017651D40}" dt="2024-02-25T20:39:33.955" v="630" actId="26606"/>
          <ac:spMkLst>
            <pc:docMk/>
            <pc:sldMk cId="2341385455" sldId="258"/>
            <ac:spMk id="39" creationId="{40C0D7D4-D83D-4C58-87D1-955F0A9173D7}"/>
          </ac:spMkLst>
        </pc:spChg>
        <pc:spChg chg="add del">
          <ac:chgData name="mohamed1elmarzougui@gmail.com" userId="d527c9d21f3e6b21" providerId="LiveId" clId="{099E32A0-ECED-4C89-8ACC-ED0017651D40}" dt="2024-02-25T20:39:33.955" v="630" actId="26606"/>
          <ac:spMkLst>
            <pc:docMk/>
            <pc:sldMk cId="2341385455" sldId="258"/>
            <ac:spMk id="40" creationId="{0BA56A81-C9DD-4EBA-9E13-32FFB51CFD45}"/>
          </ac:spMkLst>
        </pc:spChg>
        <pc:spChg chg="add del">
          <ac:chgData name="mohamed1elmarzougui@gmail.com" userId="d527c9d21f3e6b21" providerId="LiveId" clId="{099E32A0-ECED-4C89-8ACC-ED0017651D40}" dt="2024-02-25T20:39:33.955" v="630" actId="26606"/>
          <ac:spMkLst>
            <pc:docMk/>
            <pc:sldMk cId="2341385455" sldId="258"/>
            <ac:spMk id="41" creationId="{15F9A324-404E-4C5D-AFF0-C5D0D84182B0}"/>
          </ac:spMkLst>
        </pc:spChg>
        <pc:spChg chg="add del">
          <ac:chgData name="mohamed1elmarzougui@gmail.com" userId="d527c9d21f3e6b21" providerId="LiveId" clId="{099E32A0-ECED-4C89-8ACC-ED0017651D40}" dt="2024-02-25T20:39:34.864" v="632" actId="26606"/>
          <ac:spMkLst>
            <pc:docMk/>
            <pc:sldMk cId="2341385455" sldId="258"/>
            <ac:spMk id="43" creationId="{10CE40DC-5723-449B-A365-A61D8C262E93}"/>
          </ac:spMkLst>
        </pc:spChg>
        <pc:spChg chg="add del">
          <ac:chgData name="mohamed1elmarzougui@gmail.com" userId="d527c9d21f3e6b21" providerId="LiveId" clId="{099E32A0-ECED-4C89-8ACC-ED0017651D40}" dt="2024-02-25T20:39:34.864" v="632" actId="26606"/>
          <ac:spMkLst>
            <pc:docMk/>
            <pc:sldMk cId="2341385455" sldId="258"/>
            <ac:spMk id="44" creationId="{28207E96-6DFF-4119-B2EA-3299067D2F45}"/>
          </ac:spMkLst>
        </pc:spChg>
        <pc:spChg chg="add del">
          <ac:chgData name="mohamed1elmarzougui@gmail.com" userId="d527c9d21f3e6b21" providerId="LiveId" clId="{099E32A0-ECED-4C89-8ACC-ED0017651D40}" dt="2024-02-25T20:39:34.864" v="632" actId="26606"/>
          <ac:spMkLst>
            <pc:docMk/>
            <pc:sldMk cId="2341385455" sldId="258"/>
            <ac:spMk id="45" creationId="{9E223C86-12C5-4A60-A21A-D7FC75EFC658}"/>
          </ac:spMkLst>
        </pc:spChg>
        <pc:spChg chg="add del">
          <ac:chgData name="mohamed1elmarzougui@gmail.com" userId="d527c9d21f3e6b21" providerId="LiveId" clId="{099E32A0-ECED-4C89-8ACC-ED0017651D40}" dt="2024-02-25T20:39:34.864" v="632" actId="26606"/>
          <ac:spMkLst>
            <pc:docMk/>
            <pc:sldMk cId="2341385455" sldId="258"/>
            <ac:spMk id="46" creationId="{FA573AF0-3C0B-4895-A7A6-F41B03211538}"/>
          </ac:spMkLst>
        </pc:spChg>
        <pc:spChg chg="add del">
          <ac:chgData name="mohamed1elmarzougui@gmail.com" userId="d527c9d21f3e6b21" providerId="LiveId" clId="{099E32A0-ECED-4C89-8ACC-ED0017651D40}" dt="2024-02-25T20:39:34.864" v="632" actId="26606"/>
          <ac:spMkLst>
            <pc:docMk/>
            <pc:sldMk cId="2341385455" sldId="258"/>
            <ac:spMk id="47" creationId="{62442AC3-A9B0-4865-8A8A-1504FFC6E4D0}"/>
          </ac:spMkLst>
        </pc:spChg>
        <pc:spChg chg="add del">
          <ac:chgData name="mohamed1elmarzougui@gmail.com" userId="d527c9d21f3e6b21" providerId="LiveId" clId="{099E32A0-ECED-4C89-8ACC-ED0017651D40}" dt="2024-02-25T20:39:34.864" v="632" actId="26606"/>
          <ac:spMkLst>
            <pc:docMk/>
            <pc:sldMk cId="2341385455" sldId="258"/>
            <ac:spMk id="48" creationId="{68451DCE-129E-43B6-BA50-3C8339E4618E}"/>
          </ac:spMkLst>
        </pc:spChg>
        <pc:spChg chg="add del">
          <ac:chgData name="mohamed1elmarzougui@gmail.com" userId="d527c9d21f3e6b21" providerId="LiveId" clId="{099E32A0-ECED-4C89-8ACC-ED0017651D40}" dt="2024-02-25T20:39:41.511" v="634" actId="26606"/>
          <ac:spMkLst>
            <pc:docMk/>
            <pc:sldMk cId="2341385455" sldId="258"/>
            <ac:spMk id="50" creationId="{8181FC64-B306-4821-98E2-780662EFC486}"/>
          </ac:spMkLst>
        </pc:spChg>
        <pc:spChg chg="add del">
          <ac:chgData name="mohamed1elmarzougui@gmail.com" userId="d527c9d21f3e6b21" providerId="LiveId" clId="{099E32A0-ECED-4C89-8ACC-ED0017651D40}" dt="2024-02-25T20:39:41.511" v="634" actId="26606"/>
          <ac:spMkLst>
            <pc:docMk/>
            <pc:sldMk cId="2341385455" sldId="258"/>
            <ac:spMk id="51" creationId="{5871FC61-DD4E-47D4-81FD-8A7E7D12B371}"/>
          </ac:spMkLst>
        </pc:spChg>
        <pc:spChg chg="add del">
          <ac:chgData name="mohamed1elmarzougui@gmail.com" userId="d527c9d21f3e6b21" providerId="LiveId" clId="{099E32A0-ECED-4C89-8ACC-ED0017651D40}" dt="2024-02-25T20:39:41.511" v="634" actId="26606"/>
          <ac:spMkLst>
            <pc:docMk/>
            <pc:sldMk cId="2341385455" sldId="258"/>
            <ac:spMk id="52" creationId="{829A1E2C-5AC8-40FC-99E9-832069D39792}"/>
          </ac:spMkLst>
        </pc:spChg>
        <pc:spChg chg="add del">
          <ac:chgData name="mohamed1elmarzougui@gmail.com" userId="d527c9d21f3e6b21" providerId="LiveId" clId="{099E32A0-ECED-4C89-8ACC-ED0017651D40}" dt="2024-02-25T20:39:41.511" v="634" actId="26606"/>
          <ac:spMkLst>
            <pc:docMk/>
            <pc:sldMk cId="2341385455" sldId="258"/>
            <ac:spMk id="53" creationId="{55C54A75-E44A-4147-B9D0-FF46CFD31612}"/>
          </ac:spMkLst>
        </pc:spChg>
        <pc:spChg chg="add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55" creationId="{3D5FBB81-B61B-416A-8F5D-A8DDF62530F1}"/>
          </ac:spMkLst>
        </pc:spChg>
        <pc:spChg chg="add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56" creationId="{40C0D7D4-D83D-4C58-87D1-955F0A9173D7}"/>
          </ac:spMkLst>
        </pc:spChg>
        <pc:spChg chg="add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57" creationId="{15F9A324-404E-4C5D-AFF0-C5D0D84182B0}"/>
          </ac:spMkLst>
        </pc:spChg>
        <pc:spChg chg="add">
          <ac:chgData name="mohamed1elmarzougui@gmail.com" userId="d527c9d21f3e6b21" providerId="LiveId" clId="{099E32A0-ECED-4C89-8ACC-ED0017651D40}" dt="2024-02-25T20:39:41.511" v="635" actId="26606"/>
          <ac:spMkLst>
            <pc:docMk/>
            <pc:sldMk cId="2341385455" sldId="258"/>
            <ac:spMk id="58" creationId="{AC4CE3C4-3600-4353-9FE1-B32D06BEF02B}"/>
          </ac:spMkLst>
        </pc:spChg>
        <pc:picChg chg="add mod ord">
          <ac:chgData name="mohamed1elmarzougui@gmail.com" userId="d527c9d21f3e6b21" providerId="LiveId" clId="{099E32A0-ECED-4C89-8ACC-ED0017651D40}" dt="2024-02-25T20:39:41.511" v="635" actId="26606"/>
          <ac:picMkLst>
            <pc:docMk/>
            <pc:sldMk cId="2341385455" sldId="258"/>
            <ac:picMk id="4" creationId="{5157B289-A438-70B1-DB69-BE9E427257BD}"/>
          </ac:picMkLst>
        </pc:picChg>
      </pc:sldChg>
      <pc:sldChg chg="addSp delSp modSp new mod setBg">
        <pc:chgData name="mohamed1elmarzougui@gmail.com" userId="d527c9d21f3e6b21" providerId="LiveId" clId="{099E32A0-ECED-4C89-8ACC-ED0017651D40}" dt="2024-02-25T20:10:10.443" v="410" actId="14100"/>
        <pc:sldMkLst>
          <pc:docMk/>
          <pc:sldMk cId="2447590945" sldId="259"/>
        </pc:sldMkLst>
        <pc:spChg chg="mod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2" creationId="{ABB7F6B8-E60B-9EDB-691D-8BEB760CBAA0}"/>
          </ac:spMkLst>
        </pc:spChg>
        <pc:spChg chg="mod ord">
          <ac:chgData name="mohamed1elmarzougui@gmail.com" userId="d527c9d21f3e6b21" providerId="LiveId" clId="{099E32A0-ECED-4C89-8ACC-ED0017651D40}" dt="2024-02-25T20:10:10.443" v="410" actId="14100"/>
          <ac:spMkLst>
            <pc:docMk/>
            <pc:sldMk cId="2447590945" sldId="259"/>
            <ac:spMk id="3" creationId="{65AF395A-9405-3128-4F1A-D18E9D7D844C}"/>
          </ac:spMkLst>
        </pc:spChg>
        <pc:spChg chg="add del">
          <ac:chgData name="mohamed1elmarzougui@gmail.com" userId="d527c9d21f3e6b21" providerId="LiveId" clId="{099E32A0-ECED-4C89-8ACC-ED0017651D40}" dt="2024-02-25T20:06:08.599" v="375" actId="26606"/>
          <ac:spMkLst>
            <pc:docMk/>
            <pc:sldMk cId="2447590945" sldId="259"/>
            <ac:spMk id="10" creationId="{593B4D24-F4A8-4141-A20A-E0575D199633}"/>
          </ac:spMkLst>
        </pc:spChg>
        <pc:spChg chg="add del">
          <ac:chgData name="mohamed1elmarzougui@gmail.com" userId="d527c9d21f3e6b21" providerId="LiveId" clId="{099E32A0-ECED-4C89-8ACC-ED0017651D40}" dt="2024-02-25T20:06:08.599" v="375" actId="26606"/>
          <ac:spMkLst>
            <pc:docMk/>
            <pc:sldMk cId="2447590945" sldId="259"/>
            <ac:spMk id="12" creationId="{55A741C2-AB82-4BF5-9324-5D0B56A3D0F7}"/>
          </ac:spMkLst>
        </pc:spChg>
        <pc:spChg chg="add del">
          <ac:chgData name="mohamed1elmarzougui@gmail.com" userId="d527c9d21f3e6b21" providerId="LiveId" clId="{099E32A0-ECED-4C89-8ACC-ED0017651D40}" dt="2024-02-25T20:06:08.599" v="375" actId="26606"/>
          <ac:spMkLst>
            <pc:docMk/>
            <pc:sldMk cId="2447590945" sldId="259"/>
            <ac:spMk id="14" creationId="{DCD46807-BF17-4E5D-90A8-A062604C00C6}"/>
          </ac:spMkLst>
        </pc:spChg>
        <pc:spChg chg="add del">
          <ac:chgData name="mohamed1elmarzougui@gmail.com" userId="d527c9d21f3e6b21" providerId="LiveId" clId="{099E32A0-ECED-4C89-8ACC-ED0017651D40}" dt="2024-02-25T20:06:08.599" v="375" actId="26606"/>
          <ac:spMkLst>
            <pc:docMk/>
            <pc:sldMk cId="2447590945" sldId="259"/>
            <ac:spMk id="16" creationId="{823926DB-76C8-474A-B5FB-F43C59E33FC5}"/>
          </ac:spMkLst>
        </pc:spChg>
        <pc:spChg chg="add del">
          <ac:chgData name="mohamed1elmarzougui@gmail.com" userId="d527c9d21f3e6b21" providerId="LiveId" clId="{099E32A0-ECED-4C89-8ACC-ED0017651D40}" dt="2024-02-25T20:06:18.474" v="377" actId="26606"/>
          <ac:spMkLst>
            <pc:docMk/>
            <pc:sldMk cId="2447590945" sldId="259"/>
            <ac:spMk id="18" creationId="{8181FC64-B306-4821-98E2-780662EFC486}"/>
          </ac:spMkLst>
        </pc:spChg>
        <pc:spChg chg="add del">
          <ac:chgData name="mohamed1elmarzougui@gmail.com" userId="d527c9d21f3e6b21" providerId="LiveId" clId="{099E32A0-ECED-4C89-8ACC-ED0017651D40}" dt="2024-02-25T20:06:21.409" v="379" actId="26606"/>
          <ac:spMkLst>
            <pc:docMk/>
            <pc:sldMk cId="2447590945" sldId="259"/>
            <ac:spMk id="22" creationId="{10CE40DC-5723-449B-A365-A61D8C262E93}"/>
          </ac:spMkLst>
        </pc:spChg>
        <pc:spChg chg="add del">
          <ac:chgData name="mohamed1elmarzougui@gmail.com" userId="d527c9d21f3e6b21" providerId="LiveId" clId="{099E32A0-ECED-4C89-8ACC-ED0017651D40}" dt="2024-02-25T20:06:21.409" v="379" actId="26606"/>
          <ac:spMkLst>
            <pc:docMk/>
            <pc:sldMk cId="2447590945" sldId="259"/>
            <ac:spMk id="23" creationId="{28207E96-6DFF-4119-B2EA-3299067D2F45}"/>
          </ac:spMkLst>
        </pc:spChg>
        <pc:spChg chg="add del">
          <ac:chgData name="mohamed1elmarzougui@gmail.com" userId="d527c9d21f3e6b21" providerId="LiveId" clId="{099E32A0-ECED-4C89-8ACC-ED0017651D40}" dt="2024-02-25T20:06:21.409" v="379" actId="26606"/>
          <ac:spMkLst>
            <pc:docMk/>
            <pc:sldMk cId="2447590945" sldId="259"/>
            <ac:spMk id="24" creationId="{9E223C86-12C5-4A60-A21A-D7FC75EFC658}"/>
          </ac:spMkLst>
        </pc:spChg>
        <pc:spChg chg="add del">
          <ac:chgData name="mohamed1elmarzougui@gmail.com" userId="d527c9d21f3e6b21" providerId="LiveId" clId="{099E32A0-ECED-4C89-8ACC-ED0017651D40}" dt="2024-02-25T20:06:21.409" v="379" actId="26606"/>
          <ac:spMkLst>
            <pc:docMk/>
            <pc:sldMk cId="2447590945" sldId="259"/>
            <ac:spMk id="25" creationId="{FA573AF0-3C0B-4895-A7A6-F41B03211538}"/>
          </ac:spMkLst>
        </pc:spChg>
        <pc:spChg chg="add del">
          <ac:chgData name="mohamed1elmarzougui@gmail.com" userId="d527c9d21f3e6b21" providerId="LiveId" clId="{099E32A0-ECED-4C89-8ACC-ED0017651D40}" dt="2024-02-25T20:06:21.409" v="379" actId="26606"/>
          <ac:spMkLst>
            <pc:docMk/>
            <pc:sldMk cId="2447590945" sldId="259"/>
            <ac:spMk id="26" creationId="{62442AC3-A9B0-4865-8A8A-1504FFC6E4D0}"/>
          </ac:spMkLst>
        </pc:spChg>
        <pc:spChg chg="add del">
          <ac:chgData name="mohamed1elmarzougui@gmail.com" userId="d527c9d21f3e6b21" providerId="LiveId" clId="{099E32A0-ECED-4C89-8ACC-ED0017651D40}" dt="2024-02-25T20:06:21.409" v="379" actId="26606"/>
          <ac:spMkLst>
            <pc:docMk/>
            <pc:sldMk cId="2447590945" sldId="259"/>
            <ac:spMk id="27" creationId="{68451DCE-129E-43B6-BA50-3C8339E4618E}"/>
          </ac:spMkLst>
        </pc:spChg>
        <pc:spChg chg="add del">
          <ac:chgData name="mohamed1elmarzougui@gmail.com" userId="d527c9d21f3e6b21" providerId="LiveId" clId="{099E32A0-ECED-4C89-8ACC-ED0017651D40}" dt="2024-02-25T20:06:26.124" v="381" actId="26606"/>
          <ac:spMkLst>
            <pc:docMk/>
            <pc:sldMk cId="2447590945" sldId="259"/>
            <ac:spMk id="29" creationId="{49BB7E9A-6937-4BF0-9F51-A20F197B550F}"/>
          </ac:spMkLst>
        </pc:spChg>
        <pc:spChg chg="add del">
          <ac:chgData name="mohamed1elmarzougui@gmail.com" userId="d527c9d21f3e6b21" providerId="LiveId" clId="{099E32A0-ECED-4C89-8ACC-ED0017651D40}" dt="2024-02-25T20:06:26.124" v="381" actId="26606"/>
          <ac:spMkLst>
            <pc:docMk/>
            <pc:sldMk cId="2447590945" sldId="259"/>
            <ac:spMk id="30" creationId="{E0939753-89D7-48A8-8441-B9FF25CE8A7E}"/>
          </ac:spMkLst>
        </pc:spChg>
        <pc:spChg chg="add del">
          <ac:chgData name="mohamed1elmarzougui@gmail.com" userId="d527c9d21f3e6b21" providerId="LiveId" clId="{099E32A0-ECED-4C89-8ACC-ED0017651D40}" dt="2024-02-25T20:06:26.124" v="381" actId="26606"/>
          <ac:spMkLst>
            <pc:docMk/>
            <pc:sldMk cId="2447590945" sldId="259"/>
            <ac:spMk id="31" creationId="{9F5CCFC5-858F-4B45-9B10-D49DD0280D20}"/>
          </ac:spMkLst>
        </pc:spChg>
        <pc:spChg chg="add del">
          <ac:chgData name="mohamed1elmarzougui@gmail.com" userId="d527c9d21f3e6b21" providerId="LiveId" clId="{099E32A0-ECED-4C89-8ACC-ED0017651D40}" dt="2024-02-25T20:06:26.124" v="381" actId="26606"/>
          <ac:spMkLst>
            <pc:docMk/>
            <pc:sldMk cId="2447590945" sldId="259"/>
            <ac:spMk id="32" creationId="{2348ECDC-D455-4B71-90F6-2ECC12B7983B}"/>
          </ac:spMkLst>
        </pc:spChg>
        <pc:spChg chg="add del">
          <ac:chgData name="mohamed1elmarzougui@gmail.com" userId="d527c9d21f3e6b21" providerId="LiveId" clId="{099E32A0-ECED-4C89-8ACC-ED0017651D40}" dt="2024-02-25T20:06:34.779" v="383" actId="26606"/>
          <ac:spMkLst>
            <pc:docMk/>
            <pc:sldMk cId="2447590945" sldId="259"/>
            <ac:spMk id="34" creationId="{49BB7E9A-6937-4BF0-9F51-A20F197B550F}"/>
          </ac:spMkLst>
        </pc:spChg>
        <pc:spChg chg="add del">
          <ac:chgData name="mohamed1elmarzougui@gmail.com" userId="d527c9d21f3e6b21" providerId="LiveId" clId="{099E32A0-ECED-4C89-8ACC-ED0017651D40}" dt="2024-02-25T20:06:34.779" v="383" actId="26606"/>
          <ac:spMkLst>
            <pc:docMk/>
            <pc:sldMk cId="2447590945" sldId="259"/>
            <ac:spMk id="35" creationId="{E0939753-89D7-48A8-8441-B9FF25CE8A7E}"/>
          </ac:spMkLst>
        </pc:spChg>
        <pc:spChg chg="add del">
          <ac:chgData name="mohamed1elmarzougui@gmail.com" userId="d527c9d21f3e6b21" providerId="LiveId" clId="{099E32A0-ECED-4C89-8ACC-ED0017651D40}" dt="2024-02-25T20:06:34.779" v="383" actId="26606"/>
          <ac:spMkLst>
            <pc:docMk/>
            <pc:sldMk cId="2447590945" sldId="259"/>
            <ac:spMk id="36" creationId="{9F5CCFC5-858F-4B45-9B10-D49DD0280D20}"/>
          </ac:spMkLst>
        </pc:spChg>
        <pc:spChg chg="add del">
          <ac:chgData name="mohamed1elmarzougui@gmail.com" userId="d527c9d21f3e6b21" providerId="LiveId" clId="{099E32A0-ECED-4C89-8ACC-ED0017651D40}" dt="2024-02-25T20:06:34.779" v="383" actId="26606"/>
          <ac:spMkLst>
            <pc:docMk/>
            <pc:sldMk cId="2447590945" sldId="259"/>
            <ac:spMk id="37" creationId="{2348ECDC-D455-4B71-90F6-2ECC12B7983B}"/>
          </ac:spMkLst>
        </pc:spChg>
        <pc:spChg chg="add del">
          <ac:chgData name="mohamed1elmarzougui@gmail.com" userId="d527c9d21f3e6b21" providerId="LiveId" clId="{099E32A0-ECED-4C89-8ACC-ED0017651D40}" dt="2024-02-25T20:06:38.084" v="385" actId="26606"/>
          <ac:spMkLst>
            <pc:docMk/>
            <pc:sldMk cId="2447590945" sldId="259"/>
            <ac:spMk id="39" creationId="{8181FC64-B306-4821-98E2-780662EFC486}"/>
          </ac:spMkLst>
        </pc:spChg>
        <pc:spChg chg="add del">
          <ac:chgData name="mohamed1elmarzougui@gmail.com" userId="d527c9d21f3e6b21" providerId="LiveId" clId="{099E32A0-ECED-4C89-8ACC-ED0017651D40}" dt="2024-02-25T20:06:38.084" v="385" actId="26606"/>
          <ac:spMkLst>
            <pc:docMk/>
            <pc:sldMk cId="2447590945" sldId="259"/>
            <ac:spMk id="40" creationId="{5871FC61-DD4E-47D4-81FD-8A7E7D12B371}"/>
          </ac:spMkLst>
        </pc:spChg>
        <pc:spChg chg="add del">
          <ac:chgData name="mohamed1elmarzougui@gmail.com" userId="d527c9d21f3e6b21" providerId="LiveId" clId="{099E32A0-ECED-4C89-8ACC-ED0017651D40}" dt="2024-02-25T20:06:38.084" v="385" actId="26606"/>
          <ac:spMkLst>
            <pc:docMk/>
            <pc:sldMk cId="2447590945" sldId="259"/>
            <ac:spMk id="41" creationId="{829A1E2C-5AC8-40FC-99E9-832069D39792}"/>
          </ac:spMkLst>
        </pc:spChg>
        <pc:spChg chg="add del">
          <ac:chgData name="mohamed1elmarzougui@gmail.com" userId="d527c9d21f3e6b21" providerId="LiveId" clId="{099E32A0-ECED-4C89-8ACC-ED0017651D40}" dt="2024-02-25T20:06:38.084" v="385" actId="26606"/>
          <ac:spMkLst>
            <pc:docMk/>
            <pc:sldMk cId="2447590945" sldId="259"/>
            <ac:spMk id="42" creationId="{55C54A75-E44A-4147-B9D0-FF46CFD31612}"/>
          </ac:spMkLst>
        </pc:spChg>
        <pc:spChg chg="add del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44" creationId="{3D5FBB81-B61B-416A-8F5D-A8DDF62530F1}"/>
          </ac:spMkLst>
        </pc:spChg>
        <pc:spChg chg="add del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45" creationId="{40C0D7D4-D83D-4C58-87D1-955F0A9173D7}"/>
          </ac:spMkLst>
        </pc:spChg>
        <pc:spChg chg="add del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46" creationId="{15F9A324-404E-4C5D-AFF0-C5D0D84182B0}"/>
          </ac:spMkLst>
        </pc:spChg>
        <pc:spChg chg="add del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47" creationId="{AC4CE3C4-3600-4353-9FE1-B32D06BEF02B}"/>
          </ac:spMkLst>
        </pc:spChg>
        <pc:spChg chg="add del">
          <ac:chgData name="mohamed1elmarzougui@gmail.com" userId="d527c9d21f3e6b21" providerId="LiveId" clId="{099E32A0-ECED-4C89-8ACC-ED0017651D40}" dt="2024-02-25T20:09:49.833" v="407" actId="26606"/>
          <ac:spMkLst>
            <pc:docMk/>
            <pc:sldMk cId="2447590945" sldId="259"/>
            <ac:spMk id="52" creationId="{3D5FBB81-B61B-416A-8F5D-A8DDF62530F1}"/>
          </ac:spMkLst>
        </pc:spChg>
        <pc:spChg chg="add del">
          <ac:chgData name="mohamed1elmarzougui@gmail.com" userId="d527c9d21f3e6b21" providerId="LiveId" clId="{099E32A0-ECED-4C89-8ACC-ED0017651D40}" dt="2024-02-25T20:09:49.833" v="407" actId="26606"/>
          <ac:spMkLst>
            <pc:docMk/>
            <pc:sldMk cId="2447590945" sldId="259"/>
            <ac:spMk id="54" creationId="{40C0D7D4-D83D-4C58-87D1-955F0A9173D7}"/>
          </ac:spMkLst>
        </pc:spChg>
        <pc:spChg chg="add del">
          <ac:chgData name="mohamed1elmarzougui@gmail.com" userId="d527c9d21f3e6b21" providerId="LiveId" clId="{099E32A0-ECED-4C89-8ACC-ED0017651D40}" dt="2024-02-25T20:09:49.833" v="407" actId="26606"/>
          <ac:spMkLst>
            <pc:docMk/>
            <pc:sldMk cId="2447590945" sldId="259"/>
            <ac:spMk id="56" creationId="{0BA56A81-C9DD-4EBA-9E13-32FFB51CFD45}"/>
          </ac:spMkLst>
        </pc:spChg>
        <pc:spChg chg="add del">
          <ac:chgData name="mohamed1elmarzougui@gmail.com" userId="d527c9d21f3e6b21" providerId="LiveId" clId="{099E32A0-ECED-4C89-8ACC-ED0017651D40}" dt="2024-02-25T20:09:49.833" v="407" actId="26606"/>
          <ac:spMkLst>
            <pc:docMk/>
            <pc:sldMk cId="2447590945" sldId="259"/>
            <ac:spMk id="58" creationId="{15F9A324-404E-4C5D-AFF0-C5D0D84182B0}"/>
          </ac:spMkLst>
        </pc:spChg>
        <pc:spChg chg="add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60" creationId="{49BB7E9A-6937-4BF0-9F51-A20F197B550F}"/>
          </ac:spMkLst>
        </pc:spChg>
        <pc:spChg chg="add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61" creationId="{E0939753-89D7-48A8-8441-B9FF25CE8A7E}"/>
          </ac:spMkLst>
        </pc:spChg>
        <pc:spChg chg="add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62" creationId="{9F5CCFC5-858F-4B45-9B10-D49DD0280D20}"/>
          </ac:spMkLst>
        </pc:spChg>
        <pc:spChg chg="add">
          <ac:chgData name="mohamed1elmarzougui@gmail.com" userId="d527c9d21f3e6b21" providerId="LiveId" clId="{099E32A0-ECED-4C89-8ACC-ED0017651D40}" dt="2024-02-25T20:09:49.851" v="408" actId="26606"/>
          <ac:spMkLst>
            <pc:docMk/>
            <pc:sldMk cId="2447590945" sldId="259"/>
            <ac:spMk id="63" creationId="{2348ECDC-D455-4B71-90F6-2ECC12B7983B}"/>
          </ac:spMkLst>
        </pc:spChg>
        <pc:grpChg chg="add del">
          <ac:chgData name="mohamed1elmarzougui@gmail.com" userId="d527c9d21f3e6b21" providerId="LiveId" clId="{099E32A0-ECED-4C89-8ACC-ED0017651D40}" dt="2024-02-25T20:06:18.474" v="377" actId="26606"/>
          <ac:grpSpMkLst>
            <pc:docMk/>
            <pc:sldMk cId="2447590945" sldId="259"/>
            <ac:grpSpMk id="19" creationId="{57E5BCCD-DB23-4AD8-B850-9154AAE91E0F}"/>
          </ac:grpSpMkLst>
        </pc:grpChg>
        <pc:picChg chg="add mod ord">
          <ac:chgData name="mohamed1elmarzougui@gmail.com" userId="d527c9d21f3e6b21" providerId="LiveId" clId="{099E32A0-ECED-4C89-8ACC-ED0017651D40}" dt="2024-02-25T20:09:49.851" v="408" actId="26606"/>
          <ac:picMkLst>
            <pc:docMk/>
            <pc:sldMk cId="2447590945" sldId="259"/>
            <ac:picMk id="5" creationId="{40794907-3472-EDA6-FD57-376B3B0B3AA4}"/>
          </ac:picMkLst>
        </pc:picChg>
      </pc:sldChg>
      <pc:sldChg chg="addSp delSp modSp new del mod setBg">
        <pc:chgData name="mohamed1elmarzougui@gmail.com" userId="d527c9d21f3e6b21" providerId="LiveId" clId="{099E32A0-ECED-4C89-8ACC-ED0017651D40}" dt="2024-02-25T20:01:41.739" v="320" actId="47"/>
        <pc:sldMkLst>
          <pc:docMk/>
          <pc:sldMk cId="3925343863" sldId="259"/>
        </pc:sldMkLst>
        <pc:spChg chg="mod ord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2" creationId="{63BF81D2-BD3C-2930-38DE-52736964FEE0}"/>
          </ac:spMkLst>
        </pc:spChg>
        <pc:spChg chg="del">
          <ac:chgData name="mohamed1elmarzougui@gmail.com" userId="d527c9d21f3e6b21" providerId="LiveId" clId="{099E32A0-ECED-4C89-8ACC-ED0017651D40}" dt="2024-02-25T19:23:17.390" v="279"/>
          <ac:spMkLst>
            <pc:docMk/>
            <pc:sldMk cId="3925343863" sldId="259"/>
            <ac:spMk id="3" creationId="{8F654143-D239-B5DF-7EF8-626016D48DA5}"/>
          </ac:spMkLst>
        </pc:spChg>
        <pc:spChg chg="add mod">
          <ac:chgData name="mohamed1elmarzougui@gmail.com" userId="d527c9d21f3e6b21" providerId="LiveId" clId="{099E32A0-ECED-4C89-8ACC-ED0017651D40}" dt="2024-02-25T20:01:37.977" v="319" actId="478"/>
          <ac:spMkLst>
            <pc:docMk/>
            <pc:sldMk cId="3925343863" sldId="259"/>
            <ac:spMk id="7" creationId="{B54366F6-FB30-6308-3452-89C9D4D798EE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10" creationId="{9B0F7D69-D93C-4C38-A23D-76E000D691CD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12" creationId="{8CD419D4-EA9D-42D9-BF62-B07F0B7B672B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14" creationId="{1C6FEC9B-9608-4181-A9E5-A1B80E72021C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16" creationId="{AB1564ED-F26F-451D-97D6-A6EC3E83FD55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18" creationId="{0CA184B6-3482-4F43-87F0-BC765DCFD8A8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20" creationId="{6C869923-8380-4244-9548-802C330638A0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22" creationId="{C06255F2-BC67-4DDE-B34E-AC4BA21838CC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24" creationId="{55169443-FCCD-4C0A-8C69-18CD3FA0968D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26" creationId="{E217F32C-75AA-4B97-ADFB-5E2C3C7ECBCF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28" creationId="{4D76AAEA-AF3A-4616-9F99-E9AA131A51F5}"/>
          </ac:spMkLst>
        </pc:spChg>
        <pc:spChg chg="add del mod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32" creationId="{FF02F5EB-AF36-422A-2820-76FC16D4E821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33" creationId="{9B0F7D69-D93C-4C38-A23D-76E000D691CD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35" creationId="{8CD419D4-EA9D-42D9-BF62-B07F0B7B672B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37" creationId="{1C6FEC9B-9608-4181-A9E5-A1B80E72021C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39" creationId="{AB1564ED-F26F-451D-97D6-A6EC3E83FD55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41" creationId="{0CA184B6-3482-4F43-87F0-BC765DCFD8A8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43" creationId="{6C869923-8380-4244-9548-802C330638A0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45" creationId="{C06255F2-BC67-4DDE-B34E-AC4BA21838CC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47" creationId="{55169443-FCCD-4C0A-8C69-18CD3FA0968D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49" creationId="{AC8EEB0F-BA72-49AC-956F-331B60FDE79E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51" creationId="{8CC700D5-9809-43F4-89D5-7DBBCB0DCC10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53" creationId="{C7163242-6303-46DC-BAC1-2A204F061321}"/>
          </ac:spMkLst>
        </pc:spChg>
        <pc:spChg chg="add del">
          <ac:chgData name="mohamed1elmarzougui@gmail.com" userId="d527c9d21f3e6b21" providerId="LiveId" clId="{099E32A0-ECED-4C89-8ACC-ED0017651D40}" dt="2024-02-25T19:23:45.083" v="284" actId="26606"/>
          <ac:spMkLst>
            <pc:docMk/>
            <pc:sldMk cId="3925343863" sldId="259"/>
            <ac:spMk id="55" creationId="{805C4C40-D70E-4C4F-B228-98A0A6132603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57" creationId="{593B4D24-F4A8-4141-A20A-E0575D199633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58" creationId="{55A741C2-AB82-4BF5-9324-5D0B56A3D0F7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59" creationId="{DCD46807-BF17-4E5D-90A8-A062604C00C6}"/>
          </ac:spMkLst>
        </pc:spChg>
        <pc:spChg chg="add del">
          <ac:chgData name="mohamed1elmarzougui@gmail.com" userId="d527c9d21f3e6b21" providerId="LiveId" clId="{099E32A0-ECED-4C89-8ACC-ED0017651D40}" dt="2024-02-25T20:01:28.930" v="318" actId="26606"/>
          <ac:spMkLst>
            <pc:docMk/>
            <pc:sldMk cId="3925343863" sldId="259"/>
            <ac:spMk id="60" creationId="{823926DB-76C8-474A-B5FB-F43C59E33FC5}"/>
          </ac:spMkLst>
        </pc:spChg>
        <pc:picChg chg="add del mod ord">
          <ac:chgData name="mohamed1elmarzougui@gmail.com" userId="d527c9d21f3e6b21" providerId="LiveId" clId="{099E32A0-ECED-4C89-8ACC-ED0017651D40}" dt="2024-02-25T20:01:37.977" v="319" actId="478"/>
          <ac:picMkLst>
            <pc:docMk/>
            <pc:sldMk cId="3925343863" sldId="259"/>
            <ac:picMk id="5" creationId="{42407C51-A63D-3BD4-DD6E-DFAE4D177F03}"/>
          </ac:picMkLst>
        </pc:picChg>
      </pc:sldChg>
      <pc:sldChg chg="addSp delSp modSp new mod setBg modNotesTx">
        <pc:chgData name="mohamed1elmarzougui@gmail.com" userId="d527c9d21f3e6b21" providerId="LiveId" clId="{099E32A0-ECED-4C89-8ACC-ED0017651D40}" dt="2024-02-25T20:19:15.939" v="469" actId="20577"/>
        <pc:sldMkLst>
          <pc:docMk/>
          <pc:sldMk cId="65190613" sldId="260"/>
        </pc:sldMkLst>
        <pc:spChg chg="mod">
          <ac:chgData name="mohamed1elmarzougui@gmail.com" userId="d527c9d21f3e6b21" providerId="LiveId" clId="{099E32A0-ECED-4C89-8ACC-ED0017651D40}" dt="2024-02-25T20:14:57.528" v="449" actId="1076"/>
          <ac:spMkLst>
            <pc:docMk/>
            <pc:sldMk cId="65190613" sldId="260"/>
            <ac:spMk id="2" creationId="{0DEF67A4-BA12-D32B-9CBE-7B0226808FEE}"/>
          </ac:spMkLst>
        </pc:spChg>
        <pc:spChg chg="del">
          <ac:chgData name="mohamed1elmarzougui@gmail.com" userId="d527c9d21f3e6b21" providerId="LiveId" clId="{099E32A0-ECED-4C89-8ACC-ED0017651D40}" dt="2024-02-25T20:12:52.947" v="412"/>
          <ac:spMkLst>
            <pc:docMk/>
            <pc:sldMk cId="65190613" sldId="260"/>
            <ac:spMk id="3" creationId="{FA0CD025-7D0B-016E-9402-FFB0574486C6}"/>
          </ac:spMkLst>
        </pc:spChg>
        <pc:spChg chg="add mod">
          <ac:chgData name="mohamed1elmarzougui@gmail.com" userId="d527c9d21f3e6b21" providerId="LiveId" clId="{099E32A0-ECED-4C89-8ACC-ED0017651D40}" dt="2024-02-25T20:15:25.635" v="454" actId="14100"/>
          <ac:spMkLst>
            <pc:docMk/>
            <pc:sldMk cId="65190613" sldId="260"/>
            <ac:spMk id="9" creationId="{F058D3BE-889C-1A3C-D3C9-00F536C538E5}"/>
          </ac:spMkLst>
        </pc:spChg>
        <pc:spChg chg="add">
          <ac:chgData name="mohamed1elmarzougui@gmail.com" userId="d527c9d21f3e6b21" providerId="LiveId" clId="{099E32A0-ECED-4C89-8ACC-ED0017651D40}" dt="2024-02-25T20:13:03.559" v="415" actId="26606"/>
          <ac:spMkLst>
            <pc:docMk/>
            <pc:sldMk cId="65190613" sldId="260"/>
            <ac:spMk id="12" creationId="{8181FC64-B306-4821-98E2-780662EFC486}"/>
          </ac:spMkLst>
        </pc:spChg>
        <pc:spChg chg="add">
          <ac:chgData name="mohamed1elmarzougui@gmail.com" userId="d527c9d21f3e6b21" providerId="LiveId" clId="{099E32A0-ECED-4C89-8ACC-ED0017651D40}" dt="2024-02-25T20:13:03.559" v="415" actId="26606"/>
          <ac:spMkLst>
            <pc:docMk/>
            <pc:sldMk cId="65190613" sldId="260"/>
            <ac:spMk id="14" creationId="{BC0385E9-02B2-4941-889A-EAD43F5BB0A3}"/>
          </ac:spMkLst>
        </pc:spChg>
        <pc:spChg chg="add">
          <ac:chgData name="mohamed1elmarzougui@gmail.com" userId="d527c9d21f3e6b21" providerId="LiveId" clId="{099E32A0-ECED-4C89-8ACC-ED0017651D40}" dt="2024-02-25T20:13:03.559" v="415" actId="26606"/>
          <ac:spMkLst>
            <pc:docMk/>
            <pc:sldMk cId="65190613" sldId="260"/>
            <ac:spMk id="16" creationId="{829A1E2C-5AC8-40FC-99E9-832069D39792}"/>
          </ac:spMkLst>
        </pc:spChg>
        <pc:spChg chg="add">
          <ac:chgData name="mohamed1elmarzougui@gmail.com" userId="d527c9d21f3e6b21" providerId="LiveId" clId="{099E32A0-ECED-4C89-8ACC-ED0017651D40}" dt="2024-02-25T20:13:03.559" v="415" actId="26606"/>
          <ac:spMkLst>
            <pc:docMk/>
            <pc:sldMk cId="65190613" sldId="260"/>
            <ac:spMk id="18" creationId="{55C54A75-E44A-4147-B9D0-FF46CFD31612}"/>
          </ac:spMkLst>
        </pc:spChg>
        <pc:picChg chg="add mod">
          <ac:chgData name="mohamed1elmarzougui@gmail.com" userId="d527c9d21f3e6b21" providerId="LiveId" clId="{099E32A0-ECED-4C89-8ACC-ED0017651D40}" dt="2024-02-25T20:15:18.003" v="452" actId="1076"/>
          <ac:picMkLst>
            <pc:docMk/>
            <pc:sldMk cId="65190613" sldId="260"/>
            <ac:picMk id="5" creationId="{D0B0734B-7778-9390-328F-FF2919534A85}"/>
          </ac:picMkLst>
        </pc:picChg>
      </pc:sldChg>
      <pc:sldChg chg="addSp delSp modSp new mod setBg">
        <pc:chgData name="mohamed1elmarzougui@gmail.com" userId="d527c9d21f3e6b21" providerId="LiveId" clId="{099E32A0-ECED-4C89-8ACC-ED0017651D40}" dt="2024-02-25T20:33:36.199" v="586" actId="20577"/>
        <pc:sldMkLst>
          <pc:docMk/>
          <pc:sldMk cId="2411678964" sldId="261"/>
        </pc:sldMkLst>
        <pc:spChg chg="mod ord">
          <ac:chgData name="mohamed1elmarzougui@gmail.com" userId="d527c9d21f3e6b21" providerId="LiveId" clId="{099E32A0-ECED-4C89-8ACC-ED0017651D40}" dt="2024-02-25T20:33:27.869" v="581" actId="1076"/>
          <ac:spMkLst>
            <pc:docMk/>
            <pc:sldMk cId="2411678964" sldId="261"/>
            <ac:spMk id="2" creationId="{2D670458-310C-1D76-5491-A294CF224258}"/>
          </ac:spMkLst>
        </pc:spChg>
        <pc:spChg chg="del mod ord">
          <ac:chgData name="mohamed1elmarzougui@gmail.com" userId="d527c9d21f3e6b21" providerId="LiveId" clId="{099E32A0-ECED-4C89-8ACC-ED0017651D40}" dt="2024-02-25T20:31:32.324" v="557" actId="931"/>
          <ac:spMkLst>
            <pc:docMk/>
            <pc:sldMk cId="2411678964" sldId="261"/>
            <ac:spMk id="3" creationId="{28CF45B6-1524-BAF6-D1D7-DF42BAD509B7}"/>
          </ac:spMkLst>
        </pc:spChg>
        <pc:spChg chg="add mod">
          <ac:chgData name="mohamed1elmarzougui@gmail.com" userId="d527c9d21f3e6b21" providerId="LiveId" clId="{099E32A0-ECED-4C89-8ACC-ED0017651D40}" dt="2024-02-25T20:33:36.199" v="586" actId="20577"/>
          <ac:spMkLst>
            <pc:docMk/>
            <pc:sldMk cId="2411678964" sldId="261"/>
            <ac:spMk id="9" creationId="{610B1D25-53E5-2AD5-9236-E2CF115540FC}"/>
          </ac:spMkLst>
        </pc:spChg>
        <pc:spChg chg="add">
          <ac:chgData name="mohamed1elmarzougui@gmail.com" userId="d527c9d21f3e6b21" providerId="LiveId" clId="{099E32A0-ECED-4C89-8ACC-ED0017651D40}" dt="2024-02-25T20:31:38.397" v="558" actId="26606"/>
          <ac:spMkLst>
            <pc:docMk/>
            <pc:sldMk cId="2411678964" sldId="261"/>
            <ac:spMk id="12" creationId="{3D5FBB81-B61B-416A-8F5D-A8DDF62530F1}"/>
          </ac:spMkLst>
        </pc:spChg>
        <pc:spChg chg="add">
          <ac:chgData name="mohamed1elmarzougui@gmail.com" userId="d527c9d21f3e6b21" providerId="LiveId" clId="{099E32A0-ECED-4C89-8ACC-ED0017651D40}" dt="2024-02-25T20:31:38.397" v="558" actId="26606"/>
          <ac:spMkLst>
            <pc:docMk/>
            <pc:sldMk cId="2411678964" sldId="261"/>
            <ac:spMk id="14" creationId="{40C0D7D4-D83D-4C58-87D1-955F0A9173D7}"/>
          </ac:spMkLst>
        </pc:spChg>
        <pc:spChg chg="add">
          <ac:chgData name="mohamed1elmarzougui@gmail.com" userId="d527c9d21f3e6b21" providerId="LiveId" clId="{099E32A0-ECED-4C89-8ACC-ED0017651D40}" dt="2024-02-25T20:31:38.397" v="558" actId="26606"/>
          <ac:spMkLst>
            <pc:docMk/>
            <pc:sldMk cId="2411678964" sldId="261"/>
            <ac:spMk id="16" creationId="{0BA56A81-C9DD-4EBA-9E13-32FFB51CFD45}"/>
          </ac:spMkLst>
        </pc:spChg>
        <pc:spChg chg="add">
          <ac:chgData name="mohamed1elmarzougui@gmail.com" userId="d527c9d21f3e6b21" providerId="LiveId" clId="{099E32A0-ECED-4C89-8ACC-ED0017651D40}" dt="2024-02-25T20:31:38.397" v="558" actId="26606"/>
          <ac:spMkLst>
            <pc:docMk/>
            <pc:sldMk cId="2411678964" sldId="261"/>
            <ac:spMk id="18" creationId="{15F9A324-404E-4C5D-AFF0-C5D0D84182B0}"/>
          </ac:spMkLst>
        </pc:spChg>
        <pc:picChg chg="add mod">
          <ac:chgData name="mohamed1elmarzougui@gmail.com" userId="d527c9d21f3e6b21" providerId="LiveId" clId="{099E32A0-ECED-4C89-8ACC-ED0017651D40}" dt="2024-02-25T20:31:38.397" v="558" actId="26606"/>
          <ac:picMkLst>
            <pc:docMk/>
            <pc:sldMk cId="2411678964" sldId="261"/>
            <ac:picMk id="5" creationId="{F436ED12-CA97-4290-F87F-55824F898BF4}"/>
          </ac:picMkLst>
        </pc:picChg>
      </pc:sldChg>
      <pc:sldChg chg="modSp new mod">
        <pc:chgData name="mohamed1elmarzougui@gmail.com" userId="d527c9d21f3e6b21" providerId="LiveId" clId="{099E32A0-ECED-4C89-8ACC-ED0017651D40}" dt="2024-02-25T20:38:05.620" v="622" actId="20577"/>
        <pc:sldMkLst>
          <pc:docMk/>
          <pc:sldMk cId="1009003272" sldId="262"/>
        </pc:sldMkLst>
        <pc:spChg chg="mod">
          <ac:chgData name="mohamed1elmarzougui@gmail.com" userId="d527c9d21f3e6b21" providerId="LiveId" clId="{099E32A0-ECED-4C89-8ACC-ED0017651D40}" dt="2024-02-25T20:33:58.165" v="589" actId="122"/>
          <ac:spMkLst>
            <pc:docMk/>
            <pc:sldMk cId="1009003272" sldId="262"/>
            <ac:spMk id="2" creationId="{0E1A6978-28A9-4DAF-4279-4D3804079C9B}"/>
          </ac:spMkLst>
        </pc:spChg>
        <pc:spChg chg="mod">
          <ac:chgData name="mohamed1elmarzougui@gmail.com" userId="d527c9d21f3e6b21" providerId="LiveId" clId="{099E32A0-ECED-4C89-8ACC-ED0017651D40}" dt="2024-02-25T20:38:05.620" v="622" actId="20577"/>
          <ac:spMkLst>
            <pc:docMk/>
            <pc:sldMk cId="1009003272" sldId="262"/>
            <ac:spMk id="3" creationId="{3145E9A8-0509-45BF-75C1-ECB3892ADBAF}"/>
          </ac:spMkLst>
        </pc:spChg>
      </pc:sldChg>
      <pc:sldMasterChg chg="add del addSldLayout delSldLayout">
        <pc:chgData name="mohamed1elmarzougui@gmail.com" userId="d527c9d21f3e6b21" providerId="LiveId" clId="{099E32A0-ECED-4C89-8ACC-ED0017651D40}" dt="2024-02-25T18:35:52.680" v="14" actId="26606"/>
        <pc:sldMasterMkLst>
          <pc:docMk/>
          <pc:sldMasterMk cId="1779910881" sldId="2147483648"/>
        </pc:sldMasterMkLst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3974479949" sldId="2147483649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2042561265" sldId="2147483650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853780548" sldId="2147483651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2286692433" sldId="2147483652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1433007136" sldId="2147483653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209078464" sldId="2147483654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2350684804" sldId="2147483655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644117748" sldId="2147483656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2700902623" sldId="2147483657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1998593375" sldId="2147483658"/>
          </pc:sldLayoutMkLst>
        </pc:sldLayoutChg>
        <pc:sldLayoutChg chg="add del">
          <pc:chgData name="mohamed1elmarzougui@gmail.com" userId="d527c9d21f3e6b21" providerId="LiveId" clId="{099E32A0-ECED-4C89-8ACC-ED0017651D40}" dt="2024-02-25T18:35:52.680" v="14" actId="26606"/>
          <pc:sldLayoutMkLst>
            <pc:docMk/>
            <pc:sldMasterMk cId="1779910881" sldId="2147483648"/>
            <pc:sldLayoutMk cId="3889333760" sldId="2147483659"/>
          </pc:sldLayoutMkLst>
        </pc:sldLayoutChg>
      </pc:sldMasterChg>
      <pc:sldMasterChg chg="add del addSldLayout delSldLayout">
        <pc:chgData name="mohamed1elmarzougui@gmail.com" userId="d527c9d21f3e6b21" providerId="LiveId" clId="{099E32A0-ECED-4C89-8ACC-ED0017651D40}" dt="2024-02-25T18:35:52.645" v="13" actId="26606"/>
        <pc:sldMasterMkLst>
          <pc:docMk/>
          <pc:sldMasterMk cId="2284997692" sldId="2147483699"/>
        </pc:sldMasterMkLst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540026276" sldId="2147483688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4138199627" sldId="2147483689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439634949" sldId="2147483690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77057304" sldId="2147483691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393137515" sldId="2147483692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3879523954" sldId="2147483693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3765233090" sldId="2147483694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2882997702" sldId="2147483695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3388657318" sldId="2147483696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3065855804" sldId="2147483697"/>
          </pc:sldLayoutMkLst>
        </pc:sldLayoutChg>
        <pc:sldLayoutChg chg="add del">
          <pc:chgData name="mohamed1elmarzougui@gmail.com" userId="d527c9d21f3e6b21" providerId="LiveId" clId="{099E32A0-ECED-4C89-8ACC-ED0017651D40}" dt="2024-02-25T18:35:52.645" v="13" actId="26606"/>
          <pc:sldLayoutMkLst>
            <pc:docMk/>
            <pc:sldMasterMk cId="2284997692" sldId="2147483699"/>
            <pc:sldLayoutMk cId="927912334" sldId="2147483698"/>
          </pc:sldLayoutMkLst>
        </pc:sldLayoutChg>
      </pc:sldMasterChg>
      <pc:sldMasterChg chg="add del addSldLayout delSldLayout">
        <pc:chgData name="mohamed1elmarzougui@gmail.com" userId="d527c9d21f3e6b21" providerId="LiveId" clId="{099E32A0-ECED-4C89-8ACC-ED0017651D40}" dt="2024-02-25T18:35:44.596" v="11" actId="26606"/>
        <pc:sldMasterMkLst>
          <pc:docMk/>
          <pc:sldMasterMk cId="3852430713" sldId="2147483712"/>
        </pc:sldMasterMkLst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3877385505" sldId="2147483701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1520658920" sldId="2147483702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3952979197" sldId="2147483703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669931660" sldId="2147483704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438027080" sldId="2147483705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3929588325" sldId="2147483706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3616401674" sldId="2147483707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3265307677" sldId="2147483708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1054091871" sldId="2147483709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2348462947" sldId="2147483710"/>
          </pc:sldLayoutMkLst>
        </pc:sldLayoutChg>
        <pc:sldLayoutChg chg="add del">
          <pc:chgData name="mohamed1elmarzougui@gmail.com" userId="d527c9d21f3e6b21" providerId="LiveId" clId="{099E32A0-ECED-4C89-8ACC-ED0017651D40}" dt="2024-02-25T18:35:44.596" v="11" actId="26606"/>
          <pc:sldLayoutMkLst>
            <pc:docMk/>
            <pc:sldMasterMk cId="3852430713" sldId="2147483712"/>
            <pc:sldLayoutMk cId="144835208" sldId="2147483711"/>
          </pc:sldLayoutMkLst>
        </pc:sldLayoutChg>
      </pc:sldMasterChg>
      <pc:sldMasterChg chg="add del addSldLayout delSldLayout">
        <pc:chgData name="mohamed1elmarzougui@gmail.com" userId="d527c9d21f3e6b21" providerId="LiveId" clId="{099E32A0-ECED-4C89-8ACC-ED0017651D40}" dt="2024-02-25T18:35:40.897" v="9" actId="26606"/>
        <pc:sldMasterMkLst>
          <pc:docMk/>
          <pc:sldMasterMk cId="3020979246" sldId="2147483725"/>
        </pc:sldMasterMkLst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3197901806" sldId="2147483714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1607238079" sldId="2147483715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2860935229" sldId="2147483716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3882384922" sldId="2147483717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414941978" sldId="2147483718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4271141706" sldId="2147483719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1537699843" sldId="2147483720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2704171385" sldId="2147483721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505755312" sldId="2147483722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3839939850" sldId="2147483723"/>
          </pc:sldLayoutMkLst>
        </pc:sldLayoutChg>
        <pc:sldLayoutChg chg="add del">
          <pc:chgData name="mohamed1elmarzougui@gmail.com" userId="d527c9d21f3e6b21" providerId="LiveId" clId="{099E32A0-ECED-4C89-8ACC-ED0017651D40}" dt="2024-02-25T18:35:40.897" v="9" actId="26606"/>
          <pc:sldLayoutMkLst>
            <pc:docMk/>
            <pc:sldMasterMk cId="3020979246" sldId="2147483725"/>
            <pc:sldLayoutMk cId="12062426" sldId="2147483724"/>
          </pc:sldLayoutMkLst>
        </pc:sldLayoutChg>
      </pc:sldMasterChg>
      <pc:sldMasterChg chg="add del addSldLayout delSldLayout">
        <pc:chgData name="mohamed1elmarzougui@gmail.com" userId="d527c9d21f3e6b21" providerId="LiveId" clId="{099E32A0-ECED-4C89-8ACC-ED0017651D40}" dt="2024-02-25T18:36:01.095" v="16" actId="26606"/>
        <pc:sldMasterMkLst>
          <pc:docMk/>
          <pc:sldMasterMk cId="2435900325" sldId="2147483751"/>
        </pc:sldMasterMkLst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789687651" sldId="2147483740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3704069294" sldId="2147483741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1732309664" sldId="2147483742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1512900825" sldId="2147483743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980117566" sldId="2147483744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1992717986" sldId="2147483745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3642772249" sldId="2147483746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2336719702" sldId="2147483747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1905227724" sldId="2147483748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411425333" sldId="2147483749"/>
          </pc:sldLayoutMkLst>
        </pc:sldLayoutChg>
        <pc:sldLayoutChg chg="add del">
          <pc:chgData name="mohamed1elmarzougui@gmail.com" userId="d527c9d21f3e6b21" providerId="LiveId" clId="{099E32A0-ECED-4C89-8ACC-ED0017651D40}" dt="2024-02-25T18:36:01.095" v="16" actId="26606"/>
          <pc:sldLayoutMkLst>
            <pc:docMk/>
            <pc:sldMasterMk cId="2435900325" sldId="2147483751"/>
            <pc:sldLayoutMk cId="3676998708" sldId="2147483750"/>
          </pc:sldLayoutMkLst>
        </pc:sldLayoutChg>
      </pc:sldMasterChg>
      <pc:sldMasterChg chg="add del addSldLayout delSldLayout">
        <pc:chgData name="mohamed1elmarzougui@gmail.com" userId="d527c9d21f3e6b21" providerId="LiveId" clId="{099E32A0-ECED-4C89-8ACC-ED0017651D40}" dt="2024-02-25T18:36:09.479" v="18" actId="26606"/>
        <pc:sldMasterMkLst>
          <pc:docMk/>
          <pc:sldMasterMk cId="1768075699" sldId="2147483788"/>
        </pc:sldMasterMkLst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3454047716" sldId="2147483777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810284312" sldId="2147483778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3050770354" sldId="2147483779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3347392449" sldId="2147483780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2830208505" sldId="2147483781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127231797" sldId="2147483782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4225454384" sldId="2147483783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3919154377" sldId="2147483784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2414296600" sldId="2147483785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1815150578" sldId="2147483786"/>
          </pc:sldLayoutMkLst>
        </pc:sldLayoutChg>
        <pc:sldLayoutChg chg="add del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768075699" sldId="2147483788"/>
            <pc:sldLayoutMk cId="2672424993" sldId="2147483787"/>
          </pc:sldLayoutMkLst>
        </pc:sldLayoutChg>
      </pc:sldMasterChg>
      <pc:sldMasterChg chg="add addSldLayout">
        <pc:chgData name="mohamed1elmarzougui@gmail.com" userId="d527c9d21f3e6b21" providerId="LiveId" clId="{099E32A0-ECED-4C89-8ACC-ED0017651D40}" dt="2024-02-25T18:36:09.479" v="18" actId="26606"/>
        <pc:sldMasterMkLst>
          <pc:docMk/>
          <pc:sldMasterMk cId="1509831294" sldId="2147483812"/>
        </pc:sldMasterMkLst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635868260" sldId="2147483801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447945172" sldId="2147483802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2841152248" sldId="2147483803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1347401060" sldId="2147483804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1688077506" sldId="2147483805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3934262123" sldId="2147483806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1456918495" sldId="2147483807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768710040" sldId="2147483808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3216197621" sldId="2147483809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985498953" sldId="2147483810"/>
          </pc:sldLayoutMkLst>
        </pc:sldLayoutChg>
        <pc:sldLayoutChg chg="add">
          <pc:chgData name="mohamed1elmarzougui@gmail.com" userId="d527c9d21f3e6b21" providerId="LiveId" clId="{099E32A0-ECED-4C89-8ACC-ED0017651D40}" dt="2024-02-25T18:36:09.479" v="18" actId="26606"/>
          <pc:sldLayoutMkLst>
            <pc:docMk/>
            <pc:sldMasterMk cId="1509831294" sldId="2147483812"/>
            <pc:sldLayoutMk cId="460801297" sldId="2147483811"/>
          </pc:sldLayoutMkLst>
        </pc:sldLayoutChg>
      </pc:sldMasterChg>
    </pc:docChg>
  </pc:docChgLst>
  <pc:docChgLst>
    <pc:chgData name="Mohamed1elmarzougui@gmail.com" userId="d527c9d21f3e6b21" providerId="LiveId" clId="{099E32A0-ECED-4C89-8ACC-ED0017651D40}"/>
    <pc:docChg chg="modSld">
      <pc:chgData name="Mohamed1elmarzougui@gmail.com" userId="d527c9d21f3e6b21" providerId="LiveId" clId="{099E32A0-ECED-4C89-8ACC-ED0017651D40}" dt="2024-02-25T20:42:41.655" v="2"/>
      <pc:docMkLst>
        <pc:docMk/>
      </pc:docMkLst>
      <pc:sldChg chg="modAnim">
        <pc:chgData name="Mohamed1elmarzougui@gmail.com" userId="d527c9d21f3e6b21" providerId="LiveId" clId="{099E32A0-ECED-4C89-8ACC-ED0017651D40}" dt="2024-02-25T20:42:41.655" v="2"/>
        <pc:sldMkLst>
          <pc:docMk/>
          <pc:sldMk cId="59347994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9CB33-8AEE-4CB2-9313-6E5A694C94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1A3C-175F-4D65-B2E5-3972184E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1A3C-175F-4D65-B2E5-3972184EA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Example:</a:t>
            </a:r>
          </a:p>
          <a:p>
            <a:pPr algn="l"/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Problem Scenario:</a:t>
            </a:r>
          </a:p>
          <a:p>
            <a:pPr algn="l"/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Requirement change occurs midway through development.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Waterfall Approach:</a:t>
            </a:r>
          </a:p>
          <a:p>
            <a:pPr algn="l"/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Change requires revisiting the requirements phase, possibly impacting design and subsequent phases.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Delayed change implementation may lead to increased costs and time.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Agile Approach:</a:t>
            </a:r>
          </a:p>
          <a:p>
            <a:pPr algn="l"/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Change accommodated within ongoing Sprint or addressed in subsequent sprints.</a:t>
            </a:r>
          </a:p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Flexibility allows for quick adaptation without major disruptions to project timeline.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1A3C-175F-4D65-B2E5-3972184EA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1A3C-175F-4D65-B2E5-3972184EAA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91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80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7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6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digitalprojectmanager.com/projects/pm-methodology/agile-vs-waterf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5A8D3-4678-18CA-3CEE-0C3638D41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70" y="477430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4800" dirty="0"/>
              <a:t>Final Project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F406-DA98-8D34-47DA-E6F42B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70" y="2836786"/>
            <a:ext cx="4524024" cy="1576188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Understanding Agile Methodologies</a:t>
            </a:r>
          </a:p>
          <a:p>
            <a:r>
              <a:rPr lang="en-US" dirty="0"/>
              <a:t>Mohamed </a:t>
            </a:r>
            <a:r>
              <a:rPr lang="en-US" dirty="0" err="1"/>
              <a:t>Elmarzougui</a:t>
            </a:r>
            <a:endParaRPr lang="en-US" dirty="0"/>
          </a:p>
          <a:p>
            <a:r>
              <a:rPr lang="en-US" dirty="0"/>
              <a:t>2-25-2024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A logo for a computer&#10;&#10;Description automatically generated">
            <a:extLst>
              <a:ext uri="{FF2B5EF4-FFF2-40B4-BE49-F238E27FC236}">
                <a16:creationId xmlns:a16="http://schemas.microsoft.com/office/drawing/2014/main" id="{9FEE9545-72AA-2DB4-21E0-81372B5D9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9" r="145"/>
          <a:stretch/>
        </p:blipFill>
        <p:spPr>
          <a:xfrm>
            <a:off x="7283635" y="1346268"/>
            <a:ext cx="4660094" cy="36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883E1-945A-AD0C-72CB-AD9868D3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89" y="73818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Roles in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EFED-2CF3-437D-FE70-6A45239D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9" y="1787523"/>
            <a:ext cx="7834637" cy="47221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Owner represents the stakeholders and is responsible for defining and prioritizing the product backlog.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Importance: The Product Owner ensures that the team is working on the most valuable features and that the product meets the needs of the customers and stakeholders.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Scrum Master serves as a facilitator for the team, ensuring that the Scrum framework is understood and followed.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Importance: The Scrum Master removes impediments, fosters an environment of collaboration, and helps the team become self-organizing and cross-functional.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Team consists of professionals who are responsible for delivering the product increment.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Importance: The Development Team collaborates closely with the Product Owner to understand requirements and with the Scrum Master to address any obstacles, ensuring the timely delivery of high-quality work.</a:t>
            </a:r>
          </a:p>
        </p:txBody>
      </p:sp>
      <p:pic>
        <p:nvPicPr>
          <p:cNvPr id="4" name="Content Placeholder 6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5157B289-A438-70B1-DB69-BE9E42725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-1" b="4850"/>
          <a:stretch/>
        </p:blipFill>
        <p:spPr>
          <a:xfrm>
            <a:off x="8237967" y="2588228"/>
            <a:ext cx="2988679" cy="16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8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7F6B8-E60B-9EDB-691D-8BEB760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Phases of SDLC in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395A-9405-3128-4F1A-D18E9D7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4152558"/>
          </a:xfrm>
        </p:spPr>
        <p:txBody>
          <a:bodyPr anchor="t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prioritized product backlog.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Align team and stakeholders and set project goals.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in short iterations (sprints).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Deliver small, incremental releases.</a:t>
            </a:r>
          </a:p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alongside coding.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Identify and address defects promptly.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potentially shippable increments.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Gather feedback and validate assumptions.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0794907-3472-EDA6-FD57-376B3B0B3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r="14178" b="-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759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F67A4-BA12-D32B-9CBE-7B02268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317" y="219686"/>
            <a:ext cx="4148511" cy="194437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Contrasting Waterfall with Agile</a:t>
            </a:r>
          </a:p>
        </p:txBody>
      </p:sp>
      <p:pic>
        <p:nvPicPr>
          <p:cNvPr id="5" name="Content Placeholder 4" descr="A blue and yellow vs sign&#10;&#10;Description automatically generated with medium confidence">
            <a:extLst>
              <a:ext uri="{FF2B5EF4-FFF2-40B4-BE49-F238E27FC236}">
                <a16:creationId xmlns:a16="http://schemas.microsoft.com/office/drawing/2014/main" id="{D0B0734B-7778-9390-328F-FF2919534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7" y="1887682"/>
            <a:ext cx="4788670" cy="26696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D3BE-889C-1A3C-D3C9-00F536C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863" y="2378449"/>
            <a:ext cx="5497561" cy="3973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Approach: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Sequential, linear approach with distinct phases: Requirements, Design, Implementation, Testing, and Deployment.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phase is completed before moving to the next.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extensive upfront planning and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Approach: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Iterative, incremental approach with flexible phases: Planning, Development, Testing, and Deployment.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 overlap and are revisited iteratively.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adaptive planning, continuous collaboration, and delivering working software.</a:t>
            </a:r>
          </a:p>
        </p:txBody>
      </p:sp>
    </p:spTree>
    <p:extLst>
      <p:ext uri="{BB962C8B-B14F-4D97-AF65-F5344CB8AC3E}">
        <p14:creationId xmlns:p14="http://schemas.microsoft.com/office/powerpoint/2010/main" val="6519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Red arrow deviating from a line of white arrows">
            <a:extLst>
              <a:ext uri="{FF2B5EF4-FFF2-40B4-BE49-F238E27FC236}">
                <a16:creationId xmlns:a16="http://schemas.microsoft.com/office/drawing/2014/main" id="{F436ED12-CA97-4290-F87F-55824F898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9" r="30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0458-310C-1D76-5491-A294CF22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05456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Factors for Choosing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0B1D25-53E5-2AD5-9236-E2CF1155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9" y="2029166"/>
            <a:ext cx="7783286" cy="4545012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Considerations: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Requirements: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Complexity, scope, uncertainty.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Waterfall: Well-defined, stable requirements.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Agile: Evolving or uncertain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Expertise: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level, familiarity.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Waterfall: Experience in sequential processes.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Agile: Collaboration, self-organization.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Involvement: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Collaboration, feedback.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Waterfall: Clear, fixed expectations.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Agile: Ongoing collaboration, and feedback.</a:t>
            </a:r>
          </a:p>
        </p:txBody>
      </p:sp>
    </p:spTree>
    <p:extLst>
      <p:ext uri="{BB962C8B-B14F-4D97-AF65-F5344CB8AC3E}">
        <p14:creationId xmlns:p14="http://schemas.microsoft.com/office/powerpoint/2010/main" val="241167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978-28A9-4DAF-4279-4D38040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E9A8-0509-45BF-75C1-ECB3892A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Sarah M. Hoban. "Agile vs Waterfall: Which Methodology To Choose?" The Digital Project Manager, Dec 6, 2023. [Link: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  <a:hlinkClick r:id="rId2"/>
              </a:rPr>
              <a:t>https://thedigitalprojectmanager.com/projects/pm-methodology/agile-vs-waterfall/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]</a:t>
            </a:r>
          </a:p>
          <a:p>
            <a:r>
              <a:rPr lang="en-US" dirty="0"/>
              <a:t>Charles G. Cobb. (2015). The Project Manager’s Guide to Mastering Agile : Principles and Practices for an Adaptive Approach.</a:t>
            </a:r>
          </a:p>
        </p:txBody>
      </p:sp>
    </p:spTree>
    <p:extLst>
      <p:ext uri="{BB962C8B-B14F-4D97-AF65-F5344CB8AC3E}">
        <p14:creationId xmlns:p14="http://schemas.microsoft.com/office/powerpoint/2010/main" val="10090032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523</Words>
  <Application>Microsoft Office PowerPoint</Application>
  <PresentationFormat>Widescreen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Meiryo</vt:lpstr>
      <vt:lpstr>Aptos</vt:lpstr>
      <vt:lpstr>Arial</vt:lpstr>
      <vt:lpstr>Corbel</vt:lpstr>
      <vt:lpstr>Poppins</vt:lpstr>
      <vt:lpstr>Söhne</vt:lpstr>
      <vt:lpstr>Times New Roman</vt:lpstr>
      <vt:lpstr>SketchLinesVTI</vt:lpstr>
      <vt:lpstr>Final Project  </vt:lpstr>
      <vt:lpstr>Roles in a Scrum-Agile Team</vt:lpstr>
      <vt:lpstr>Phases of SDLC in Agile Approach</vt:lpstr>
      <vt:lpstr>Contrasting Waterfall with Agile</vt:lpstr>
      <vt:lpstr>Factors for Choosing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</dc:title>
  <dc:creator>mohamed1elmarzougui@gmail.com</dc:creator>
  <cp:lastModifiedBy>Mohamed1elmarzougui@gmail.com</cp:lastModifiedBy>
  <cp:revision>1</cp:revision>
  <dcterms:created xsi:type="dcterms:W3CDTF">2024-02-25T18:26:41Z</dcterms:created>
  <dcterms:modified xsi:type="dcterms:W3CDTF">2024-02-25T20:42:52Z</dcterms:modified>
</cp:coreProperties>
</file>