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otham" charset="1" panose="00000000000000000000"/>
      <p:regular r:id="rId13"/>
    </p:embeddedFont>
    <p:embeddedFont>
      <p:font typeface="Gotham Bold" charset="1" panose="00000000000000000000"/>
      <p:regular r:id="rId14"/>
    </p:embeddedFont>
    <p:embeddedFont>
      <p:font typeface="Poppins" charset="1" panose="00000500000000000000"/>
      <p:regular r:id="rId15"/>
    </p:embeddedFont>
    <p:embeddedFont>
      <p:font typeface="Times New Roman" charset="1" panose="02030502070405020303"/>
      <p:regular r:id="rId16"/>
    </p:embeddedFont>
    <p:embeddedFont>
      <p:font typeface="Times New Roman Bold" charset="1" panose="020308020704050203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themoviedb.org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078409" y="5459428"/>
            <a:ext cx="6131182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Elmas Altundağ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64241" y="4037876"/>
            <a:ext cx="11159517" cy="126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1"/>
              </a:lnSpc>
              <a:spcBef>
                <a:spcPct val="0"/>
              </a:spcBef>
            </a:pPr>
            <a:r>
              <a:rPr lang="en-US" b="true" sz="3608" spc="505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TMDB API KULLANARAK DIZI BILGISI GÖSTEREN WEB PROJESI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68500" y="8661165"/>
            <a:ext cx="615100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12.06.2025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65668" y="-5606768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6082" y="1952203"/>
            <a:ext cx="992463" cy="9924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8235" y="4447339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8235" y="3107362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8235" y="5115753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235" y="3776486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8235" y="6455730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8235" y="5784877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898696" y="4724799"/>
            <a:ext cx="8568692" cy="300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3799" spc="-357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projede amaç, TMDb (The Movie Database) API’si aracılığıyla dizi verilerini alarak, HTML tabanlı bir arayüz üzerinden kullanıcıya görsel olarak sunulabilen basit bir web sayfası tasarlamaktır.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98696" y="2591577"/>
            <a:ext cx="6727836" cy="82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3"/>
              </a:lnSpc>
            </a:pPr>
            <a:r>
              <a:rPr lang="en-US" sz="6240" spc="312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Projenin amacı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48235" y="7123361"/>
            <a:ext cx="508158" cy="543805"/>
            <a:chOff x="0" y="0"/>
            <a:chExt cx="812800" cy="86981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48235" y="7790991"/>
            <a:ext cx="508158" cy="543805"/>
            <a:chOff x="0" y="0"/>
            <a:chExt cx="812800" cy="86981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3945801">
            <a:off x="11868535" y="8125500"/>
            <a:ext cx="4776403" cy="4776403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3945801">
            <a:off x="12156571" y="7154038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357" y="2648112"/>
            <a:ext cx="992463" cy="9924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1509" y="3762533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687900" y="2251650"/>
            <a:ext cx="6039059" cy="604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571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API Nedir ve Nasıl Alındı?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61021" y="3667283"/>
            <a:ext cx="8023350" cy="475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3779"/>
              </a:lnSpc>
              <a:buFont typeface="Arial"/>
              <a:buChar char="•"/>
            </a:pPr>
            <a:r>
              <a:rPr lang="en-US" sz="2799" spc="69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TMDb (The Movie Database) sitesine giriş yapılır:</a:t>
            </a:r>
          </a:p>
          <a:p>
            <a:pPr algn="l">
              <a:lnSpc>
                <a:spcPts val="3779"/>
              </a:lnSpc>
            </a:pPr>
            <a:r>
              <a:rPr lang="en-US" sz="2799" spc="69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799" spc="69" u="sng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s://www.themoviedb.org"/>
              </a:rPr>
              <a:t>https://www.themoviedb.org</a:t>
            </a:r>
          </a:p>
          <a:p>
            <a:pPr algn="l" marL="604516" indent="-302258" lvl="1">
              <a:lnSpc>
                <a:spcPts val="3779"/>
              </a:lnSpc>
              <a:buFont typeface="Arial"/>
              <a:buChar char="•"/>
            </a:pPr>
            <a:r>
              <a:rPr lang="en-US" sz="2799" spc="69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E-posta adresi ile ücretsiz bir kullanıcı hesabı oluşturulur.</a:t>
            </a:r>
          </a:p>
          <a:p>
            <a:pPr algn="l" marL="604516" indent="-302258" lvl="1">
              <a:lnSpc>
                <a:spcPts val="3779"/>
              </a:lnSpc>
              <a:buFont typeface="Arial"/>
              <a:buChar char="•"/>
            </a:pPr>
            <a:r>
              <a:rPr lang="en-US" sz="2799" spc="69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Hesap oluşturulduktan sonra, </a:t>
            </a:r>
            <a:r>
              <a:rPr lang="en-US" sz="2799" spc="69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"Settings &gt; API" bölümüne gidilerek başvuru formu doldurulur.</a:t>
            </a:r>
          </a:p>
          <a:p>
            <a:pPr algn="l" marL="604516" indent="-302258" lvl="1">
              <a:lnSpc>
                <a:spcPts val="3779"/>
              </a:lnSpc>
              <a:buFont typeface="Arial"/>
              <a:buChar char="•"/>
            </a:pPr>
            <a:r>
              <a:rPr lang="en-US" sz="2799" spc="69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TMDb tarafından verilen API Key alınır.</a:t>
            </a:r>
          </a:p>
          <a:p>
            <a:pPr algn="l">
              <a:lnSpc>
                <a:spcPts val="337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3315742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4428296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994763" y="1028700"/>
            <a:ext cx="1436473" cy="3317308"/>
            <a:chOff x="0" y="0"/>
            <a:chExt cx="1915297" cy="4423077"/>
          </a:xfrm>
        </p:grpSpPr>
        <p:sp>
          <p:nvSpPr>
            <p:cNvPr name="AutoShape 27" id="27"/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FD622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2518314" y="1842507"/>
            <a:ext cx="13084685" cy="6259189"/>
          </a:xfrm>
          <a:custGeom>
            <a:avLst/>
            <a:gdLst/>
            <a:ahLst/>
            <a:cxnLst/>
            <a:rect r="r" b="b" t="t" l="l"/>
            <a:pathLst>
              <a:path h="6259189" w="13084685">
                <a:moveTo>
                  <a:pt x="0" y="0"/>
                </a:moveTo>
                <a:lnTo>
                  <a:pt x="13084685" y="0"/>
                </a:lnTo>
                <a:lnTo>
                  <a:pt x="13084685" y="6259188"/>
                </a:lnTo>
                <a:lnTo>
                  <a:pt x="0" y="6259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0" t="-24024" r="-204" b="-1592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3983373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5094059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2558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59822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1509" y="7093216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51509" y="7760846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884978" y="1729550"/>
            <a:ext cx="14214208" cy="7314644"/>
          </a:xfrm>
          <a:custGeom>
            <a:avLst/>
            <a:gdLst/>
            <a:ahLst/>
            <a:cxnLst/>
            <a:rect r="r" b="b" t="t" l="l"/>
            <a:pathLst>
              <a:path h="7314644" w="14214208">
                <a:moveTo>
                  <a:pt x="0" y="0"/>
                </a:moveTo>
                <a:lnTo>
                  <a:pt x="14214208" y="0"/>
                </a:lnTo>
                <a:lnTo>
                  <a:pt x="14214208" y="7314644"/>
                </a:lnTo>
                <a:lnTo>
                  <a:pt x="0" y="7314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089" r="-891" b="-953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357" y="4655766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1509" y="3320505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1509" y="1987111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509" y="3988135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51509" y="2652874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1509" y="6430348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1509" y="5764584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1509" y="7088453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51509" y="7756083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934740" y="1639980"/>
            <a:ext cx="14324560" cy="8016497"/>
          </a:xfrm>
          <a:custGeom>
            <a:avLst/>
            <a:gdLst/>
            <a:ahLst/>
            <a:cxnLst/>
            <a:rect r="r" b="b" t="t" l="l"/>
            <a:pathLst>
              <a:path h="8016497" w="14324560">
                <a:moveTo>
                  <a:pt x="0" y="0"/>
                </a:moveTo>
                <a:lnTo>
                  <a:pt x="14324560" y="0"/>
                </a:lnTo>
                <a:lnTo>
                  <a:pt x="14324560" y="8016497"/>
                </a:lnTo>
                <a:lnTo>
                  <a:pt x="0" y="8016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1" t="-14665" r="-664" b="-578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5588" y="7321525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741" y="3315742"/>
            <a:ext cx="508158" cy="543805"/>
            <a:chOff x="0" y="0"/>
            <a:chExt cx="812800" cy="869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7741" y="1982349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7741" y="3983373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7741" y="2648112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7741" y="5318634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7741" y="4651003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77741" y="5986264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7741" y="6653894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357029" y="4430818"/>
            <a:ext cx="9031326" cy="71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3"/>
              </a:lnSpc>
            </a:pPr>
            <a:r>
              <a:rPr lang="en-US" b="true" sz="4366">
                <a:solidFill>
                  <a:srgbClr val="19191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Dinlediğiniz için teşekkür ederim.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DAGqHvzuRZg</dc:identifier>
  <dcterms:modified xsi:type="dcterms:W3CDTF">2011-08-01T06:04:30Z</dcterms:modified>
  <cp:revision>1</cp:revision>
  <dc:title>Portfolıo</dc:title>
</cp:coreProperties>
</file>