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6CECC-582A-4894-BA8C-22C448FFE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156FA0-8446-45C4-9393-F2CE490D9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939CB5-FA34-45F3-A191-8272CBB6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E1AF-F9F5-44E0-95F4-8F9495493D56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517F0C-CD0C-4ADD-9FA1-C85F58C0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709C95-4BEC-4933-AECE-426D7CF4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7EDA-F4A8-470A-B12A-B06A357503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299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B11EE-C238-472C-992F-9D8E19DD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0150BA-F73B-4267-A809-038AD6E4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D2479A-D560-4552-859E-1F990860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E1AF-F9F5-44E0-95F4-8F9495493D56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89459-FF21-447E-8E11-C8813BB3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C53B8A-96D5-4887-A724-E0D19163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7EDA-F4A8-470A-B12A-B06A357503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526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A88CA4-F343-4F2A-B320-31C8B1A2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934F58-1ED8-4768-B77F-3DF0D4C39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F81BD0-B1D6-4F52-AD89-03A83069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E1AF-F9F5-44E0-95F4-8F9495493D56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B057E-5001-450F-BACF-D7A13854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37D48-B070-44A6-ACCA-48282596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7EDA-F4A8-470A-B12A-B06A357503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95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79BE9-3357-4B1C-B1EE-26E44FBD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1E14F6-6F2E-49B6-9E49-28EE6A05A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63142-C164-433D-8EB8-A59F961A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E1AF-F9F5-44E0-95F4-8F9495493D56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15A18D-EFAF-49C9-A1F1-61C3D27B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B173B3-182E-40C6-ABD5-913EBA29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7EDA-F4A8-470A-B12A-B06A357503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87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04807-7496-4C55-9C84-5A864949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412703-F98D-4550-A6B5-E375083F6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E0C7F-251C-4D78-B1D1-37A7F516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E1AF-F9F5-44E0-95F4-8F9495493D56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529E98-09E6-4E62-BB52-F63847D2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FDB9FA-CEEA-4272-9F12-3FD4C622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7EDA-F4A8-470A-B12A-B06A357503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40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4F37C-9827-42E5-A4B7-0D169E0B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1788F-541E-4F4D-B0FB-979CA740A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05FE9B-3B2B-4FC8-9A34-2E97AE3E5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F88C93-44E3-4674-A19D-9482CD9C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E1AF-F9F5-44E0-95F4-8F9495493D56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0E4236-7AC3-405F-BB01-8A2955C9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102A7-E272-4FD0-93E1-96F4B72F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7EDA-F4A8-470A-B12A-B06A357503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205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412FA-F767-4996-997D-8F7240D8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DBF16E-38D9-4CC1-B20A-305A9850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0C770-7DD8-47C0-BA22-07840C58B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D86271-28FA-49DB-94B5-FDF3B978E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0018CD-FD9C-4CC8-A873-F434C79C1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6B68A9-B5CF-458B-B018-06F2DCAA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E1AF-F9F5-44E0-95F4-8F9495493D56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B461D9-8410-4CD3-9E57-C923CAE5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6C1E5D-ED4E-4613-8685-501D8B36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7EDA-F4A8-470A-B12A-B06A357503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520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C0A72-CEAC-41C3-8BB1-50EA5959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0E268D-E2C2-4FF8-A90E-8E1BC2A5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E1AF-F9F5-44E0-95F4-8F9495493D56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59EFCB-8A70-4C13-844E-C9737E9A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050329-8CBB-42C5-A8B3-F1583A7B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7EDA-F4A8-470A-B12A-B06A357503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156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EFE12-53B8-4512-9022-A8F604F2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E1AF-F9F5-44E0-95F4-8F9495493D56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BEEDD1-146B-4F93-BAEC-A0B65C77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31903-6F21-48A9-A98C-0832B0CB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7EDA-F4A8-470A-B12A-B06A357503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049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8687E-CF10-4779-A6A9-CD1A02E6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7079EA-D181-4AAD-8437-3479601C0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7B1307-9CD3-46AA-B054-3DF80D43D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911E1E-37AA-42B8-89FA-BAD7531D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E1AF-F9F5-44E0-95F4-8F9495493D56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B404D-6538-4AA9-A3EE-9568BF23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9CD1F2-A114-4E5A-B05A-BFEE1800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7EDA-F4A8-470A-B12A-B06A357503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40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D954A-361F-4EAE-8B64-ADD825D2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45C29E-3BD6-48FE-89AA-CCE4BDC44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C20D37-8AD5-41A4-8B0C-51092D33C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93CC5A-07F2-40AD-8319-8B855F27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E1AF-F9F5-44E0-95F4-8F9495493D56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DF5EA4-62F5-4C34-AA70-5E8B225C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3EC77F-A323-49B5-BECC-9D171F0E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7EDA-F4A8-470A-B12A-B06A357503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734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BF50F8-E4A6-4AE6-9319-3B7F859B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64DA78-9B85-4264-B423-F1F2AB73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35F472-565D-40BD-9CD2-F06D5F5C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E1AF-F9F5-44E0-95F4-8F9495493D56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E74EB-39AD-4658-8314-574913FC6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61FCA-5805-49F1-8251-7F73494D3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7EDA-F4A8-470A-B12A-B06A357503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99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65E42-8BEC-4CD6-B872-F35EEBD0B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4regrhrth5t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3DF60-8244-4B99-BDC7-94CDBEBEA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vgedgreherh</a:t>
            </a:r>
          </a:p>
        </p:txBody>
      </p:sp>
    </p:spTree>
    <p:extLst>
      <p:ext uri="{BB962C8B-B14F-4D97-AF65-F5344CB8AC3E}">
        <p14:creationId xmlns:p14="http://schemas.microsoft.com/office/powerpoint/2010/main" val="4134334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4regrhrth5t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4regrhrth5t</dc:title>
  <dc:creator>usuario fadp</dc:creator>
  <cp:lastModifiedBy>usuario fadp</cp:lastModifiedBy>
  <cp:revision>2</cp:revision>
  <dcterms:created xsi:type="dcterms:W3CDTF">2020-02-18T21:45:57Z</dcterms:created>
  <dcterms:modified xsi:type="dcterms:W3CDTF">2020-02-18T21:49:09Z</dcterms:modified>
</cp:coreProperties>
</file>