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Homicide Trends in Major Cities (2000–2007)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290353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presentation analyzes homicide trends from 2000 to 2007 in four major cities: Berlin, Warsaw, Ankara, and London. Data comes from Eurostat’s CRIM_HOM_CITY dataset.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the dataset </a:t>
            </a:r>
            <a:r>
              <a:rPr>
                <a:latin typeface="Courier"/>
              </a:rPr>
              <a:t>estat_crim_hom_city_filtered_en.csv.gz</a:t>
            </a:r>
            <a:r>
              <a:rPr/>
              <a:t>. It includes the number of homicides reported annually by police departments in selected European cities.</a:t>
            </a:r>
          </a:p>
          <a:p>
            <a:pPr lvl="0" indent="0">
              <a:buNone/>
            </a:pPr>
            <a:r>
              <a:rPr>
                <a:latin typeface="Courier"/>
              </a:rPr>
              <a:t>    city year homicides
1 Berlin 2000       225
2 Berlin 2001       114
3 Berlin 2002        89
4 Berlin 2003        72
5 Berlin 2004        66
6 Berlin 2005        51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Homicide Trends by City</a:t>
            </a:r>
          </a:p>
        </p:txBody>
      </p:sp>
      <p:pic>
        <p:nvPicPr>
          <p:cNvPr descr="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Homicides per City</a:t>
            </a:r>
          </a:p>
        </p:txBody>
      </p:sp>
      <p:pic>
        <p:nvPicPr>
          <p:cNvPr descr="slid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Homicides Over Time</a:t>
            </a:r>
          </a:p>
        </p:txBody>
      </p:sp>
      <p:pic>
        <p:nvPicPr>
          <p:cNvPr descr="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Berlin and London show declining homicide trends.</a:t>
            </a:r>
          </a:p>
          <a:p>
            <a:pPr lvl="0"/>
            <a:r>
              <a:rPr/>
              <a:t>Ankara and Warsaw maintain higher, steady rates.</a:t>
            </a:r>
          </a:p>
          <a:p>
            <a:pPr lvl="0"/>
            <a:r>
              <a:rPr/>
              <a:t>Overall, total homicides decrease slightly across the selected cities.</a:t>
            </a:r>
          </a:p>
          <a:p>
            <a:pPr lvl="0" indent="0" marL="0">
              <a:buNone/>
            </a:pPr>
            <a:r>
              <a:rPr/>
              <a:t>We recommend continued monitoring and cross-city collaboration on violence prevention.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 Trends in Major Cities (2000–2007)</dc:title>
  <dc:creator>290353</dc:creator>
  <cp:keywords/>
  <dcterms:created xsi:type="dcterms:W3CDTF">2025-08-21T13:10:07Z</dcterms:created>
  <dcterms:modified xsi:type="dcterms:W3CDTF">2025-08-21T13:10:07Z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