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53922-96D6-2B72-162A-8CB233ADC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90" y="801207"/>
            <a:ext cx="7215772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WebApp: A simple website with GUI with topics of personal choices.</a:t>
            </a:r>
            <a:endParaRPr lang="de-D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EFDF6D-14C9-B518-5408-3BEDAB10B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639" y="5180662"/>
            <a:ext cx="5357600" cy="1160213"/>
          </a:xfrm>
        </p:spPr>
        <p:txBody>
          <a:bodyPr>
            <a:normAutofit fontScale="40000" lnSpcReduction="20000"/>
          </a:bodyPr>
          <a:lstStyle/>
          <a:p>
            <a:r>
              <a:rPr lang="de-DE" dirty="0"/>
              <a:t>Members:</a:t>
            </a:r>
          </a:p>
          <a:p>
            <a:r>
              <a:rPr lang="de-DE" dirty="0"/>
              <a:t>Julián Lilloy</a:t>
            </a:r>
          </a:p>
          <a:p>
            <a:r>
              <a:rPr lang="de-DE" dirty="0"/>
              <a:t>Ernest Wgoke</a:t>
            </a:r>
          </a:p>
          <a:p>
            <a:r>
              <a:rPr lang="de-DE" dirty="0"/>
              <a:t>Olabisi</a:t>
            </a:r>
          </a:p>
        </p:txBody>
      </p:sp>
    </p:spTree>
    <p:extLst>
      <p:ext uri="{BB962C8B-B14F-4D97-AF65-F5344CB8AC3E}">
        <p14:creationId xmlns:p14="http://schemas.microsoft.com/office/powerpoint/2010/main" val="68957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1E600-B805-1240-E6C0-19F14AAB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conclusions (1 min):</a:t>
            </a:r>
            <a:br>
              <a:rPr lang="en-US" dirty="0"/>
            </a:b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EBFC3-A572-4C82-C793-06718A4D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expand this project if you had more time?</a:t>
            </a:r>
          </a:p>
          <a:p>
            <a:r>
              <a:rPr lang="en-US" dirty="0"/>
              <a:t>○ Which challenges did you as a team? How did you solve them? What did you learn?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9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53922-96D6-2B72-162A-8CB233ADC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90" y="801207"/>
            <a:ext cx="7215772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Invoice Manager GUI: A Python-</a:t>
            </a:r>
            <a:r>
              <a:rPr lang="en-US" dirty="0" err="1"/>
              <a:t>Tkinter</a:t>
            </a:r>
            <a:r>
              <a:rPr lang="en-US" dirty="0"/>
              <a:t> &amp; MySQL Project</a:t>
            </a:r>
            <a:endParaRPr lang="de-D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EFDF6D-14C9-B518-5408-3BEDAB10B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639" y="5180662"/>
            <a:ext cx="5357600" cy="1160213"/>
          </a:xfrm>
        </p:spPr>
        <p:txBody>
          <a:bodyPr>
            <a:normAutofit/>
          </a:bodyPr>
          <a:lstStyle/>
          <a:p>
            <a:r>
              <a:rPr lang="de-DE" dirty="0"/>
              <a:t>Member:</a:t>
            </a:r>
          </a:p>
          <a:p>
            <a:r>
              <a:rPr lang="de-DE" dirty="0"/>
              <a:t>Julián Lilloy</a:t>
            </a:r>
          </a:p>
        </p:txBody>
      </p:sp>
    </p:spTree>
    <p:extLst>
      <p:ext uri="{BB962C8B-B14F-4D97-AF65-F5344CB8AC3E}">
        <p14:creationId xmlns:p14="http://schemas.microsoft.com/office/powerpoint/2010/main" val="341851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40C3F-CC9B-B304-9EAC-220FBA2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C4F7A-8FD7-F058-8E12-405C10F9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the presentation: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Core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539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A854C-36EF-3CD1-3FC8-C8EF1C30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1C0DD-B471-F9E5-4DE9-63DE951D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 invoice App? What for? Which problem does it solve? For whom does it solve this problem?</a:t>
            </a:r>
          </a:p>
          <a:p>
            <a:r>
              <a:rPr lang="en-US" dirty="0"/>
              <a:t>Display of the every day information of a company into a database from which you can </a:t>
            </a:r>
            <a:r>
              <a:rPr lang="en-US" dirty="0" err="1"/>
              <a:t>acces</a:t>
            </a:r>
            <a:r>
              <a:rPr lang="en-US" dirty="0"/>
              <a:t> and make dashboards</a:t>
            </a:r>
          </a:p>
        </p:txBody>
      </p:sp>
    </p:spTree>
    <p:extLst>
      <p:ext uri="{BB962C8B-B14F-4D97-AF65-F5344CB8AC3E}">
        <p14:creationId xmlns:p14="http://schemas.microsoft.com/office/powerpoint/2010/main" val="111109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330A8-D1FE-07E2-352B-4B98BE6F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C34D4-0E28-1FC5-E916-647D0E94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was to create an Invoice Manager in the form of a Simple Webapp in a group</a:t>
            </a:r>
          </a:p>
          <a:p>
            <a:r>
              <a:rPr lang="en-US" dirty="0"/>
              <a:t>Stick to the idea in a 3 steps plan:</a:t>
            </a:r>
          </a:p>
          <a:p>
            <a:r>
              <a:rPr lang="en-US" dirty="0"/>
              <a:t>1 Create a an app that would take input from the terminal and would insert the output into a database</a:t>
            </a:r>
          </a:p>
          <a:p>
            <a:r>
              <a:rPr lang="en-US" dirty="0"/>
              <a:t>2 Scale up to a GUI throughout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3 Create a Simple Webapp to work as a frontend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44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0E951-F2F9-2228-B03A-B301CC0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Elements of the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DE496-E7D1-8598-2499-8C2EBFD7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028" y="1634866"/>
            <a:ext cx="7796540" cy="3997828"/>
          </a:xfrm>
        </p:spPr>
        <p:txBody>
          <a:bodyPr/>
          <a:lstStyle/>
          <a:p>
            <a:r>
              <a:rPr lang="de-DE" dirty="0"/>
              <a:t>Python</a:t>
            </a:r>
          </a:p>
          <a:p>
            <a:r>
              <a:rPr lang="de-DE" dirty="0"/>
              <a:t>MySQL</a:t>
            </a:r>
          </a:p>
          <a:p>
            <a:r>
              <a:rPr lang="de-DE" dirty="0"/>
              <a:t>Tkinter</a:t>
            </a:r>
          </a:p>
          <a:p>
            <a:r>
              <a:rPr lang="de-DE" dirty="0"/>
              <a:t>ChatGPT</a:t>
            </a:r>
          </a:p>
        </p:txBody>
      </p:sp>
      <p:pic>
        <p:nvPicPr>
          <p:cNvPr id="1026" name="Picture 2" descr="play-lh.googleusercontent.com/98JfuGoUOxFK63NBn6Qd...">
            <a:extLst>
              <a:ext uri="{FF2B5EF4-FFF2-40B4-BE49-F238E27FC236}">
                <a16:creationId xmlns:a16="http://schemas.microsoft.com/office/drawing/2014/main" id="{E271FCD6-CF89-A844-94D1-10DF19ED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51" y="165735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EE30B2-A1FE-8518-412A-C495D79B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34" y="165735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.wikimedia.org/wikipedia/commons/thumb/c/c3/...">
            <a:extLst>
              <a:ext uri="{FF2B5EF4-FFF2-40B4-BE49-F238E27FC236}">
                <a16:creationId xmlns:a16="http://schemas.microsoft.com/office/drawing/2014/main" id="{F495EE9F-9BA5-212A-0FDB-4EBB50DDF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96" y="3992442"/>
            <a:ext cx="16097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h1.redbubble.net/image.4740786968.6889/flat,750x,...">
            <a:extLst>
              <a:ext uri="{FF2B5EF4-FFF2-40B4-BE49-F238E27FC236}">
                <a16:creationId xmlns:a16="http://schemas.microsoft.com/office/drawing/2014/main" id="{DEEAF47B-404F-1A69-14AA-1E4D4A8A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51" y="3992442"/>
            <a:ext cx="13239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7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9DD4-5A6D-4362-B8A8-EDFBB522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Step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8E5099-9B7C-580A-4629-4D78D641E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47" y="1120482"/>
            <a:ext cx="6213790" cy="39973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62186F-BC60-565D-2205-4A21C4BB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5" y="3045896"/>
            <a:ext cx="5889210" cy="3812103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0401CC1D-4957-E535-7C39-61A5D12BF6F2}"/>
              </a:ext>
            </a:extLst>
          </p:cNvPr>
          <p:cNvSpPr/>
          <p:nvPr/>
        </p:nvSpPr>
        <p:spPr>
          <a:xfrm rot="18098998">
            <a:off x="4998960" y="2585639"/>
            <a:ext cx="1917576" cy="18021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76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ACE73-2FD0-83E5-3803-D20CA921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Second Step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38F68-77FA-4A27-8B32-8776A5C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01" y="542912"/>
            <a:ext cx="5891007" cy="2200288"/>
          </a:xfrm>
        </p:spPr>
        <p:txBody>
          <a:bodyPr/>
          <a:lstStyle/>
          <a:p>
            <a:r>
              <a:rPr lang="de-DE" dirty="0"/>
              <a:t>Terminal Input Based programme to GUI Interface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7A161E-4348-4FA7-B939-3AC6A00038D0}"/>
              </a:ext>
            </a:extLst>
          </p:cNvPr>
          <p:cNvSpPr txBox="1"/>
          <p:nvPr/>
        </p:nvSpPr>
        <p:spPr>
          <a:xfrm>
            <a:off x="4212560" y="2639012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One Code with all the functions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F702336E-B399-5F83-AFD8-7E8F414C52EA}"/>
              </a:ext>
            </a:extLst>
          </p:cNvPr>
          <p:cNvSpPr/>
          <p:nvPr/>
        </p:nvSpPr>
        <p:spPr>
          <a:xfrm rot="2206863">
            <a:off x="3768692" y="3339277"/>
            <a:ext cx="1011747" cy="19908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60F4BFDB-3F19-F375-341B-DCFEF2C42E44}"/>
              </a:ext>
            </a:extLst>
          </p:cNvPr>
          <p:cNvSpPr/>
          <p:nvPr/>
        </p:nvSpPr>
        <p:spPr>
          <a:xfrm rot="19171268">
            <a:off x="6621100" y="3321427"/>
            <a:ext cx="1011747" cy="19908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388A5C-705F-13C7-F15D-F6DAEB6760AF}"/>
              </a:ext>
            </a:extLst>
          </p:cNvPr>
          <p:cNvSpPr txBox="1"/>
          <p:nvPr/>
        </p:nvSpPr>
        <p:spPr>
          <a:xfrm>
            <a:off x="2175029" y="5491945"/>
            <a:ext cx="3377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Functions.py </a:t>
            </a:r>
          </a:p>
          <a:p>
            <a:r>
              <a:rPr lang="de-DE" dirty="0"/>
              <a:t>One file for the functions and </a:t>
            </a:r>
          </a:p>
          <a:p>
            <a:r>
              <a:rPr lang="de-DE" dirty="0"/>
              <a:t>connections to the database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768775-D40B-BA85-7A14-F1D8F9767440}"/>
              </a:ext>
            </a:extLst>
          </p:cNvPr>
          <p:cNvSpPr txBox="1"/>
          <p:nvPr/>
        </p:nvSpPr>
        <p:spPr>
          <a:xfrm>
            <a:off x="6371208" y="5521127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Visualizer.py</a:t>
            </a:r>
          </a:p>
          <a:p>
            <a:r>
              <a:rPr lang="de-DE" dirty="0"/>
              <a:t>One file for the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7438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E2207-155B-E761-4743-D1D1ED97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The programme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F4A992-D470-2910-CD45-8B8C4A98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094" y="1502692"/>
            <a:ext cx="7829264" cy="4658411"/>
          </a:xfrm>
        </p:spPr>
      </p:pic>
    </p:spTree>
    <p:extLst>
      <p:ext uri="{BB962C8B-B14F-4D97-AF65-F5344CB8AC3E}">
        <p14:creationId xmlns:p14="http://schemas.microsoft.com/office/powerpoint/2010/main" val="85885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243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Simple WebApp: A simple website with GUI with topics of personal choices.</vt:lpstr>
      <vt:lpstr>Invoice Manager GUI: A Python-Tkinter &amp; MySQL Project</vt:lpstr>
      <vt:lpstr>INDEX</vt:lpstr>
      <vt:lpstr>Introduction</vt:lpstr>
      <vt:lpstr>Plan</vt:lpstr>
      <vt:lpstr>Elements of the project</vt:lpstr>
      <vt:lpstr>First Step</vt:lpstr>
      <vt:lpstr>Second Step</vt:lpstr>
      <vt:lpstr>Demo: The programme</vt:lpstr>
      <vt:lpstr>Short conclusions (1 min):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WebApp: A simple website with GUI with topics of personal choices.</dc:title>
  <dc:creator>Julian F. Lilloy</dc:creator>
  <cp:lastModifiedBy>Julian F. Lilloy</cp:lastModifiedBy>
  <cp:revision>1</cp:revision>
  <dcterms:created xsi:type="dcterms:W3CDTF">2023-12-11T07:24:23Z</dcterms:created>
  <dcterms:modified xsi:type="dcterms:W3CDTF">2023-12-11T07:56:55Z</dcterms:modified>
</cp:coreProperties>
</file>