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tr-TR" noProof="0"/>
              <a:t>Asıl alt başlık stilini düzenlemek için tıklayın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 noProof="0"/>
              <a:t>Resim eklemek için simgeye tıklayın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 noProof="0"/>
              <a:t>Resim eklemek için simgeye tıklayın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 noProof="0"/>
              <a:t>Resim eklemek için simgeye tıklayın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 noProof="0"/>
              <a:t>Resim eklemek için simgeye tıklayın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tr-TR" noProof="0"/>
              <a:t>Resim eklemek için simgeye tıklayın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lı Res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noProof="0"/>
              <a:t>Resim eklemek için simgeye tıklayın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lı İçeri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tr-TR" noProof="0"/>
              <a:t>Asıl metin stillerini düzenlemek için tıklayın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tr-TR" noProof="0"/>
              <a:t>Asıl metin stillerini düzenlemek için tıklayın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tr-TR" noProof="0"/>
              <a:t>Asıl başlık stilini düzenlemek için tıklayın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noProof="0"/>
              <a:t>Asıl metin stillerini düzenlemek için tıklayın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noProof="0"/>
              <a:t>Asıl başlık stilini düzenlemek için tıklayın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tıklayın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465" y="220577"/>
            <a:ext cx="10291045" cy="5175512"/>
          </a:xfrm>
        </p:spPr>
        <p:txBody>
          <a:bodyPr/>
          <a:lstStyle/>
          <a:p>
            <a:r>
              <a:rPr lang="tr-TR" dirty="0"/>
              <a:t>Taylan Özgür Elma</a:t>
            </a:r>
            <a:br>
              <a:rPr lang="tr-TR" dirty="0"/>
            </a:br>
            <a:r>
              <a:rPr lang="tr-TR" dirty="0"/>
              <a:t>SE 3355 Web Development </a:t>
            </a:r>
            <a:r>
              <a:rPr lang="tr-TR" dirty="0" err="1"/>
              <a:t>Midterm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sz="2800" dirty="0"/>
              <a:t>Python </a:t>
            </a:r>
            <a:r>
              <a:rPr lang="tr-TR" sz="2800" dirty="0" err="1"/>
              <a:t>Flask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developing</a:t>
            </a:r>
            <a:endParaRPr lang="tr-TR" sz="2800" dirty="0"/>
          </a:p>
          <a:p>
            <a:r>
              <a:rPr lang="tr-TR" sz="2800" dirty="0"/>
              <a:t>MYSQL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database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DATABASE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 descr="metin, ekran görüntüsü, sayı, numara, yazı tipi içeren bir resim">
            <a:extLst>
              <a:ext uri="{FF2B5EF4-FFF2-40B4-BE49-F238E27FC236}">
                <a16:creationId xmlns:a16="http://schemas.microsoft.com/office/drawing/2014/main" id="{657B2DC5-09F8-D314-3D5F-9AB31307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8" y="1999867"/>
            <a:ext cx="11754863" cy="317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</TotalTime>
  <Words>27</Words>
  <Application>Microsoft Office PowerPoint</Application>
  <PresentationFormat>Geniş ekran</PresentationFormat>
  <Paragraphs>7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Calibri</vt:lpstr>
      <vt:lpstr>Trade Gothic LT Pro</vt:lpstr>
      <vt:lpstr>Trebuchet MS</vt:lpstr>
      <vt:lpstr>Office Teması</vt:lpstr>
      <vt:lpstr>Taylan Özgür Elma SE 3355 Web Development Midterm </vt:lpstr>
      <vt:lpstr>What i used in this project</vt:lpstr>
      <vt:lpstr>DATABASE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Taylan Özgür Elma SE 3355 Web Development Midterm </dc:title>
  <dc:creator>TAYLAN ÖZGÜR ELMA</dc:creator>
  <cp:lastModifiedBy>TAYLAN ÖZGÜR ELMA</cp:lastModifiedBy>
  <cp:revision>1</cp:revision>
  <dcterms:created xsi:type="dcterms:W3CDTF">2024-04-27T11:50:04Z</dcterms:created>
  <dcterms:modified xsi:type="dcterms:W3CDTF">2024-04-27T12:10:21Z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