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FC4443-B642-00DB-D81C-BA9A5AA24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Taylan Özgür Elma</a:t>
            </a:r>
            <a:br>
              <a:rPr lang="en-US" dirty="0"/>
            </a:br>
            <a:r>
              <a:rPr lang="en-US" dirty="0"/>
              <a:t>Web Programing</a:t>
            </a:r>
            <a:br>
              <a:rPr lang="en-US" dirty="0"/>
            </a:br>
            <a:r>
              <a:rPr lang="en-US" dirty="0"/>
              <a:t>Final Assignment</a:t>
            </a:r>
            <a:br>
              <a:rPr lang="en-US" dirty="0"/>
            </a:br>
            <a:r>
              <a:rPr lang="en-US" dirty="0"/>
              <a:t>MSN News Site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F5FAE6F-C0F8-2DDF-915C-FC61D34DB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 ID:21070006003</a:t>
            </a:r>
          </a:p>
        </p:txBody>
      </p:sp>
    </p:spTree>
    <p:extLst>
      <p:ext uri="{BB962C8B-B14F-4D97-AF65-F5344CB8AC3E}">
        <p14:creationId xmlns:p14="http://schemas.microsoft.com/office/powerpoint/2010/main" val="44800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FC4443-B642-00DB-D81C-BA9A5AA24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5400" dirty="0"/>
              <a:t>Technologies I Used:</a:t>
            </a:r>
            <a:br>
              <a:rPr lang="en-US" sz="5400" dirty="0"/>
            </a:br>
            <a:br>
              <a:rPr lang="en-US" sz="2000" dirty="0"/>
            </a:br>
            <a:r>
              <a:rPr lang="en-US" sz="3200" dirty="0"/>
              <a:t>Backend: Django (Python Framework)</a:t>
            </a:r>
            <a:br>
              <a:rPr lang="en-US" sz="3200" dirty="0"/>
            </a:br>
            <a:r>
              <a:rPr lang="en-US" sz="3200" dirty="0"/>
              <a:t>Frontend: HTML/CSS/Bootstrap/</a:t>
            </a:r>
            <a:r>
              <a:rPr lang="en-US" sz="3200" dirty="0" err="1"/>
              <a:t>Javascript</a:t>
            </a:r>
            <a:br>
              <a:rPr lang="en-US" sz="3200" dirty="0"/>
            </a:br>
            <a:r>
              <a:rPr lang="en-US" sz="3200" dirty="0"/>
              <a:t>Database: MYSQL</a:t>
            </a:r>
            <a:br>
              <a:rPr lang="en-US" sz="32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823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FC4443-B642-00DB-D81C-BA9A5AA24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Database Structure:</a:t>
            </a:r>
            <a:br>
              <a:rPr lang="en-US" sz="3200" dirty="0"/>
            </a:br>
            <a:endParaRPr lang="en-US" sz="2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0D00432-B193-A822-8F33-59C66C4A7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1851004"/>
            <a:ext cx="4142232" cy="390579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00B6F8F-744F-3A24-992C-FB4EBB451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071" y="3044601"/>
            <a:ext cx="4963218" cy="251495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88A1274-224F-AEC1-30FE-2577297FB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071" y="1047816"/>
            <a:ext cx="4915586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8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FC4443-B642-00DB-D81C-BA9A5AA24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4400" dirty="0"/>
              <a:t>Design Pattern: MVT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Resim 3" descr="metin, ekran görüntüsü, diyagram, internet içeren bir resim&#10;&#10;Açıklama otomatik olarak oluşturuldu">
            <a:extLst>
              <a:ext uri="{FF2B5EF4-FFF2-40B4-BE49-F238E27FC236}">
                <a16:creationId xmlns:a16="http://schemas.microsoft.com/office/drawing/2014/main" id="{69CFD1F0-E5E8-6F5C-29CA-53845AFE8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304288"/>
            <a:ext cx="8051890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42529"/>
      </p:ext>
    </p:extLst>
  </p:cSld>
  <p:clrMapOvr>
    <a:masterClrMapping/>
  </p:clrMapOvr>
</p:sld>
</file>

<file path=ppt/theme/theme1.xml><?xml version="1.0" encoding="utf-8"?>
<a:theme xmlns:a="http://schemas.openxmlformats.org/drawingml/2006/main" name="Çerçev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TM03457475[[fn=Çerçeve]]</Template>
  <TotalTime>6</TotalTime>
  <Words>56</Words>
  <Application>Microsoft Office PowerPoint</Application>
  <PresentationFormat>Geniş ekran</PresentationFormat>
  <Paragraphs>5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Çerçeve</vt:lpstr>
      <vt:lpstr>Taylan Özgür Elma Web Programing Final Assignment MSN News Site</vt:lpstr>
      <vt:lpstr>Technologies I Used:  Backend: Django (Python Framework) Frontend: HTML/CSS/Bootstrap/Javascript Database: MYSQL   </vt:lpstr>
      <vt:lpstr>Database Structure: </vt:lpstr>
      <vt:lpstr>Design Pattern: MVT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TAYLAN ÖZGÜR ELMA</dc:creator>
  <cp:lastModifiedBy>Taylan Özgür Elma</cp:lastModifiedBy>
  <cp:revision>1</cp:revision>
  <dcterms:created xsi:type="dcterms:W3CDTF">2024-06-08T14:03:44Z</dcterms:created>
  <dcterms:modified xsi:type="dcterms:W3CDTF">2024-06-08T14:10:04Z</dcterms:modified>
</cp:coreProperties>
</file>