
<file path=[Content_Types].xml><?xml version="1.0" encoding="utf-8"?>
<Types xmlns="http://schemas.openxmlformats.org/package/2006/content-types"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314" r:id="rId5"/>
    <p:sldId id="329" r:id="rId6"/>
    <p:sldId id="344" r:id="rId7"/>
    <p:sldId id="325" r:id="rId8"/>
    <p:sldId id="345" r:id="rId9"/>
    <p:sldId id="322" r:id="rId10"/>
    <p:sldId id="346" r:id="rId11"/>
    <p:sldId id="343" r:id="rId12"/>
    <p:sldId id="347" r:id="rId13"/>
    <p:sldId id="33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16" userDrawn="1">
          <p15:clr>
            <a:srgbClr val="A4A3A4"/>
          </p15:clr>
        </p15:guide>
        <p15:guide id="2" orient="horz" pos="1008" userDrawn="1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DDFE"/>
    <a:srgbClr val="D4DDFE"/>
    <a:srgbClr val="D5DEFF"/>
    <a:srgbClr val="F6F7FF"/>
    <a:srgbClr val="DBDCE5"/>
    <a:srgbClr val="F0F1FB"/>
    <a:srgbClr val="DFE1F6"/>
    <a:srgbClr val="EEEFF5"/>
    <a:srgbClr val="DFE1EF"/>
    <a:srgbClr val="A9B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94" autoAdjust="0"/>
  </p:normalViewPr>
  <p:slideViewPr>
    <p:cSldViewPr snapToGrid="0">
      <p:cViewPr varScale="1">
        <p:scale>
          <a:sx n="81" d="100"/>
          <a:sy n="81" d="100"/>
        </p:scale>
        <p:origin x="91" y="72"/>
      </p:cViewPr>
      <p:guideLst>
        <p:guide orient="horz" pos="1416"/>
        <p:guide orient="horz" pos="1008"/>
        <p:guide pos="3840"/>
      </p:guideLst>
    </p:cSldViewPr>
  </p:slideViewPr>
  <p:outlineViewPr>
    <p:cViewPr>
      <p:scale>
        <a:sx n="33" d="100"/>
        <a:sy n="33" d="100"/>
      </p:scale>
      <p:origin x="0" y="-1036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32BE22-BCF5-218A-BCDB-9D6463B9A4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6C6B9B-3CD0-9D38-9EB7-8FC9403B85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62055-8DBD-6042-92AC-66DE479F90DE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45B14E-D4D7-1E40-CD23-AE797C2368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5121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EE50A-AB77-49BE-9076-23C4C8D08BB2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09883-B744-4FDD-8623-D69A666500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647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029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765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551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312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908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751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823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014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820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184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alnızca Başlı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11185" y="629469"/>
            <a:ext cx="8961120" cy="5599062"/>
          </a:xfrm>
        </p:spPr>
        <p:txBody>
          <a:bodyPr lIns="0" tIns="0" rIns="0" bIns="0" anchor="ctr">
            <a:noAutofit/>
          </a:bodyPr>
          <a:lstStyle>
            <a:lvl1pPr mar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7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CA65DB93-2357-6899-3DDD-DC79C877A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29533" y="5801722"/>
            <a:ext cx="2115210" cy="1056278"/>
          </a:xfrm>
          <a:custGeom>
            <a:avLst/>
            <a:gdLst>
              <a:gd name="connsiteX0" fmla="*/ 1057605 w 2115210"/>
              <a:gd name="connsiteY0" fmla="*/ 0 h 1056278"/>
              <a:gd name="connsiteX1" fmla="*/ 2109820 w 2115210"/>
              <a:gd name="connsiteY1" fmla="*/ 949535 h 1056278"/>
              <a:gd name="connsiteX2" fmla="*/ 2115210 w 2115210"/>
              <a:gd name="connsiteY2" fmla="*/ 1056278 h 1056278"/>
              <a:gd name="connsiteX3" fmla="*/ 0 w 2115210"/>
              <a:gd name="connsiteY3" fmla="*/ 1056278 h 1056278"/>
              <a:gd name="connsiteX4" fmla="*/ 5390 w 2115210"/>
              <a:gd name="connsiteY4" fmla="*/ 949535 h 1056278"/>
              <a:gd name="connsiteX5" fmla="*/ 1057605 w 2115210"/>
              <a:gd name="connsiteY5" fmla="*/ 0 h 1056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5210" h="1056278">
                <a:moveTo>
                  <a:pt x="1057605" y="0"/>
                </a:moveTo>
                <a:cubicBezTo>
                  <a:pt x="1605234" y="0"/>
                  <a:pt x="2055657" y="416196"/>
                  <a:pt x="2109820" y="949535"/>
                </a:cubicBezTo>
                <a:lnTo>
                  <a:pt x="2115210" y="1056278"/>
                </a:lnTo>
                <a:lnTo>
                  <a:pt x="0" y="1056278"/>
                </a:lnTo>
                <a:lnTo>
                  <a:pt x="5390" y="949535"/>
                </a:lnTo>
                <a:cubicBezTo>
                  <a:pt x="59553" y="416196"/>
                  <a:pt x="509976" y="0"/>
                  <a:pt x="105760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1" name="Object 1">
            <a:extLst>
              <a:ext uri="{FF2B5EF4-FFF2-40B4-BE49-F238E27FC236}">
                <a16:creationId xmlns:a16="http://schemas.microsoft.com/office/drawing/2014/main" id="{056E6431-5C32-6197-AA1B-3763794313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9852" y="0"/>
            <a:ext cx="1574573" cy="395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D978EB2-1AE7-BB87-954B-F3DBF50805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4" y="621973"/>
            <a:ext cx="10569634" cy="1801793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406BDC3-2B84-117A-BF71-A331C1DD6BCB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811183" y="2796209"/>
            <a:ext cx="3657598" cy="3147392"/>
          </a:xfrm>
        </p:spPr>
        <p:txBody>
          <a:bodyPr lIns="0" tIns="0" rIns="0" bIns="0"/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  <a:lvl2pPr marL="411480">
              <a:defRPr sz="1600"/>
            </a:lvl2pPr>
            <a:lvl3pPr marL="685800">
              <a:defRPr sz="1400"/>
            </a:lvl3pPr>
            <a:lvl4pPr marL="1051560">
              <a:defRPr sz="1200"/>
            </a:lvl4pPr>
            <a:lvl5pPr marL="1417320">
              <a:defRPr sz="1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4D2A92BD-8372-F61F-9551-6FA12079139B}"/>
              </a:ext>
            </a:extLst>
          </p:cNvPr>
          <p:cNvSpPr>
            <a:spLocks noGrp="1"/>
          </p:cNvSpPr>
          <p:nvPr>
            <p:ph type="tbl" sz="quarter" idx="28" hasCustomPrompt="1"/>
          </p:nvPr>
        </p:nvSpPr>
        <p:spPr>
          <a:xfrm>
            <a:off x="4902200" y="2795588"/>
            <a:ext cx="6478617" cy="31480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618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008">
          <p15:clr>
            <a:srgbClr val="FBAE40"/>
          </p15:clr>
        </p15:guide>
        <p15:guide id="3" orient="horz" pos="1560">
          <p15:clr>
            <a:srgbClr val="FBAE40"/>
          </p15:clr>
        </p15:guide>
        <p15:guide id="4" pos="312">
          <p15:clr>
            <a:srgbClr val="FBAE40"/>
          </p15:clr>
        </p15:guide>
        <p15:guide id="5" pos="816">
          <p15:clr>
            <a:srgbClr val="FBAE40"/>
          </p15:clr>
        </p15:guide>
        <p15:guide id="6" pos="7344">
          <p15:clr>
            <a:srgbClr val="FBAE40"/>
          </p15:clr>
        </p15:guide>
        <p15:guide id="7" orient="horz" pos="1416">
          <p15:clr>
            <a:srgbClr val="FBAE40"/>
          </p15:clr>
        </p15:guide>
        <p15:guide id="9" orient="horz" pos="384">
          <p15:clr>
            <a:srgbClr val="FBAE40"/>
          </p15:clr>
        </p15:guide>
        <p15:guide id="10" orient="horz" pos="374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9EF52E1-6F3C-5D9B-32DC-A156BDDE2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2647" b="86709"/>
          <a:stretch/>
        </p:blipFill>
        <p:spPr>
          <a:xfrm>
            <a:off x="-1" y="5946505"/>
            <a:ext cx="5304866" cy="911495"/>
          </a:xfrm>
          <a:custGeom>
            <a:avLst/>
            <a:gdLst>
              <a:gd name="connsiteX0" fmla="*/ 0 w 5304866"/>
              <a:gd name="connsiteY0" fmla="*/ 0 h 1912980"/>
              <a:gd name="connsiteX1" fmla="*/ 5304866 w 5304866"/>
              <a:gd name="connsiteY1" fmla="*/ 0 h 1912980"/>
              <a:gd name="connsiteX2" fmla="*/ 5304866 w 5304866"/>
              <a:gd name="connsiteY2" fmla="*/ 1912980 h 1912980"/>
              <a:gd name="connsiteX3" fmla="*/ 5304865 w 5304866"/>
              <a:gd name="connsiteY3" fmla="*/ 1912980 h 1912980"/>
              <a:gd name="connsiteX4" fmla="*/ 0 w 5304866"/>
              <a:gd name="connsiteY4" fmla="*/ 1912980 h 1912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4866" h="1912980">
                <a:moveTo>
                  <a:pt x="0" y="0"/>
                </a:moveTo>
                <a:lnTo>
                  <a:pt x="5304866" y="0"/>
                </a:lnTo>
                <a:lnTo>
                  <a:pt x="5304866" y="1912980"/>
                </a:lnTo>
                <a:lnTo>
                  <a:pt x="5304865" y="1912980"/>
                </a:lnTo>
                <a:lnTo>
                  <a:pt x="0" y="1912980"/>
                </a:lnTo>
                <a:close/>
              </a:path>
            </a:pathLst>
          </a:cu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4510996E-0672-63AB-DCBF-25B251B2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97680" y="0"/>
            <a:ext cx="1694321" cy="2692400"/>
          </a:xfrm>
          <a:custGeom>
            <a:avLst/>
            <a:gdLst>
              <a:gd name="connsiteX0" fmla="*/ 1346200 w 1694321"/>
              <a:gd name="connsiteY0" fmla="*/ 0 h 2692400"/>
              <a:gd name="connsiteX1" fmla="*/ 1617506 w 1694321"/>
              <a:gd name="connsiteY1" fmla="*/ 27350 h 2692400"/>
              <a:gd name="connsiteX2" fmla="*/ 1694321 w 1694321"/>
              <a:gd name="connsiteY2" fmla="*/ 47101 h 2692400"/>
              <a:gd name="connsiteX3" fmla="*/ 1694321 w 1694321"/>
              <a:gd name="connsiteY3" fmla="*/ 528114 h 2692400"/>
              <a:gd name="connsiteX4" fmla="*/ 1692265 w 1694321"/>
              <a:gd name="connsiteY4" fmla="*/ 526998 h 2692400"/>
              <a:gd name="connsiteX5" fmla="*/ 1346199 w 1694321"/>
              <a:gd name="connsiteY5" fmla="*/ 457130 h 2692400"/>
              <a:gd name="connsiteX6" fmla="*/ 457130 w 1694321"/>
              <a:gd name="connsiteY6" fmla="*/ 1346199 h 2692400"/>
              <a:gd name="connsiteX7" fmla="*/ 1346199 w 1694321"/>
              <a:gd name="connsiteY7" fmla="*/ 2235268 h 2692400"/>
              <a:gd name="connsiteX8" fmla="*/ 1692265 w 1694321"/>
              <a:gd name="connsiteY8" fmla="*/ 2165401 h 2692400"/>
              <a:gd name="connsiteX9" fmla="*/ 1694321 w 1694321"/>
              <a:gd name="connsiteY9" fmla="*/ 2164285 h 2692400"/>
              <a:gd name="connsiteX10" fmla="*/ 1694321 w 1694321"/>
              <a:gd name="connsiteY10" fmla="*/ 2645299 h 2692400"/>
              <a:gd name="connsiteX11" fmla="*/ 1617506 w 1694321"/>
              <a:gd name="connsiteY11" fmla="*/ 2665050 h 2692400"/>
              <a:gd name="connsiteX12" fmla="*/ 1346200 w 1694321"/>
              <a:gd name="connsiteY12" fmla="*/ 2692400 h 2692400"/>
              <a:gd name="connsiteX13" fmla="*/ 0 w 1694321"/>
              <a:gd name="connsiteY13" fmla="*/ 1346200 h 2692400"/>
              <a:gd name="connsiteX14" fmla="*/ 1346200 w 1694321"/>
              <a:gd name="connsiteY14" fmla="*/ 0 h 269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94321" h="2692400">
                <a:moveTo>
                  <a:pt x="1346200" y="0"/>
                </a:moveTo>
                <a:cubicBezTo>
                  <a:pt x="1439136" y="0"/>
                  <a:pt x="1529872" y="9417"/>
                  <a:pt x="1617506" y="27350"/>
                </a:cubicBezTo>
                <a:lnTo>
                  <a:pt x="1694321" y="47101"/>
                </a:lnTo>
                <a:lnTo>
                  <a:pt x="1694321" y="528114"/>
                </a:lnTo>
                <a:lnTo>
                  <a:pt x="1692265" y="526998"/>
                </a:lnTo>
                <a:cubicBezTo>
                  <a:pt x="1585898" y="482008"/>
                  <a:pt x="1468954" y="457130"/>
                  <a:pt x="1346199" y="457130"/>
                </a:cubicBez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837218"/>
                  <a:pt x="855180" y="2235268"/>
                  <a:pt x="1346199" y="2235268"/>
                </a:cubicBezTo>
                <a:cubicBezTo>
                  <a:pt x="1468954" y="2235268"/>
                  <a:pt x="1585898" y="2210390"/>
                  <a:pt x="1692265" y="2165401"/>
                </a:cubicBezTo>
                <a:lnTo>
                  <a:pt x="1694321" y="2164285"/>
                </a:lnTo>
                <a:lnTo>
                  <a:pt x="1694321" y="2645299"/>
                </a:lnTo>
                <a:lnTo>
                  <a:pt x="1617506" y="2665050"/>
                </a:lnTo>
                <a:cubicBezTo>
                  <a:pt x="1529872" y="2682983"/>
                  <a:pt x="1439136" y="2692400"/>
                  <a:pt x="1346200" y="2692400"/>
                </a:cubicBezTo>
                <a:cubicBezTo>
                  <a:pt x="602714" y="2692400"/>
                  <a:pt x="0" y="2089686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1A089D1-3F91-4EA1-F598-0EDD4632E4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5" y="621972"/>
            <a:ext cx="6400800" cy="1828800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DE2B4D4-87FA-ACC4-A0FD-E98B07CE9852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811185" y="3067050"/>
            <a:ext cx="6400800" cy="3048000"/>
          </a:xfrm>
        </p:spPr>
        <p:txBody>
          <a:bodyPr lIns="0" tIns="0" rIns="0" bIns="0"/>
          <a:lstStyle>
            <a:lvl1pPr marL="0" indent="0">
              <a:buNone/>
              <a:defRPr sz="1800"/>
            </a:lvl1pPr>
            <a:lvl2pPr marL="411480">
              <a:defRPr sz="1800"/>
            </a:lvl2pPr>
            <a:lvl3pPr marL="685800">
              <a:defRPr sz="1800"/>
            </a:lvl3pPr>
            <a:lvl4pPr marL="1051560">
              <a:defRPr sz="1800"/>
            </a:lvl4pPr>
            <a:lvl5pPr marL="1417320"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8F85D-7A7F-3D36-8C6A-6589D66D2AFD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7861300" y="3067050"/>
            <a:ext cx="3519515" cy="3048000"/>
          </a:xfrm>
        </p:spPr>
        <p:txBody>
          <a:bodyPr lIns="0" tIns="0" rIns="0" bIns="0"/>
          <a:lstStyle>
            <a:lvl1pPr marL="342900" indent="-342900">
              <a:buFont typeface="+mj-lt"/>
              <a:buAutoNum type="arabicPeriod"/>
              <a:defRPr sz="1800"/>
            </a:lvl1pPr>
            <a:lvl2pPr marL="525780" indent="-342900">
              <a:buFont typeface="+mj-lt"/>
              <a:buAutoNum type="alphaLcPeriod"/>
              <a:defRPr sz="1800"/>
            </a:lvl2pPr>
            <a:lvl3pPr marL="800100" indent="-342900">
              <a:buFont typeface="+mj-lt"/>
              <a:buAutoNum type="arabicParenR"/>
              <a:defRPr sz="1800"/>
            </a:lvl3pPr>
            <a:lvl4pPr marL="1165860" indent="-342900">
              <a:buFont typeface="+mj-lt"/>
              <a:buAutoNum type="alphaLcPeriod"/>
              <a:defRPr sz="1800"/>
            </a:lvl4pPr>
            <a:lvl5pPr marL="1531620" indent="-342900"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9453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008">
          <p15:clr>
            <a:srgbClr val="FBAE40"/>
          </p15:clr>
        </p15:guide>
        <p15:guide id="3" orient="horz" pos="1560">
          <p15:clr>
            <a:srgbClr val="FBAE40"/>
          </p15:clr>
        </p15:guide>
        <p15:guide id="4" pos="312">
          <p15:clr>
            <a:srgbClr val="FBAE40"/>
          </p15:clr>
        </p15:guide>
        <p15:guide id="5" pos="816">
          <p15:clr>
            <a:srgbClr val="FBAE40"/>
          </p15:clr>
        </p15:guide>
        <p15:guide id="6" pos="633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D8C74DBB-978B-8EA5-44E6-3AF3F58B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028" b="67254"/>
          <a:stretch>
            <a:fillRect/>
          </a:stretch>
        </p:blipFill>
        <p:spPr>
          <a:xfrm>
            <a:off x="0" y="4612248"/>
            <a:ext cx="3769950" cy="2245753"/>
          </a:xfrm>
          <a:custGeom>
            <a:avLst/>
            <a:gdLst>
              <a:gd name="connsiteX0" fmla="*/ 0 w 3769950"/>
              <a:gd name="connsiteY0" fmla="*/ 0 h 2245753"/>
              <a:gd name="connsiteX1" fmla="*/ 3769950 w 3769950"/>
              <a:gd name="connsiteY1" fmla="*/ 0 h 2245753"/>
              <a:gd name="connsiteX2" fmla="*/ 3769950 w 3769950"/>
              <a:gd name="connsiteY2" fmla="*/ 2245753 h 2245753"/>
              <a:gd name="connsiteX3" fmla="*/ 0 w 3769950"/>
              <a:gd name="connsiteY3" fmla="*/ 2245753 h 2245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950" h="2245753">
                <a:moveTo>
                  <a:pt x="0" y="0"/>
                </a:moveTo>
                <a:lnTo>
                  <a:pt x="3769950" y="0"/>
                </a:lnTo>
                <a:lnTo>
                  <a:pt x="3769950" y="2245753"/>
                </a:lnTo>
                <a:lnTo>
                  <a:pt x="0" y="2245753"/>
                </a:lnTo>
                <a:close/>
              </a:path>
            </a:pathLst>
          </a:cu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F7D965D3-2ED5-0347-F848-6C2A1D36A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513" b="14154"/>
          <a:stretch>
            <a:fillRect/>
          </a:stretch>
        </p:blipFill>
        <p:spPr>
          <a:xfrm>
            <a:off x="9141088" y="970666"/>
            <a:ext cx="3050912" cy="5887335"/>
          </a:xfrm>
          <a:custGeom>
            <a:avLst/>
            <a:gdLst>
              <a:gd name="connsiteX0" fmla="*/ 0 w 3050912"/>
              <a:gd name="connsiteY0" fmla="*/ 0 h 5887335"/>
              <a:gd name="connsiteX1" fmla="*/ 3050912 w 3050912"/>
              <a:gd name="connsiteY1" fmla="*/ 0 h 5887335"/>
              <a:gd name="connsiteX2" fmla="*/ 3050912 w 3050912"/>
              <a:gd name="connsiteY2" fmla="*/ 5887335 h 5887335"/>
              <a:gd name="connsiteX3" fmla="*/ 0 w 3050912"/>
              <a:gd name="connsiteY3" fmla="*/ 5887335 h 588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0912" h="5887335">
                <a:moveTo>
                  <a:pt x="0" y="0"/>
                </a:moveTo>
                <a:lnTo>
                  <a:pt x="3050912" y="0"/>
                </a:lnTo>
                <a:lnTo>
                  <a:pt x="3050912" y="5887335"/>
                </a:lnTo>
                <a:lnTo>
                  <a:pt x="0" y="5887335"/>
                </a:lnTo>
                <a:close/>
              </a:path>
            </a:pathLst>
          </a:cu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1CBEC63C-AA69-807D-2A93-BC45B1BDF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4" y="621973"/>
            <a:ext cx="7309086" cy="1828800"/>
          </a:xfrm>
        </p:spPr>
        <p:txBody>
          <a:bodyPr lIns="0" tIns="0" rIns="0" bIns="0">
            <a:no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3E0C7AAD-1535-12DC-133E-2253BF501721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811183" y="2757488"/>
            <a:ext cx="10548967" cy="3399964"/>
          </a:xfrm>
        </p:spPr>
        <p:txBody>
          <a:bodyPr/>
          <a:lstStyle/>
          <a:p>
            <a:r>
              <a:rPr lang="en-US" dirty="0"/>
              <a:t>Click icon to insert table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9749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008">
          <p15:clr>
            <a:srgbClr val="FBAE40"/>
          </p15:clr>
        </p15:guide>
        <p15:guide id="3" orient="horz" pos="1560">
          <p15:clr>
            <a:srgbClr val="FBAE40"/>
          </p15:clr>
        </p15:guide>
        <p15:guide id="4" pos="312">
          <p15:clr>
            <a:srgbClr val="FBAE40"/>
          </p15:clr>
        </p15:guide>
        <p15:guide id="5" pos="816">
          <p15:clr>
            <a:srgbClr val="FBAE40"/>
          </p15:clr>
        </p15:guide>
        <p15:guide id="6" pos="633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48AC6985-AA41-BCAE-CEDF-E736D973B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184" y="612647"/>
            <a:ext cx="10002589" cy="3657600"/>
          </a:xfrm>
        </p:spPr>
        <p:txBody>
          <a:bodyPr lIns="0" tIns="0" rIns="0" bIns="0" anchor="b">
            <a:noAutofit/>
          </a:bodyPr>
          <a:lstStyle>
            <a:lvl1pPr mar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7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A7B85660-94E4-85D1-95CA-415513A0355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11185" y="4724033"/>
            <a:ext cx="7000972" cy="1709423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400" b="1" i="0">
                <a:solidFill>
                  <a:schemeClr val="accent4"/>
                </a:solidFill>
                <a:latin typeface="+mj-lt"/>
                <a:cs typeface="Arial Black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DCAF5C0-1B51-02B5-924D-230575353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>
            <a:off x="9829617" y="4724034"/>
            <a:ext cx="2133966" cy="2133966"/>
            <a:chOff x="9654699" y="2229295"/>
            <a:chExt cx="2133966" cy="2133966"/>
          </a:xfrm>
        </p:grpSpPr>
        <p:sp>
          <p:nvSpPr>
            <p:cNvPr id="3" name="Freeform 11">
              <a:extLst>
                <a:ext uri="{FF2B5EF4-FFF2-40B4-BE49-F238E27FC236}">
                  <a16:creationId xmlns:a16="http://schemas.microsoft.com/office/drawing/2014/main" id="{41AAE8D5-8E6A-7CBE-9018-DD8F3493D049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" name="Freeform 12">
              <a:extLst>
                <a:ext uri="{FF2B5EF4-FFF2-40B4-BE49-F238E27FC236}">
                  <a16:creationId xmlns:a16="http://schemas.microsoft.com/office/drawing/2014/main" id="{C694532E-B147-38A2-55EE-24483385016A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5" name="Graphic 4">
            <a:extLst>
              <a:ext uri="{FF2B5EF4-FFF2-40B4-BE49-F238E27FC236}">
                <a16:creationId xmlns:a16="http://schemas.microsoft.com/office/drawing/2014/main" id="{114B3BE5-2D39-542C-00BB-A940C568E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2884" r="34757"/>
          <a:stretch>
            <a:fillRect/>
          </a:stretch>
        </p:blipFill>
        <p:spPr>
          <a:xfrm>
            <a:off x="7717670" y="0"/>
            <a:ext cx="4474331" cy="3231221"/>
          </a:xfrm>
          <a:custGeom>
            <a:avLst/>
            <a:gdLst>
              <a:gd name="connsiteX0" fmla="*/ 0 w 4474331"/>
              <a:gd name="connsiteY0" fmla="*/ 0 h 3231221"/>
              <a:gd name="connsiteX1" fmla="*/ 4474331 w 4474331"/>
              <a:gd name="connsiteY1" fmla="*/ 0 h 3231221"/>
              <a:gd name="connsiteX2" fmla="*/ 4474331 w 4474331"/>
              <a:gd name="connsiteY2" fmla="*/ 3231221 h 3231221"/>
              <a:gd name="connsiteX3" fmla="*/ 0 w 4474331"/>
              <a:gd name="connsiteY3" fmla="*/ 3231221 h 323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4331" h="3231221">
                <a:moveTo>
                  <a:pt x="0" y="0"/>
                </a:moveTo>
                <a:lnTo>
                  <a:pt x="4474331" y="0"/>
                </a:lnTo>
                <a:lnTo>
                  <a:pt x="4474331" y="3231221"/>
                </a:lnTo>
                <a:lnTo>
                  <a:pt x="0" y="323122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8881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5" y="621973"/>
            <a:ext cx="6400800" cy="1828800"/>
          </a:xfrm>
        </p:spPr>
        <p:txBody>
          <a:bodyPr lIns="0" tIns="0" rIns="0" bIns="0">
            <a:noAutofit/>
          </a:bodyPr>
          <a:lstStyle>
            <a:lvl1pPr>
              <a:defRPr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3606A3B-5B75-C830-0580-02B3AF648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698" r="40000"/>
          <a:stretch>
            <a:fillRect/>
          </a:stretch>
        </p:blipFill>
        <p:spPr>
          <a:xfrm>
            <a:off x="8077200" y="0"/>
            <a:ext cx="4114800" cy="5712824"/>
          </a:xfrm>
          <a:custGeom>
            <a:avLst/>
            <a:gdLst>
              <a:gd name="connsiteX0" fmla="*/ 0 w 4114800"/>
              <a:gd name="connsiteY0" fmla="*/ 0 h 5712824"/>
              <a:gd name="connsiteX1" fmla="*/ 4114800 w 4114800"/>
              <a:gd name="connsiteY1" fmla="*/ 0 h 5712824"/>
              <a:gd name="connsiteX2" fmla="*/ 4114800 w 4114800"/>
              <a:gd name="connsiteY2" fmla="*/ 5712824 h 5712824"/>
              <a:gd name="connsiteX3" fmla="*/ 0 w 4114800"/>
              <a:gd name="connsiteY3" fmla="*/ 5712824 h 5712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4800" h="5712824">
                <a:moveTo>
                  <a:pt x="0" y="0"/>
                </a:moveTo>
                <a:lnTo>
                  <a:pt x="4114800" y="0"/>
                </a:lnTo>
                <a:lnTo>
                  <a:pt x="4114800" y="5712824"/>
                </a:lnTo>
                <a:lnTo>
                  <a:pt x="0" y="5712824"/>
                </a:lnTo>
                <a:close/>
              </a:path>
            </a:pathLst>
          </a:cu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5B92DB2-64DD-608F-360F-52958A93E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5683" y="944192"/>
            <a:ext cx="1291008" cy="12910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A1AC91-E5AE-A457-178C-6A577DAAF4C4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11185" y="2774786"/>
            <a:ext cx="6400800" cy="3257550"/>
          </a:xfrm>
        </p:spPr>
        <p:txBody>
          <a:bodyPr lIns="0"/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D4FED77-2877-7D28-E27C-7BE9F5E73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1185" y="6356350"/>
            <a:ext cx="4411509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0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0785AC1-54EA-61EE-115B-C1910CC60A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37615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 b="1" i="0" spc="50" baseline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008">
          <p15:clr>
            <a:srgbClr val="FBAE40"/>
          </p15:clr>
        </p15:guide>
        <p15:guide id="3" orient="horz" pos="1560">
          <p15:clr>
            <a:srgbClr val="FBAE40"/>
          </p15:clr>
        </p15:guide>
        <p15:guide id="4" pos="312">
          <p15:clr>
            <a:srgbClr val="FBAE40"/>
          </p15:clr>
        </p15:guide>
        <p15:guide id="5" pos="81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F0B2CA14-03DC-FC05-7713-E0261B4B2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642" b="69630"/>
          <a:stretch>
            <a:fillRect/>
          </a:stretch>
        </p:blipFill>
        <p:spPr>
          <a:xfrm>
            <a:off x="1" y="4775200"/>
            <a:ext cx="6608233" cy="2082800"/>
          </a:xfrm>
          <a:custGeom>
            <a:avLst/>
            <a:gdLst>
              <a:gd name="connsiteX0" fmla="*/ 0 w 6608233"/>
              <a:gd name="connsiteY0" fmla="*/ 0 h 2082800"/>
              <a:gd name="connsiteX1" fmla="*/ 6608233 w 6608233"/>
              <a:gd name="connsiteY1" fmla="*/ 0 h 2082800"/>
              <a:gd name="connsiteX2" fmla="*/ 6608233 w 6608233"/>
              <a:gd name="connsiteY2" fmla="*/ 2082800 h 2082800"/>
              <a:gd name="connsiteX3" fmla="*/ 0 w 6608233"/>
              <a:gd name="connsiteY3" fmla="*/ 2082800 h 208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08233" h="2082800">
                <a:moveTo>
                  <a:pt x="0" y="0"/>
                </a:moveTo>
                <a:lnTo>
                  <a:pt x="6608233" y="0"/>
                </a:lnTo>
                <a:lnTo>
                  <a:pt x="6608233" y="2082800"/>
                </a:lnTo>
                <a:lnTo>
                  <a:pt x="0" y="2082800"/>
                </a:lnTo>
                <a:close/>
              </a:path>
            </a:pathLst>
          </a:custGeom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5EC223C2-E475-8E7A-48D4-A9BC2EB69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49382" y="1747860"/>
            <a:ext cx="2692400" cy="2692400"/>
          </a:xfrm>
          <a:custGeom>
            <a:avLst/>
            <a:gdLst>
              <a:gd name="connsiteX0" fmla="*/ 1346200 w 2692400"/>
              <a:gd name="connsiteY0" fmla="*/ 0 h 2692400"/>
              <a:gd name="connsiteX1" fmla="*/ 2692400 w 2692400"/>
              <a:gd name="connsiteY1" fmla="*/ 1346200 h 2692400"/>
              <a:gd name="connsiteX2" fmla="*/ 1346200 w 2692400"/>
              <a:gd name="connsiteY2" fmla="*/ 2692400 h 2692400"/>
              <a:gd name="connsiteX3" fmla="*/ 0 w 2692400"/>
              <a:gd name="connsiteY3" fmla="*/ 1346200 h 2692400"/>
              <a:gd name="connsiteX4" fmla="*/ 1346200 w 2692400"/>
              <a:gd name="connsiteY4" fmla="*/ 0 h 2692400"/>
              <a:gd name="connsiteX5" fmla="*/ 1346199 w 2692400"/>
              <a:gd name="connsiteY5" fmla="*/ 457130 h 2692400"/>
              <a:gd name="connsiteX6" fmla="*/ 457130 w 2692400"/>
              <a:gd name="connsiteY6" fmla="*/ 1346199 h 2692400"/>
              <a:gd name="connsiteX7" fmla="*/ 1346199 w 2692400"/>
              <a:gd name="connsiteY7" fmla="*/ 2235268 h 2692400"/>
              <a:gd name="connsiteX8" fmla="*/ 2235268 w 2692400"/>
              <a:gd name="connsiteY8" fmla="*/ 1346199 h 2692400"/>
              <a:gd name="connsiteX9" fmla="*/ 1346199 w 2692400"/>
              <a:gd name="connsiteY9" fmla="*/ 457130 h 269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2400" h="2692400">
                <a:moveTo>
                  <a:pt x="1346200" y="0"/>
                </a:moveTo>
                <a:cubicBezTo>
                  <a:pt x="2089686" y="0"/>
                  <a:pt x="2692400" y="602714"/>
                  <a:pt x="2692400" y="1346200"/>
                </a:cubicBezTo>
                <a:cubicBezTo>
                  <a:pt x="2692400" y="2089686"/>
                  <a:pt x="2089686" y="2692400"/>
                  <a:pt x="1346200" y="2692400"/>
                </a:cubicBezTo>
                <a:cubicBezTo>
                  <a:pt x="602714" y="2692400"/>
                  <a:pt x="0" y="2089686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  <a:moveTo>
                  <a:pt x="1346199" y="457130"/>
                </a:move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837218"/>
                  <a:pt x="855180" y="2235268"/>
                  <a:pt x="1346199" y="2235268"/>
                </a:cubicBezTo>
                <a:cubicBezTo>
                  <a:pt x="1837218" y="2235268"/>
                  <a:pt x="2235268" y="1837218"/>
                  <a:pt x="2235268" y="1346199"/>
                </a:cubicBezTo>
                <a:cubicBezTo>
                  <a:pt x="2235268" y="855180"/>
                  <a:pt x="1837218" y="457130"/>
                  <a:pt x="1346199" y="457130"/>
                </a:cubicBezTo>
                <a:close/>
              </a:path>
            </a:pathLst>
          </a:custGeom>
          <a:solidFill>
            <a:srgbClr val="D5D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D9D7CE-BCD9-0B12-1945-C5FFE31A7D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93014" y="361075"/>
            <a:ext cx="2115351" cy="21153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455275E-28AB-F0B7-E799-5116B11205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5" y="827307"/>
            <a:ext cx="6400800" cy="5203387"/>
          </a:xfrm>
        </p:spPr>
        <p:txBody>
          <a:bodyPr lIns="0" tIns="0" rIns="0" bIns="0" anchor="ctr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7BD7E0A-39A9-0CF7-F1CE-E777075BFAA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401915" y="3046905"/>
            <a:ext cx="3456590" cy="3456590"/>
          </a:xfrm>
          <a:custGeom>
            <a:avLst/>
            <a:gdLst>
              <a:gd name="connsiteX0" fmla="*/ 1728295 w 3456590"/>
              <a:gd name="connsiteY0" fmla="*/ 0 h 3456590"/>
              <a:gd name="connsiteX1" fmla="*/ 3456590 w 3456590"/>
              <a:gd name="connsiteY1" fmla="*/ 1728295 h 3456590"/>
              <a:gd name="connsiteX2" fmla="*/ 1728295 w 3456590"/>
              <a:gd name="connsiteY2" fmla="*/ 3456590 h 3456590"/>
              <a:gd name="connsiteX3" fmla="*/ 0 w 3456590"/>
              <a:gd name="connsiteY3" fmla="*/ 1728295 h 3456590"/>
              <a:gd name="connsiteX4" fmla="*/ 1728295 w 3456590"/>
              <a:gd name="connsiteY4" fmla="*/ 0 h 345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6590" h="3456590">
                <a:moveTo>
                  <a:pt x="1728295" y="0"/>
                </a:moveTo>
                <a:cubicBezTo>
                  <a:pt x="2682806" y="0"/>
                  <a:pt x="3456590" y="773784"/>
                  <a:pt x="3456590" y="1728295"/>
                </a:cubicBezTo>
                <a:cubicBezTo>
                  <a:pt x="3456590" y="2682806"/>
                  <a:pt x="2682806" y="3456590"/>
                  <a:pt x="1728295" y="3456590"/>
                </a:cubicBezTo>
                <a:cubicBezTo>
                  <a:pt x="773784" y="3456590"/>
                  <a:pt x="0" y="2682806"/>
                  <a:pt x="0" y="1728295"/>
                </a:cubicBezTo>
                <a:cubicBezTo>
                  <a:pt x="0" y="773784"/>
                  <a:pt x="773784" y="0"/>
                  <a:pt x="1728295" y="0"/>
                </a:cubicBezTo>
                <a:close/>
              </a:path>
            </a:pathLst>
          </a:custGeom>
          <a:ln w="57150">
            <a:noFill/>
          </a:ln>
        </p:spPr>
        <p:txBody>
          <a:bodyPr wrap="square" tIns="1371600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1636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>
            <a:extLst>
              <a:ext uri="{FF2B5EF4-FFF2-40B4-BE49-F238E27FC236}">
                <a16:creationId xmlns:a16="http://schemas.microsoft.com/office/drawing/2014/main" id="{269C21E5-B8EE-7438-A771-34BC8006E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385898" y="0"/>
            <a:ext cx="1574573" cy="3954463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18F333FA-6DDE-DB6C-73BB-FE8387977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15508" y="4240999"/>
            <a:ext cx="2115351" cy="21153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B87953E-96F2-8BCC-B295-E1033E7D27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5" y="621972"/>
            <a:ext cx="7599718" cy="3051394"/>
          </a:xfrm>
        </p:spPr>
        <p:txBody>
          <a:bodyPr lIns="0" tIns="0" rIns="0" bIns="0" anchor="b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0A627B70-91C8-40B9-6189-B29749FF6E9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1185" y="3965028"/>
            <a:ext cx="7599718" cy="149378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accent4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1800" b="1" i="0">
                <a:latin typeface="Arial Black" panose="020B0604020202020204" pitchFamily="34" charset="0"/>
                <a:cs typeface="Arial Black" panose="020B0604020202020204" pitchFamily="34" charset="0"/>
              </a:defRPr>
            </a:lvl2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9470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008">
          <p15:clr>
            <a:srgbClr val="FBAE40"/>
          </p15:clr>
        </p15:guide>
        <p15:guide id="3" orient="horz" pos="1560">
          <p15:clr>
            <a:srgbClr val="FBAE40"/>
          </p15:clr>
        </p15:guide>
        <p15:guide id="4" pos="312">
          <p15:clr>
            <a:srgbClr val="FBAE40"/>
          </p15:clr>
        </p15:guide>
        <p15:guide id="5" pos="816">
          <p15:clr>
            <a:srgbClr val="FBAE40"/>
          </p15:clr>
        </p15:guide>
        <p15:guide id="6" pos="7344">
          <p15:clr>
            <a:srgbClr val="FBAE40"/>
          </p15:clr>
        </p15:guide>
        <p15:guide id="7" orient="horz" pos="1416">
          <p15:clr>
            <a:srgbClr val="FBAE40"/>
          </p15:clr>
        </p15:guide>
        <p15:guide id="9" orient="horz" pos="384">
          <p15:clr>
            <a:srgbClr val="FBAE40"/>
          </p15:clr>
        </p15:guide>
        <p15:guide id="10" orient="horz" pos="374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7C12813-DBA6-41C2-2418-83919E059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>
            <a:off x="741680" y="0"/>
            <a:ext cx="2133966" cy="2133966"/>
            <a:chOff x="9654699" y="2229295"/>
            <a:chExt cx="2133966" cy="2133966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C2A74540-7988-B712-8AB1-9EE03FE1EC8A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736CF9A1-91DA-6419-08F2-4CC262EA4D1E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9" name="Graphic 8">
            <a:extLst>
              <a:ext uri="{FF2B5EF4-FFF2-40B4-BE49-F238E27FC236}">
                <a16:creationId xmlns:a16="http://schemas.microsoft.com/office/drawing/2014/main" id="{AAAE3BC0-55AE-B520-F2B8-50BF886EF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2884" r="34757"/>
          <a:stretch>
            <a:fillRect/>
          </a:stretch>
        </p:blipFill>
        <p:spPr>
          <a:xfrm flipH="1" flipV="1">
            <a:off x="0" y="3626779"/>
            <a:ext cx="4474331" cy="3231221"/>
          </a:xfrm>
          <a:custGeom>
            <a:avLst/>
            <a:gdLst>
              <a:gd name="connsiteX0" fmla="*/ 0 w 4474331"/>
              <a:gd name="connsiteY0" fmla="*/ 0 h 3231221"/>
              <a:gd name="connsiteX1" fmla="*/ 4474331 w 4474331"/>
              <a:gd name="connsiteY1" fmla="*/ 0 h 3231221"/>
              <a:gd name="connsiteX2" fmla="*/ 4474331 w 4474331"/>
              <a:gd name="connsiteY2" fmla="*/ 3231221 h 3231221"/>
              <a:gd name="connsiteX3" fmla="*/ 0 w 4474331"/>
              <a:gd name="connsiteY3" fmla="*/ 3231221 h 323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4331" h="3231221">
                <a:moveTo>
                  <a:pt x="0" y="0"/>
                </a:moveTo>
                <a:lnTo>
                  <a:pt x="4474331" y="0"/>
                </a:lnTo>
                <a:lnTo>
                  <a:pt x="4474331" y="3231221"/>
                </a:lnTo>
                <a:lnTo>
                  <a:pt x="0" y="3231221"/>
                </a:lnTo>
                <a:close/>
              </a:path>
            </a:pathLst>
          </a:cu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7B29A2F3-C289-9762-6F9F-DA18D322DF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3000" y="621972"/>
            <a:ext cx="6400800" cy="1828800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F2A1870-E86B-5125-7AB3-A1F5DF7E7528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4953000" y="2768043"/>
            <a:ext cx="6400799" cy="3231221"/>
          </a:xfrm>
        </p:spPr>
        <p:txBody>
          <a:bodyPr lIns="0" tIns="0" rIns="0" bIns="0"/>
          <a:lstStyle>
            <a:lvl1pPr marL="0" indent="0">
              <a:buNone/>
              <a:defRPr sz="1800"/>
            </a:lvl1pPr>
            <a:lvl2pPr marL="411480">
              <a:defRPr sz="1600"/>
            </a:lvl2pPr>
            <a:lvl3pPr marL="685800">
              <a:defRPr sz="1400"/>
            </a:lvl3pPr>
            <a:lvl4pPr marL="1051560">
              <a:defRPr sz="1200"/>
            </a:lvl4pPr>
            <a:lvl5pPr marL="1417320">
              <a:defRPr sz="1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F1FE2A1C-A3CC-9D8B-DE44-FDE1132F7F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1185" y="6356350"/>
            <a:ext cx="4411509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0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23C454DD-C924-8468-6944-AF53508CD8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37615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 b="1" i="0" spc="50" baseline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8256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008">
          <p15:clr>
            <a:srgbClr val="FBAE40"/>
          </p15:clr>
        </p15:guide>
        <p15:guide id="3" orient="horz" pos="1560">
          <p15:clr>
            <a:srgbClr val="FBAE40"/>
          </p15:clr>
        </p15:guide>
        <p15:guide id="4" pos="312">
          <p15:clr>
            <a:srgbClr val="FBAE40"/>
          </p15:clr>
        </p15:guide>
        <p15:guide id="5" pos="816">
          <p15:clr>
            <a:srgbClr val="FBAE40"/>
          </p15:clr>
        </p15:guide>
        <p15:guide id="6" pos="7344">
          <p15:clr>
            <a:srgbClr val="FBAE40"/>
          </p15:clr>
        </p15:guide>
        <p15:guide id="7" orient="horz" pos="1416">
          <p15:clr>
            <a:srgbClr val="FBAE40"/>
          </p15:clr>
        </p15:guide>
        <p15:guide id="9" orient="horz" pos="384">
          <p15:clr>
            <a:srgbClr val="FBAE40"/>
          </p15:clr>
        </p15:guide>
        <p15:guide id="10" orient="horz" pos="374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5" y="621972"/>
            <a:ext cx="6400800" cy="3051393"/>
          </a:xfrm>
        </p:spPr>
        <p:txBody>
          <a:bodyPr lIns="0" tIns="0" rIns="0" bIns="0" anchor="b">
            <a:noAutofit/>
          </a:bodyPr>
          <a:lstStyle>
            <a:lvl1pPr>
              <a:defRPr sz="54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E0CDAE70-42DC-AB0D-6734-B9944B7993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1185" y="3965028"/>
            <a:ext cx="6400799" cy="1966747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2400" b="1" i="0" dirty="0">
                <a:solidFill>
                  <a:schemeClr val="accent4"/>
                </a:solidFill>
                <a:latin typeface="+mj-lt"/>
                <a:cs typeface="Arial Black" panose="020B0604020202020204" pitchFamily="34" charset="0"/>
              </a:defRPr>
            </a:lvl1pPr>
          </a:lstStyle>
          <a:p>
            <a:pPr marL="228600" lvl="0" indent="-228600"/>
            <a:r>
              <a:rPr lang="en-US" dirty="0"/>
              <a:t>Click to add subtitle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3606A3B-5B75-C830-0580-02B3AF648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698" r="40000"/>
          <a:stretch>
            <a:fillRect/>
          </a:stretch>
        </p:blipFill>
        <p:spPr>
          <a:xfrm>
            <a:off x="8077200" y="0"/>
            <a:ext cx="4114800" cy="5712824"/>
          </a:xfrm>
          <a:custGeom>
            <a:avLst/>
            <a:gdLst>
              <a:gd name="connsiteX0" fmla="*/ 0 w 4114800"/>
              <a:gd name="connsiteY0" fmla="*/ 0 h 5712824"/>
              <a:gd name="connsiteX1" fmla="*/ 4114800 w 4114800"/>
              <a:gd name="connsiteY1" fmla="*/ 0 h 5712824"/>
              <a:gd name="connsiteX2" fmla="*/ 4114800 w 4114800"/>
              <a:gd name="connsiteY2" fmla="*/ 5712824 h 5712824"/>
              <a:gd name="connsiteX3" fmla="*/ 0 w 4114800"/>
              <a:gd name="connsiteY3" fmla="*/ 5712824 h 5712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4800" h="5712824">
                <a:moveTo>
                  <a:pt x="0" y="0"/>
                </a:moveTo>
                <a:lnTo>
                  <a:pt x="4114800" y="0"/>
                </a:lnTo>
                <a:lnTo>
                  <a:pt x="4114800" y="5712824"/>
                </a:lnTo>
                <a:lnTo>
                  <a:pt x="0" y="5712824"/>
                </a:lnTo>
                <a:close/>
              </a:path>
            </a:pathLst>
          </a:cu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5B92DB2-64DD-608F-360F-52958A93E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5683" y="944192"/>
            <a:ext cx="1291008" cy="12910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38EDAF-6CF8-D96E-EB91-CAFEBE0CA1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091187" y="2475185"/>
            <a:ext cx="3456590" cy="3456590"/>
          </a:xfrm>
          <a:custGeom>
            <a:avLst/>
            <a:gdLst>
              <a:gd name="connsiteX0" fmla="*/ 1728295 w 3456590"/>
              <a:gd name="connsiteY0" fmla="*/ 0 h 3456590"/>
              <a:gd name="connsiteX1" fmla="*/ 3456590 w 3456590"/>
              <a:gd name="connsiteY1" fmla="*/ 1728295 h 3456590"/>
              <a:gd name="connsiteX2" fmla="*/ 1728295 w 3456590"/>
              <a:gd name="connsiteY2" fmla="*/ 3456590 h 3456590"/>
              <a:gd name="connsiteX3" fmla="*/ 0 w 3456590"/>
              <a:gd name="connsiteY3" fmla="*/ 1728295 h 3456590"/>
              <a:gd name="connsiteX4" fmla="*/ 1728295 w 3456590"/>
              <a:gd name="connsiteY4" fmla="*/ 0 h 345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6590" h="3456590">
                <a:moveTo>
                  <a:pt x="1728295" y="0"/>
                </a:moveTo>
                <a:cubicBezTo>
                  <a:pt x="2682806" y="0"/>
                  <a:pt x="3456590" y="773784"/>
                  <a:pt x="3456590" y="1728295"/>
                </a:cubicBezTo>
                <a:cubicBezTo>
                  <a:pt x="3456590" y="2682806"/>
                  <a:pt x="2682806" y="3456590"/>
                  <a:pt x="1728295" y="3456590"/>
                </a:cubicBezTo>
                <a:cubicBezTo>
                  <a:pt x="773784" y="3456590"/>
                  <a:pt x="0" y="2682806"/>
                  <a:pt x="0" y="1728295"/>
                </a:cubicBezTo>
                <a:cubicBezTo>
                  <a:pt x="0" y="773784"/>
                  <a:pt x="773784" y="0"/>
                  <a:pt x="1728295" y="0"/>
                </a:cubicBezTo>
                <a:close/>
              </a:path>
            </a:pathLst>
          </a:custGeom>
          <a:solidFill>
            <a:schemeClr val="accent3"/>
          </a:solidFill>
          <a:ln w="57150">
            <a:noFill/>
          </a:ln>
        </p:spPr>
        <p:txBody>
          <a:bodyPr wrap="square" tIns="1188720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E148B4D-CB0B-8B95-BA58-B33DE05305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1185" y="6356350"/>
            <a:ext cx="4411509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0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B895145-43B3-C337-08C1-C009F83D8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37615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 b="1" i="0" spc="50" baseline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8837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A22F8239-92F5-595B-5DD3-ACBA1C19E6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82969"/>
          <a:stretch/>
        </p:blipFill>
        <p:spPr>
          <a:xfrm>
            <a:off x="3459002" y="5609995"/>
            <a:ext cx="7328137" cy="1248005"/>
          </a:xfrm>
          <a:custGeom>
            <a:avLst/>
            <a:gdLst>
              <a:gd name="connsiteX0" fmla="*/ 0 w 7328137"/>
              <a:gd name="connsiteY0" fmla="*/ 0 h 1912980"/>
              <a:gd name="connsiteX1" fmla="*/ 7328137 w 7328137"/>
              <a:gd name="connsiteY1" fmla="*/ 0 h 1912980"/>
              <a:gd name="connsiteX2" fmla="*/ 7328137 w 7328137"/>
              <a:gd name="connsiteY2" fmla="*/ 1912980 h 1912980"/>
              <a:gd name="connsiteX3" fmla="*/ 0 w 7328137"/>
              <a:gd name="connsiteY3" fmla="*/ 1912980 h 1912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8137" h="1912980">
                <a:moveTo>
                  <a:pt x="0" y="0"/>
                </a:moveTo>
                <a:lnTo>
                  <a:pt x="7328137" y="0"/>
                </a:lnTo>
                <a:lnTo>
                  <a:pt x="7328137" y="1912980"/>
                </a:lnTo>
                <a:lnTo>
                  <a:pt x="0" y="1912980"/>
                </a:lnTo>
                <a:close/>
              </a:path>
            </a:pathLst>
          </a:cu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F9E987C-6F3E-FB11-D796-2D5F9075A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>
            <a:off x="9829617" y="0"/>
            <a:ext cx="2133966" cy="2133966"/>
            <a:chOff x="9654699" y="2229295"/>
            <a:chExt cx="2133966" cy="2133966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53342B09-3192-492F-3F5F-19163C83F9EE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062E2B15-36A9-C2C7-6306-EEA512B646D0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52DD956C-BC83-8F97-6FF5-5A11028FEF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3816" y="621792"/>
            <a:ext cx="8180412" cy="1828800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A612ED1-3CD3-8532-2C92-777F6D005F10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813816" y="2948152"/>
            <a:ext cx="4956470" cy="3120773"/>
          </a:xfrm>
        </p:spPr>
        <p:txBody>
          <a:bodyPr lIns="0" tIns="0" rIns="0" bIns="0"/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685800">
              <a:spcBef>
                <a:spcPts val="1000"/>
              </a:spcBef>
              <a:defRPr sz="1800"/>
            </a:lvl3pPr>
            <a:lvl4pPr marL="1051560">
              <a:spcBef>
                <a:spcPts val="1000"/>
              </a:spcBef>
              <a:defRPr sz="1800"/>
            </a:lvl4pPr>
            <a:lvl5pPr marL="1417320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4BCE7-3651-7CA3-1353-9B2526D267AF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421716" y="2948152"/>
            <a:ext cx="4956470" cy="3120773"/>
          </a:xfrm>
        </p:spPr>
        <p:txBody>
          <a:bodyPr lIns="0" tIns="0" rIns="0" bIns="0"/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685800">
              <a:spcBef>
                <a:spcPts val="1000"/>
              </a:spcBef>
              <a:defRPr sz="1800"/>
            </a:lvl3pPr>
            <a:lvl4pPr marL="1051560">
              <a:spcBef>
                <a:spcPts val="1000"/>
              </a:spcBef>
              <a:defRPr sz="1800"/>
            </a:lvl4pPr>
            <a:lvl5pPr marL="1417320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886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008">
          <p15:clr>
            <a:srgbClr val="FBAE40"/>
          </p15:clr>
        </p15:guide>
        <p15:guide id="3" orient="horz" pos="1560">
          <p15:clr>
            <a:srgbClr val="FBAE40"/>
          </p15:clr>
        </p15:guide>
        <p15:guide id="4" pos="312">
          <p15:clr>
            <a:srgbClr val="FBAE40"/>
          </p15:clr>
        </p15:guide>
        <p15:guide id="5" pos="816">
          <p15:clr>
            <a:srgbClr val="FBAE40"/>
          </p15:clr>
        </p15:guide>
        <p15:guide id="6" pos="7344">
          <p15:clr>
            <a:srgbClr val="FBAE40"/>
          </p15:clr>
        </p15:guide>
        <p15:guide id="7" orient="horz" pos="1416">
          <p15:clr>
            <a:srgbClr val="FBAE40"/>
          </p15:clr>
        </p15:guide>
        <p15:guide id="9" orient="horz" pos="384">
          <p15:clr>
            <a:srgbClr val="FBAE40"/>
          </p15:clr>
        </p15:guide>
        <p15:guide id="10" orient="horz" pos="374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id="{83F8143D-16B1-4CE2-1910-9E5074922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10800000">
            <a:off x="1084203" y="4586286"/>
            <a:ext cx="1574573" cy="2271713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F6BE63D1-6CC6-AD50-D587-0514090FB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813816" y="2184400"/>
            <a:ext cx="2115351" cy="21153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1A089D1-3F91-4EA1-F598-0EDD4632E4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3816" y="605155"/>
            <a:ext cx="10571734" cy="1160145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2DE6614-889D-2DB5-4C2F-DCBD22BA3B22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3835400" y="2185127"/>
            <a:ext cx="2736849" cy="4067717"/>
          </a:xfrm>
        </p:spPr>
        <p:txBody>
          <a:bodyPr lIns="0" tIns="0" rIns="0" bIns="0"/>
          <a:lstStyle>
            <a:lvl1pPr marL="342900" indent="-342900">
              <a:buFont typeface="+mj-lt"/>
              <a:buAutoNum type="arabicPeriod"/>
              <a:defRPr sz="1800"/>
            </a:lvl1pPr>
            <a:lvl2pPr marL="525780" indent="-342900">
              <a:buFont typeface="+mj-lt"/>
              <a:buAutoNum type="alphaLcPeriod"/>
              <a:defRPr sz="1800"/>
            </a:lvl2pPr>
            <a:lvl3pPr marL="800100" indent="-342900">
              <a:buFont typeface="+mj-lt"/>
              <a:buAutoNum type="arabicParenR"/>
              <a:defRPr sz="1800"/>
            </a:lvl3pPr>
            <a:lvl4pPr marL="1051560" indent="-228600">
              <a:buFont typeface="+mj-lt"/>
              <a:buAutoNum type="alphaLcParenR"/>
              <a:defRPr sz="1800"/>
            </a:lvl4pPr>
            <a:lvl5pPr marL="1417320" indent="-228600"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7B2B871-B646-8E1E-CD57-2224B2D4E590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7221564" y="2184400"/>
            <a:ext cx="4156619" cy="4046290"/>
          </a:xfrm>
        </p:spPr>
        <p:txBody>
          <a:bodyPr lIns="0" tIns="0" rIns="0" bIns="0"/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685800">
              <a:spcBef>
                <a:spcPts val="1000"/>
              </a:spcBef>
              <a:defRPr sz="1800"/>
            </a:lvl3pPr>
            <a:lvl4pPr marL="1051560">
              <a:spcBef>
                <a:spcPts val="1000"/>
              </a:spcBef>
              <a:defRPr sz="1800"/>
            </a:lvl4pPr>
            <a:lvl5pPr marL="1417320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989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008">
          <p15:clr>
            <a:srgbClr val="FBAE40"/>
          </p15:clr>
        </p15:guide>
        <p15:guide id="3" orient="horz" pos="1560">
          <p15:clr>
            <a:srgbClr val="FBAE40"/>
          </p15:clr>
        </p15:guide>
        <p15:guide id="4" pos="312">
          <p15:clr>
            <a:srgbClr val="FBAE40"/>
          </p15:clr>
        </p15:guide>
        <p15:guide id="5" pos="816">
          <p15:clr>
            <a:srgbClr val="FBAE40"/>
          </p15:clr>
        </p15:guide>
        <p15:guide id="6" pos="633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D8C74DBB-978B-8EA5-44E6-3AF3F58B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028" b="78285"/>
          <a:stretch/>
        </p:blipFill>
        <p:spPr>
          <a:xfrm>
            <a:off x="0" y="5368807"/>
            <a:ext cx="3769950" cy="1489194"/>
          </a:xfrm>
          <a:custGeom>
            <a:avLst/>
            <a:gdLst>
              <a:gd name="connsiteX0" fmla="*/ 0 w 3769950"/>
              <a:gd name="connsiteY0" fmla="*/ 0 h 2245753"/>
              <a:gd name="connsiteX1" fmla="*/ 3769950 w 3769950"/>
              <a:gd name="connsiteY1" fmla="*/ 0 h 2245753"/>
              <a:gd name="connsiteX2" fmla="*/ 3769950 w 3769950"/>
              <a:gd name="connsiteY2" fmla="*/ 2245753 h 2245753"/>
              <a:gd name="connsiteX3" fmla="*/ 0 w 3769950"/>
              <a:gd name="connsiteY3" fmla="*/ 2245753 h 2245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950" h="2245753">
                <a:moveTo>
                  <a:pt x="0" y="0"/>
                </a:moveTo>
                <a:lnTo>
                  <a:pt x="3769950" y="0"/>
                </a:lnTo>
                <a:lnTo>
                  <a:pt x="3769950" y="2245753"/>
                </a:lnTo>
                <a:lnTo>
                  <a:pt x="0" y="2245753"/>
                </a:lnTo>
                <a:close/>
              </a:path>
            </a:pathLst>
          </a:cu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F7D965D3-2ED5-0347-F848-6C2A1D36A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513" b="14154"/>
          <a:stretch>
            <a:fillRect/>
          </a:stretch>
        </p:blipFill>
        <p:spPr>
          <a:xfrm>
            <a:off x="9141088" y="970666"/>
            <a:ext cx="3050912" cy="5887335"/>
          </a:xfrm>
          <a:custGeom>
            <a:avLst/>
            <a:gdLst>
              <a:gd name="connsiteX0" fmla="*/ 0 w 3050912"/>
              <a:gd name="connsiteY0" fmla="*/ 0 h 5887335"/>
              <a:gd name="connsiteX1" fmla="*/ 3050912 w 3050912"/>
              <a:gd name="connsiteY1" fmla="*/ 0 h 5887335"/>
              <a:gd name="connsiteX2" fmla="*/ 3050912 w 3050912"/>
              <a:gd name="connsiteY2" fmla="*/ 5887335 h 5887335"/>
              <a:gd name="connsiteX3" fmla="*/ 0 w 3050912"/>
              <a:gd name="connsiteY3" fmla="*/ 5887335 h 588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0912" h="5887335">
                <a:moveTo>
                  <a:pt x="0" y="0"/>
                </a:moveTo>
                <a:lnTo>
                  <a:pt x="3050912" y="0"/>
                </a:lnTo>
                <a:lnTo>
                  <a:pt x="3050912" y="5887335"/>
                </a:lnTo>
                <a:lnTo>
                  <a:pt x="0" y="5887335"/>
                </a:lnTo>
                <a:close/>
              </a:path>
            </a:pathLst>
          </a:cu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1CBEC63C-AA69-807D-2A93-BC45B1BDF6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4" y="621973"/>
            <a:ext cx="6275416" cy="1828800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FE945C7-CAAC-C9B4-0B56-EC62E53C8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82467" y="5439854"/>
            <a:ext cx="1096391" cy="109639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 4">
            <a:extLst>
              <a:ext uri="{FF2B5EF4-FFF2-40B4-BE49-F238E27FC236}">
                <a16:creationId xmlns:a16="http://schemas.microsoft.com/office/drawing/2014/main" id="{E58C5299-758C-70DA-D929-E0BC719E9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616629" y="3758740"/>
            <a:ext cx="2130921" cy="2130921"/>
          </a:xfrm>
          <a:custGeom>
            <a:avLst/>
            <a:gdLst>
              <a:gd name="connsiteX0" fmla="*/ 1346200 w 2692400"/>
              <a:gd name="connsiteY0" fmla="*/ 0 h 2692400"/>
              <a:gd name="connsiteX1" fmla="*/ 2692400 w 2692400"/>
              <a:gd name="connsiteY1" fmla="*/ 1346200 h 2692400"/>
              <a:gd name="connsiteX2" fmla="*/ 1346200 w 2692400"/>
              <a:gd name="connsiteY2" fmla="*/ 2692400 h 2692400"/>
              <a:gd name="connsiteX3" fmla="*/ 0 w 2692400"/>
              <a:gd name="connsiteY3" fmla="*/ 1346200 h 2692400"/>
              <a:gd name="connsiteX4" fmla="*/ 1346200 w 2692400"/>
              <a:gd name="connsiteY4" fmla="*/ 0 h 2692400"/>
              <a:gd name="connsiteX5" fmla="*/ 1346199 w 2692400"/>
              <a:gd name="connsiteY5" fmla="*/ 457130 h 2692400"/>
              <a:gd name="connsiteX6" fmla="*/ 457130 w 2692400"/>
              <a:gd name="connsiteY6" fmla="*/ 1346199 h 2692400"/>
              <a:gd name="connsiteX7" fmla="*/ 1346199 w 2692400"/>
              <a:gd name="connsiteY7" fmla="*/ 2235268 h 2692400"/>
              <a:gd name="connsiteX8" fmla="*/ 2235268 w 2692400"/>
              <a:gd name="connsiteY8" fmla="*/ 1346199 h 2692400"/>
              <a:gd name="connsiteX9" fmla="*/ 1346199 w 2692400"/>
              <a:gd name="connsiteY9" fmla="*/ 457130 h 269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2400" h="2692400">
                <a:moveTo>
                  <a:pt x="1346200" y="0"/>
                </a:moveTo>
                <a:cubicBezTo>
                  <a:pt x="2089686" y="0"/>
                  <a:pt x="2692400" y="602714"/>
                  <a:pt x="2692400" y="1346200"/>
                </a:cubicBezTo>
                <a:cubicBezTo>
                  <a:pt x="2692400" y="2089686"/>
                  <a:pt x="2089686" y="2692400"/>
                  <a:pt x="1346200" y="2692400"/>
                </a:cubicBezTo>
                <a:cubicBezTo>
                  <a:pt x="602714" y="2692400"/>
                  <a:pt x="0" y="2089686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  <a:moveTo>
                  <a:pt x="1346199" y="457130"/>
                </a:move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837218"/>
                  <a:pt x="855180" y="2235268"/>
                  <a:pt x="1346199" y="2235268"/>
                </a:cubicBezTo>
                <a:cubicBezTo>
                  <a:pt x="1837218" y="2235268"/>
                  <a:pt x="2235268" y="1837218"/>
                  <a:pt x="2235268" y="1346199"/>
                </a:cubicBezTo>
                <a:cubicBezTo>
                  <a:pt x="2235268" y="855180"/>
                  <a:pt x="1837218" y="457130"/>
                  <a:pt x="1346199" y="457130"/>
                </a:cubicBezTo>
                <a:close/>
              </a:path>
            </a:pathLst>
          </a:custGeom>
          <a:solidFill>
            <a:srgbClr val="D5D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A4C6AC-F9E8-412E-2D6B-9FDD07ADDE72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810330" y="2771566"/>
            <a:ext cx="6275387" cy="3271324"/>
          </a:xfrm>
        </p:spPr>
        <p:txBody>
          <a:bodyPr lIns="0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C0463C33-FF99-2443-BE5D-682AC8CB8B7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709054" y="459137"/>
            <a:ext cx="4126800" cy="4126800"/>
          </a:xfrm>
          <a:custGeom>
            <a:avLst/>
            <a:gdLst>
              <a:gd name="connsiteX0" fmla="*/ 2063400 w 4126800"/>
              <a:gd name="connsiteY0" fmla="*/ 0 h 4126800"/>
              <a:gd name="connsiteX1" fmla="*/ 4126800 w 4126800"/>
              <a:gd name="connsiteY1" fmla="*/ 2063400 h 4126800"/>
              <a:gd name="connsiteX2" fmla="*/ 2063400 w 4126800"/>
              <a:gd name="connsiteY2" fmla="*/ 4126800 h 4126800"/>
              <a:gd name="connsiteX3" fmla="*/ 0 w 4126800"/>
              <a:gd name="connsiteY3" fmla="*/ 2063400 h 4126800"/>
              <a:gd name="connsiteX4" fmla="*/ 2063400 w 4126800"/>
              <a:gd name="connsiteY4" fmla="*/ 0 h 412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26800" h="4126800">
                <a:moveTo>
                  <a:pt x="2063400" y="0"/>
                </a:moveTo>
                <a:cubicBezTo>
                  <a:pt x="3202984" y="0"/>
                  <a:pt x="4126800" y="923816"/>
                  <a:pt x="4126800" y="2063400"/>
                </a:cubicBezTo>
                <a:cubicBezTo>
                  <a:pt x="4126800" y="3202984"/>
                  <a:pt x="3202984" y="4126800"/>
                  <a:pt x="2063400" y="4126800"/>
                </a:cubicBezTo>
                <a:cubicBezTo>
                  <a:pt x="923816" y="4126800"/>
                  <a:pt x="0" y="3202984"/>
                  <a:pt x="0" y="2063400"/>
                </a:cubicBezTo>
                <a:cubicBezTo>
                  <a:pt x="0" y="923816"/>
                  <a:pt x="923816" y="0"/>
                  <a:pt x="2063400" y="0"/>
                </a:cubicBezTo>
                <a:close/>
              </a:path>
            </a:pathLst>
          </a:custGeom>
        </p:spPr>
        <p:txBody>
          <a:bodyPr wrap="square" tIns="731520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8067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10569630" cy="10687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185" y="1825625"/>
            <a:ext cx="1056963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1185" y="6356350"/>
            <a:ext cx="4411509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0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37615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 b="1" i="0" spc="50" baseline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5" r:id="rId3"/>
    <p:sldLayoutId id="2147483683" r:id="rId4"/>
    <p:sldLayoutId id="2147483684" r:id="rId5"/>
    <p:sldLayoutId id="2147483685" r:id="rId6"/>
    <p:sldLayoutId id="2147483671" r:id="rId7"/>
    <p:sldLayoutId id="2147483679" r:id="rId8"/>
    <p:sldLayoutId id="2147483676" r:id="rId9"/>
    <p:sldLayoutId id="2147483669" r:id="rId10"/>
    <p:sldLayoutId id="2147483673" r:id="rId11"/>
    <p:sldLayoutId id="2147483682" r:id="rId12"/>
    <p:sldLayoutId id="2147483656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 spc="100" baseline="0">
          <a:solidFill>
            <a:schemeClr val="bg1"/>
          </a:solidFill>
          <a:latin typeface="+mj-lt"/>
          <a:ea typeface="+mj-ea"/>
          <a:cs typeface="Arial Black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f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315D2-7F57-AF2A-38D7-558098789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918" y="629469"/>
            <a:ext cx="9638523" cy="5599062"/>
          </a:xfrm>
        </p:spPr>
        <p:txBody>
          <a:bodyPr/>
          <a:lstStyle/>
          <a:p>
            <a:r>
              <a:rPr lang="tr-TR" dirty="0"/>
              <a:t>TensorFlow Presentation</a:t>
            </a:r>
            <a:br>
              <a:rPr lang="tr-TR" dirty="0"/>
            </a:br>
            <a:r>
              <a:rPr lang="tr-TR" dirty="0"/>
              <a:t>Taylan Özgür Elma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401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CCE595D9-27F3-FE1C-9A37-0F9F79030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184" y="612647"/>
            <a:ext cx="10002589" cy="3657600"/>
          </a:xfrm>
        </p:spPr>
        <p:txBody>
          <a:bodyPr/>
          <a:lstStyle/>
          <a:p>
            <a:r>
              <a:rPr lang="en-US" dirty="0"/>
              <a:t>Thank you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listening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505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2ABBA-2E6D-E7DD-AC67-58D1FCB3F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6400800" cy="1828800"/>
          </a:xfrm>
        </p:spPr>
        <p:txBody>
          <a:bodyPr/>
          <a:lstStyle/>
          <a:p>
            <a:r>
              <a:rPr lang="tr-TR" dirty="0"/>
              <a:t>TensorFlow (2015)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401105-5841-28D0-D6C0-3E1A46648BF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1185" y="2774786"/>
            <a:ext cx="6400800" cy="3257550"/>
          </a:xfrm>
        </p:spPr>
        <p:txBody>
          <a:bodyPr/>
          <a:lstStyle/>
          <a:p>
            <a:r>
              <a:rPr lang="en-US" dirty="0"/>
              <a:t>Open</a:t>
            </a:r>
            <a:r>
              <a:rPr lang="tr-TR" dirty="0"/>
              <a:t>-</a:t>
            </a:r>
            <a:r>
              <a:rPr lang="en-US" dirty="0"/>
              <a:t>source </a:t>
            </a:r>
            <a:r>
              <a:rPr lang="tr-TR" dirty="0" err="1"/>
              <a:t>framework</a:t>
            </a:r>
            <a:r>
              <a:rPr lang="en-US" dirty="0"/>
              <a:t> for numerical computations</a:t>
            </a:r>
            <a:r>
              <a:rPr lang="tr-TR" dirty="0"/>
              <a:t> </a:t>
            </a:r>
            <a:r>
              <a:rPr lang="tr-TR" dirty="0" err="1"/>
              <a:t>which</a:t>
            </a:r>
            <a:r>
              <a:rPr lang="en-US" dirty="0"/>
              <a:t> combines </a:t>
            </a:r>
            <a:r>
              <a:rPr lang="tr-TR" dirty="0"/>
              <a:t>m</a:t>
            </a:r>
            <a:r>
              <a:rPr lang="en-US" dirty="0" err="1"/>
              <a:t>achine</a:t>
            </a:r>
            <a:r>
              <a:rPr lang="en-US" dirty="0"/>
              <a:t> learning models and algorithms</a:t>
            </a:r>
          </a:p>
        </p:txBody>
      </p:sp>
      <p:pic>
        <p:nvPicPr>
          <p:cNvPr id="4" name="Resim 3" descr="metin, yazı tipi, logo, grafik içeren bir resim">
            <a:extLst>
              <a:ext uri="{FF2B5EF4-FFF2-40B4-BE49-F238E27FC236}">
                <a16:creationId xmlns:a16="http://schemas.microsoft.com/office/drawing/2014/main" id="{53331B86-F025-AAAD-C9DB-8DD3A7BF8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411" y="4053526"/>
            <a:ext cx="5992785" cy="265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866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5A7019F-FB8F-0842-186B-1C366F527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2"/>
            <a:ext cx="6211784" cy="1338803"/>
          </a:xfrm>
        </p:spPr>
        <p:txBody>
          <a:bodyPr/>
          <a:lstStyle/>
          <a:p>
            <a:r>
              <a:rPr lang="tr-TR" dirty="0"/>
              <a:t>TensorFlow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396622-BFDE-D806-F80F-CB3D2EE19A50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811185" y="1576873"/>
            <a:ext cx="6400800" cy="453817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Released</a:t>
            </a:r>
            <a:r>
              <a:rPr lang="tr-TR" dirty="0"/>
              <a:t> in 2015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Developed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Google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Supported</a:t>
            </a:r>
            <a:r>
              <a:rPr lang="tr-TR" dirty="0"/>
              <a:t> on multiple </a:t>
            </a:r>
            <a:r>
              <a:rPr lang="tr-TR" dirty="0" err="1"/>
              <a:t>OSs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Huge</a:t>
            </a:r>
            <a:r>
              <a:rPr lang="tr-TR" dirty="0"/>
              <a:t> </a:t>
            </a:r>
            <a:r>
              <a:rPr lang="tr-TR" dirty="0" err="1"/>
              <a:t>library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Can </a:t>
            </a:r>
            <a:r>
              <a:rPr lang="tr-TR" dirty="0" err="1"/>
              <a:t>work</a:t>
            </a:r>
            <a:r>
              <a:rPr lang="tr-TR" dirty="0"/>
              <a:t> on multiple </a:t>
            </a:r>
            <a:r>
              <a:rPr lang="tr-TR" dirty="0" err="1"/>
              <a:t>programing</a:t>
            </a:r>
            <a:r>
              <a:rPr lang="tr-TR" dirty="0"/>
              <a:t> </a:t>
            </a:r>
            <a:r>
              <a:rPr lang="tr-TR" dirty="0" err="1"/>
              <a:t>language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Very</a:t>
            </a:r>
            <a:r>
              <a:rPr lang="tr-TR" dirty="0"/>
              <a:t> </a:t>
            </a:r>
            <a:r>
              <a:rPr lang="tr-TR" dirty="0" err="1"/>
              <a:t>fast</a:t>
            </a:r>
            <a:r>
              <a:rPr lang="tr-TR" dirty="0"/>
              <a:t> (CPU, GPU, TPU)</a:t>
            </a:r>
          </a:p>
        </p:txBody>
      </p:sp>
    </p:spTree>
    <p:extLst>
      <p:ext uri="{BB962C8B-B14F-4D97-AF65-F5344CB8AC3E}">
        <p14:creationId xmlns:p14="http://schemas.microsoft.com/office/powerpoint/2010/main" val="2752564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5A7019F-FB8F-0842-186B-1C366F527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2"/>
            <a:ext cx="6211784" cy="1338803"/>
          </a:xfrm>
        </p:spPr>
        <p:txBody>
          <a:bodyPr/>
          <a:lstStyle/>
          <a:p>
            <a:r>
              <a:rPr lang="tr-TR" dirty="0" err="1"/>
              <a:t>What</a:t>
            </a:r>
            <a:r>
              <a:rPr lang="tr-TR" dirty="0"/>
              <a:t> is </a:t>
            </a:r>
            <a:r>
              <a:rPr lang="tr-TR" dirty="0" err="1"/>
              <a:t>tensor</a:t>
            </a:r>
            <a:r>
              <a:rPr lang="tr-TR" dirty="0"/>
              <a:t>?</a:t>
            </a:r>
            <a:br>
              <a:rPr lang="tr-TR" dirty="0"/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396622-BFDE-D806-F80F-CB3D2EE19A50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811185" y="1368879"/>
            <a:ext cx="9181228" cy="193992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Tensor is n dimentional array</a:t>
            </a:r>
            <a:r>
              <a:rPr lang="tr-TR" dirty="0"/>
              <a:t>, </a:t>
            </a:r>
            <a:r>
              <a:rPr lang="en-US" dirty="0"/>
              <a:t>a tensor's value all have same data type</a:t>
            </a:r>
            <a:r>
              <a:rPr lang="tr-T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operations on </a:t>
            </a:r>
            <a:r>
              <a:rPr lang="tr-TR" dirty="0"/>
              <a:t>T</a:t>
            </a:r>
            <a:r>
              <a:rPr lang="en-US" dirty="0" err="1"/>
              <a:t>ensor</a:t>
            </a:r>
            <a:r>
              <a:rPr lang="tr-TR" dirty="0"/>
              <a:t>F</a:t>
            </a:r>
            <a:r>
              <a:rPr lang="en-US" dirty="0"/>
              <a:t>low takes place on graphs</a:t>
            </a:r>
            <a:r>
              <a:rPr lang="tr-T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Tensor consist edge and node. the node performs </a:t>
            </a:r>
            <a:r>
              <a:rPr lang="en-US" dirty="0" err="1"/>
              <a:t>mathmatical</a:t>
            </a:r>
            <a:r>
              <a:rPr lang="en-US" dirty="0"/>
              <a:t> actions.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Graphs</a:t>
            </a:r>
            <a:r>
              <a:rPr lang="tr-TR" dirty="0"/>
              <a:t> </a:t>
            </a:r>
            <a:r>
              <a:rPr lang="tr-TR" dirty="0" err="1"/>
              <a:t>represents</a:t>
            </a:r>
            <a:r>
              <a:rPr lang="tr-TR" dirty="0"/>
              <a:t> </a:t>
            </a:r>
            <a:r>
              <a:rPr lang="tr-TR" dirty="0" err="1"/>
              <a:t>computations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</a:t>
            </a:r>
            <a:r>
              <a:rPr lang="en-US" dirty="0" err="1"/>
              <a:t>Tensorflow</a:t>
            </a:r>
            <a:r>
              <a:rPr lang="en-US" dirty="0"/>
              <a:t>, model is a graph containing Nodes.</a:t>
            </a:r>
          </a:p>
        </p:txBody>
      </p:sp>
      <p:pic>
        <p:nvPicPr>
          <p:cNvPr id="7" name="Resim 6" descr="diyagram, metin, daire, yazı tipi içeren bir resim">
            <a:extLst>
              <a:ext uri="{FF2B5EF4-FFF2-40B4-BE49-F238E27FC236}">
                <a16:creationId xmlns:a16="http://schemas.microsoft.com/office/drawing/2014/main" id="{00C90DAC-3CB6-4979-DF82-54C8586E2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162" y="3429000"/>
            <a:ext cx="7921690" cy="315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303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5A7019F-FB8F-0842-186B-1C366F527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2"/>
            <a:ext cx="6211784" cy="1338803"/>
          </a:xfrm>
        </p:spPr>
        <p:txBody>
          <a:bodyPr/>
          <a:lstStyle/>
          <a:p>
            <a:r>
              <a:rPr lang="tr-TR" dirty="0" err="1"/>
              <a:t>What</a:t>
            </a:r>
            <a:r>
              <a:rPr lang="tr-TR" dirty="0"/>
              <a:t> can be done </a:t>
            </a:r>
            <a:r>
              <a:rPr lang="tr-TR" dirty="0" err="1"/>
              <a:t>with</a:t>
            </a:r>
            <a:r>
              <a:rPr lang="tr-TR" dirty="0"/>
              <a:t> TensorFlow?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396622-BFDE-D806-F80F-CB3D2EE19A50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811184" y="2388637"/>
            <a:ext cx="10254921" cy="372641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Building and Training Machine Learning Models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Deploy</a:t>
            </a:r>
            <a:r>
              <a:rPr lang="tr-TR" dirty="0"/>
              <a:t> </a:t>
            </a:r>
            <a:r>
              <a:rPr lang="tr-TR" dirty="0" err="1"/>
              <a:t>Your</a:t>
            </a:r>
            <a:r>
              <a:rPr lang="tr-TR" dirty="0"/>
              <a:t> Model </a:t>
            </a:r>
            <a:r>
              <a:rPr lang="tr-TR" dirty="0" err="1"/>
              <a:t>Anywhere</a:t>
            </a:r>
            <a:r>
              <a:rPr lang="tr-TR" dirty="0"/>
              <a:t> (iOS, Raspberry Pi)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Real-World Problem Solving</a:t>
            </a:r>
            <a:r>
              <a:rPr lang="tr-TR" dirty="0"/>
              <a:t> (</a:t>
            </a:r>
            <a:r>
              <a:rPr lang="tr-TR" dirty="0" err="1"/>
              <a:t>Medical</a:t>
            </a:r>
            <a:r>
              <a:rPr lang="tr-TR" dirty="0"/>
              <a:t> </a:t>
            </a:r>
            <a:r>
              <a:rPr lang="tr-TR" dirty="0" err="1"/>
              <a:t>images</a:t>
            </a:r>
            <a:r>
              <a:rPr lang="tr-TR" dirty="0"/>
              <a:t>, </a:t>
            </a:r>
            <a:r>
              <a:rPr lang="tr-TR" dirty="0" err="1"/>
              <a:t>complex</a:t>
            </a:r>
            <a:r>
              <a:rPr lang="tr-TR" dirty="0"/>
              <a:t> </a:t>
            </a:r>
            <a:r>
              <a:rPr lang="tr-TR" dirty="0" err="1"/>
              <a:t>datasets</a:t>
            </a:r>
            <a:r>
              <a:rPr lang="tr-TR" dirty="0"/>
              <a:t>, </a:t>
            </a:r>
            <a:r>
              <a:rPr lang="tr-TR" dirty="0" err="1"/>
              <a:t>scientific</a:t>
            </a:r>
            <a:r>
              <a:rPr lang="tr-TR" dirty="0"/>
              <a:t> </a:t>
            </a:r>
            <a:r>
              <a:rPr lang="tr-TR" dirty="0" err="1"/>
              <a:t>researches</a:t>
            </a:r>
            <a:r>
              <a:rPr lang="tr-TR" dirty="0"/>
              <a:t>)</a:t>
            </a:r>
            <a:endParaRPr lang="en-US" dirty="0"/>
          </a:p>
        </p:txBody>
      </p:sp>
      <p:pic>
        <p:nvPicPr>
          <p:cNvPr id="6" name="Resim 5" descr="gökyüzü, dış mekan, bulut, kamusal alan içeren bir resim&#10;&#10;Açıklama otomatik olarak oluşturuldu">
            <a:extLst>
              <a:ext uri="{FF2B5EF4-FFF2-40B4-BE49-F238E27FC236}">
                <a16:creationId xmlns:a16="http://schemas.microsoft.com/office/drawing/2014/main" id="{90FEB4F4-C053-D300-6B75-515674B06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140" y="3751868"/>
            <a:ext cx="4499415" cy="299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723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348845-3852-D4E6-EF42-8024EAC0E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816" y="621792"/>
            <a:ext cx="8180412" cy="1828800"/>
          </a:xfrm>
        </p:spPr>
        <p:txBody>
          <a:bodyPr/>
          <a:lstStyle/>
          <a:p>
            <a:r>
              <a:rPr lang="tr-TR" dirty="0"/>
              <a:t>TensorFlow </a:t>
            </a:r>
            <a:r>
              <a:rPr lang="tr-TR" dirty="0" err="1"/>
              <a:t>Interface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Backend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5AE87B-E37F-614C-6EE5-D03C01018C99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813816" y="2318994"/>
            <a:ext cx="8405598" cy="3749932"/>
          </a:xfrm>
        </p:spPr>
        <p:txBody>
          <a:bodyPr/>
          <a:lstStyle/>
          <a:p>
            <a:r>
              <a:rPr lang="tr-TR" dirty="0" err="1"/>
              <a:t>Generally</a:t>
            </a:r>
            <a:r>
              <a:rPr lang="tr-TR" dirty="0"/>
              <a:t> Python is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interface</a:t>
            </a:r>
            <a:r>
              <a:rPr lang="tr-TR" dirty="0"/>
              <a:t>. </a:t>
            </a:r>
            <a:r>
              <a:rPr lang="tr-TR" dirty="0" err="1"/>
              <a:t>In</a:t>
            </a:r>
            <a:r>
              <a:rPr lang="tr-TR" dirty="0"/>
              <a:t> T</a:t>
            </a:r>
            <a:r>
              <a:rPr lang="en-US" dirty="0" err="1"/>
              <a:t>ensorflow</a:t>
            </a:r>
            <a:r>
              <a:rPr lang="en-US" dirty="0"/>
              <a:t> nodes and tensor are python objects and </a:t>
            </a:r>
            <a:r>
              <a:rPr lang="en-US" dirty="0" err="1"/>
              <a:t>tensorflow</a:t>
            </a:r>
            <a:r>
              <a:rPr lang="en-US" dirty="0"/>
              <a:t> applications are python applications.</a:t>
            </a:r>
            <a:endParaRPr lang="tr-TR" dirty="0"/>
          </a:p>
          <a:p>
            <a:r>
              <a:rPr lang="en-US" dirty="0"/>
              <a:t>C++ Backend: TensorFlow's core computational engine is written in C++, which is highly optimized for performance</a:t>
            </a:r>
            <a:r>
              <a:rPr lang="tr-TR" dirty="0"/>
              <a:t>.</a:t>
            </a:r>
          </a:p>
          <a:p>
            <a:r>
              <a:rPr lang="tr-TR" dirty="0" err="1"/>
              <a:t>Optimized</a:t>
            </a:r>
            <a:r>
              <a:rPr lang="tr-TR" dirty="0"/>
              <a:t> </a:t>
            </a:r>
            <a:r>
              <a:rPr lang="tr-TR" dirty="0" err="1"/>
              <a:t>Execution</a:t>
            </a:r>
            <a:r>
              <a:rPr lang="tr-TR" dirty="0"/>
              <a:t>: TensorFlow </a:t>
            </a:r>
            <a:r>
              <a:rPr lang="tr-TR" dirty="0" err="1"/>
              <a:t>supports</a:t>
            </a:r>
            <a:r>
              <a:rPr lang="tr-TR" dirty="0"/>
              <a:t> </a:t>
            </a:r>
            <a:r>
              <a:rPr lang="tr-TR" dirty="0" err="1"/>
              <a:t>parallelism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hardware </a:t>
            </a:r>
            <a:r>
              <a:rPr lang="tr-TR" dirty="0" err="1"/>
              <a:t>acceleration</a:t>
            </a:r>
            <a:r>
              <a:rPr lang="tr-TR" dirty="0"/>
              <a:t> (TPU, GPU </a:t>
            </a:r>
            <a:r>
              <a:rPr lang="tr-TR" dirty="0" err="1"/>
              <a:t>support</a:t>
            </a:r>
            <a:r>
              <a:rPr lang="tr-T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91555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5A7019F-FB8F-0842-186B-1C366F527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2"/>
            <a:ext cx="6211784" cy="1338803"/>
          </a:xfrm>
        </p:spPr>
        <p:txBody>
          <a:bodyPr/>
          <a:lstStyle/>
          <a:p>
            <a:r>
              <a:rPr lang="tr-TR" dirty="0" err="1"/>
              <a:t>TensorFlowLite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396622-BFDE-D806-F80F-CB3D2EE19A50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811185" y="1576873"/>
            <a:ext cx="6400800" cy="453817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Conversion: Convert</a:t>
            </a:r>
            <a:r>
              <a:rPr lang="tr-TR" dirty="0"/>
              <a:t>s</a:t>
            </a:r>
            <a:r>
              <a:rPr lang="en-US" dirty="0"/>
              <a:t> TensorFlow models to TensorFlow Lite format using the TensorFlow Lite Converter.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Edge Computing: Process data at the source, reducing latency and enhancing responsiveness in edge computing environments.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IoT Devices: Enable smart functionalities in connected devices, like gesture recognition and predictive maintenance.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Model size </a:t>
            </a:r>
            <a:r>
              <a:rPr lang="tr-TR" dirty="0" err="1"/>
              <a:t>accuracy</a:t>
            </a:r>
            <a:r>
              <a:rPr lang="tr-TR" dirty="0"/>
              <a:t> </a:t>
            </a:r>
            <a:r>
              <a:rPr lang="tr-TR" dirty="0" err="1"/>
              <a:t>trade-off</a:t>
            </a:r>
            <a:r>
              <a:rPr lang="tr-TR" dirty="0"/>
              <a:t>.</a:t>
            </a:r>
          </a:p>
        </p:txBody>
      </p:sp>
      <p:pic>
        <p:nvPicPr>
          <p:cNvPr id="3" name="Resim 2" descr="metin, ekran görüntüsü, yazı tipi, logo içeren bir resim&#10;&#10;Açıklama otomatik olarak oluşturuldu">
            <a:extLst>
              <a:ext uri="{FF2B5EF4-FFF2-40B4-BE49-F238E27FC236}">
                <a16:creationId xmlns:a16="http://schemas.microsoft.com/office/drawing/2014/main" id="{EB7C7F1E-D454-EA32-347A-5D3F0DED7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333" y="3845961"/>
            <a:ext cx="5699411" cy="279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658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6FA43-637B-EF8D-3849-CFD9352B9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2"/>
            <a:ext cx="7599718" cy="3051394"/>
          </a:xfrm>
        </p:spPr>
        <p:txBody>
          <a:bodyPr anchor="b"/>
          <a:lstStyle/>
          <a:p>
            <a:r>
              <a:rPr lang="tr-TR" dirty="0"/>
              <a:t>TensorFlow </a:t>
            </a:r>
            <a:r>
              <a:rPr lang="tr-TR" dirty="0" err="1"/>
              <a:t>Playground</a:t>
            </a:r>
            <a:br>
              <a:rPr lang="tr-TR" dirty="0"/>
            </a:br>
            <a:br>
              <a:rPr lang="tr-TR" dirty="0"/>
            </a:br>
            <a:endParaRPr lang="en-US" dirty="0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13F0DAC5-5521-8931-9205-629C9F15D89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1185" y="2287057"/>
            <a:ext cx="7599718" cy="1493781"/>
          </a:xfrm>
        </p:spPr>
        <p:txBody>
          <a:bodyPr/>
          <a:lstStyle/>
          <a:p>
            <a:r>
              <a:rPr lang="tr-TR" dirty="0"/>
              <a:t>https://playground.tensorflow.org/</a:t>
            </a:r>
            <a:endParaRPr lang="en-US" dirty="0"/>
          </a:p>
        </p:txBody>
      </p:sp>
      <p:pic>
        <p:nvPicPr>
          <p:cNvPr id="9" name="Resim 8" descr="metin, ekran görüntüsü, kulak tıkacı, tasarım içeren bir resim&#10;&#10;Açıklama otomatik olarak oluşturuldu">
            <a:extLst>
              <a:ext uri="{FF2B5EF4-FFF2-40B4-BE49-F238E27FC236}">
                <a16:creationId xmlns:a16="http://schemas.microsoft.com/office/drawing/2014/main" id="{EA25383E-1C02-DC14-2A60-AE934C559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451" y="2858482"/>
            <a:ext cx="6544003" cy="356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072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348845-3852-D4E6-EF42-8024EAC0E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816" y="621792"/>
            <a:ext cx="8180412" cy="1828800"/>
          </a:xfrm>
        </p:spPr>
        <p:txBody>
          <a:bodyPr/>
          <a:lstStyle/>
          <a:p>
            <a:r>
              <a:rPr lang="tr-TR" dirty="0"/>
              <a:t>Google </a:t>
            </a:r>
            <a:r>
              <a:rPr lang="tr-TR" dirty="0" err="1"/>
              <a:t>Colab</a:t>
            </a:r>
            <a:endParaRPr lang="en-US" dirty="0"/>
          </a:p>
        </p:txBody>
      </p:sp>
      <p:pic>
        <p:nvPicPr>
          <p:cNvPr id="7" name="Resim 6" descr="yazı tipi, grafik, logo, daire içeren bir resim&#10;&#10;Açıklama otomatik olarak oluşturuldu">
            <a:extLst>
              <a:ext uri="{FF2B5EF4-FFF2-40B4-BE49-F238E27FC236}">
                <a16:creationId xmlns:a16="http://schemas.microsoft.com/office/drawing/2014/main" id="{2A4FE204-FB97-35F5-7ACA-9F84EDDE1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17" y="1514982"/>
            <a:ext cx="9411441" cy="415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63702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raining-presentation">
      <a:dk1>
        <a:srgbClr val="000000"/>
      </a:dk1>
      <a:lt1>
        <a:srgbClr val="FFFFFF"/>
      </a:lt1>
      <a:dk2>
        <a:srgbClr val="112CC1"/>
      </a:dk2>
      <a:lt2>
        <a:srgbClr val="E7E6E6"/>
      </a:lt2>
      <a:accent1>
        <a:srgbClr val="FF7128"/>
      </a:accent1>
      <a:accent2>
        <a:srgbClr val="FF2828"/>
      </a:accent2>
      <a:accent3>
        <a:srgbClr val="2849FD"/>
      </a:accent3>
      <a:accent4>
        <a:srgbClr val="D3DDFE"/>
      </a:accent4>
      <a:accent5>
        <a:srgbClr val="FBFF22"/>
      </a:accent5>
      <a:accent6>
        <a:srgbClr val="D90000"/>
      </a:accent6>
      <a:hlink>
        <a:srgbClr val="0563C1"/>
      </a:hlink>
      <a:folHlink>
        <a:srgbClr val="954F72"/>
      </a:folHlink>
    </a:clrScheme>
    <a:fontScheme name="Custom 12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03460604_win32_SL_V10" id="{99B34821-6204-44CE-8DD7-2088F7B07FF3}" vid="{E244DE33-B49D-4797-B149-ADA6E5DF59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354E976-D9B8-49D6-BB1E-30B410663C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5B6D968-3BA5-45CA-AFA4-01F84FB04FA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77C52C5-6F65-4D42-B855-A3283C55581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760</TotalTime>
  <Words>295</Words>
  <Application>Microsoft Office PowerPoint</Application>
  <PresentationFormat>Geniş ekran</PresentationFormat>
  <Paragraphs>43</Paragraphs>
  <Slides>10</Slides>
  <Notes>10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4" baseType="lpstr">
      <vt:lpstr>Arial</vt:lpstr>
      <vt:lpstr>Arial Black</vt:lpstr>
      <vt:lpstr>Calibri</vt:lpstr>
      <vt:lpstr>Custom</vt:lpstr>
      <vt:lpstr>TensorFlow Presentation Taylan Özgür Elma</vt:lpstr>
      <vt:lpstr>TensorFlow (2015)</vt:lpstr>
      <vt:lpstr>TensorFlow</vt:lpstr>
      <vt:lpstr>What is tensor? </vt:lpstr>
      <vt:lpstr>What can be done with TensorFlow?</vt:lpstr>
      <vt:lpstr>TensorFlow Interface and Backend</vt:lpstr>
      <vt:lpstr>TensorFlowLite</vt:lpstr>
      <vt:lpstr>TensorFlow Playground  </vt:lpstr>
      <vt:lpstr>Google Colab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 Presentation Taylan Özgür Elma</dc:title>
  <dc:creator>TAYLAN ÖZGÜR ELMA</dc:creator>
  <cp:lastModifiedBy>TAYLAN ÖZGÜR ELMA</cp:lastModifiedBy>
  <cp:revision>13</cp:revision>
  <dcterms:created xsi:type="dcterms:W3CDTF">2024-04-30T14:04:49Z</dcterms:created>
  <dcterms:modified xsi:type="dcterms:W3CDTF">2024-05-03T08:45:53Z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