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Lst>
  <p:sldSz cy="438912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17B6F1F-3FA3-403C-A93D-223BAB46A8F0}">
  <a:tblStyle styleId="{917B6F1F-3FA3-403C-A93D-223BAB46A8F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3824" orient="horz"/>
        <p:guide pos="1036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143447" y="685800"/>
            <a:ext cx="2571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notes"/>
          <p:cNvSpPr/>
          <p:nvPr>
            <p:ph idx="2" type="sldImg"/>
          </p:nvPr>
        </p:nvSpPr>
        <p:spPr>
          <a:xfrm>
            <a:off x="2143447" y="685800"/>
            <a:ext cx="25719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1122150" y="6353707"/>
            <a:ext cx="30674100" cy="17515500"/>
          </a:xfrm>
          <a:prstGeom prst="rect">
            <a:avLst/>
          </a:prstGeom>
          <a:noFill/>
          <a:ln>
            <a:noFill/>
          </a:ln>
        </p:spPr>
        <p:txBody>
          <a:bodyPr anchorCtr="0" anchor="b" bIns="91425" lIns="91425" spcFirstLastPara="1" rIns="91425" wrap="square" tIns="91425"/>
          <a:lstStyle>
            <a:lvl1pPr lvl="0" algn="ctr">
              <a:spcBef>
                <a:spcPts val="0"/>
              </a:spcBef>
              <a:spcAft>
                <a:spcPts val="0"/>
              </a:spcAft>
              <a:buSzPts val="27300"/>
              <a:buChar char="●"/>
              <a:defRPr sz="27300"/>
            </a:lvl1pPr>
            <a:lvl2pPr lvl="1" algn="ctr">
              <a:spcBef>
                <a:spcPts val="0"/>
              </a:spcBef>
              <a:spcAft>
                <a:spcPts val="0"/>
              </a:spcAft>
              <a:buSzPts val="27300"/>
              <a:buChar char="○"/>
              <a:defRPr sz="27300"/>
            </a:lvl2pPr>
            <a:lvl3pPr lvl="2" algn="ctr">
              <a:spcBef>
                <a:spcPts val="0"/>
              </a:spcBef>
              <a:spcAft>
                <a:spcPts val="0"/>
              </a:spcAft>
              <a:buSzPts val="27300"/>
              <a:buChar char="■"/>
              <a:defRPr sz="27300"/>
            </a:lvl3pPr>
            <a:lvl4pPr lvl="3" algn="ctr">
              <a:spcBef>
                <a:spcPts val="0"/>
              </a:spcBef>
              <a:spcAft>
                <a:spcPts val="0"/>
              </a:spcAft>
              <a:buSzPts val="27300"/>
              <a:buChar char="●"/>
              <a:defRPr sz="27300"/>
            </a:lvl4pPr>
            <a:lvl5pPr lvl="4" algn="ctr">
              <a:spcBef>
                <a:spcPts val="0"/>
              </a:spcBef>
              <a:spcAft>
                <a:spcPts val="0"/>
              </a:spcAft>
              <a:buSzPts val="27300"/>
              <a:buChar char="○"/>
              <a:defRPr sz="27300"/>
            </a:lvl5pPr>
            <a:lvl6pPr lvl="5" algn="ctr">
              <a:spcBef>
                <a:spcPts val="0"/>
              </a:spcBef>
              <a:spcAft>
                <a:spcPts val="0"/>
              </a:spcAft>
              <a:buSzPts val="27300"/>
              <a:buChar char="■"/>
              <a:defRPr sz="27300"/>
            </a:lvl6pPr>
            <a:lvl7pPr lvl="6" algn="ctr">
              <a:spcBef>
                <a:spcPts val="0"/>
              </a:spcBef>
              <a:spcAft>
                <a:spcPts val="0"/>
              </a:spcAft>
              <a:buSzPts val="27300"/>
              <a:buChar char="●"/>
              <a:defRPr sz="27300"/>
            </a:lvl7pPr>
            <a:lvl8pPr lvl="7" algn="ctr">
              <a:spcBef>
                <a:spcPts val="0"/>
              </a:spcBef>
              <a:spcAft>
                <a:spcPts val="0"/>
              </a:spcAft>
              <a:buSzPts val="27300"/>
              <a:buChar char="○"/>
              <a:defRPr sz="27300"/>
            </a:lvl8pPr>
            <a:lvl9pPr lvl="8" algn="ctr">
              <a:spcBef>
                <a:spcPts val="0"/>
              </a:spcBef>
              <a:spcAft>
                <a:spcPts val="0"/>
              </a:spcAft>
              <a:buSzPts val="27300"/>
              <a:buChar char="■"/>
              <a:defRPr sz="27300"/>
            </a:lvl9pPr>
          </a:lstStyle>
          <a:p/>
        </p:txBody>
      </p:sp>
      <p:sp>
        <p:nvSpPr>
          <p:cNvPr id="9" name="Google Shape;9;p2"/>
          <p:cNvSpPr txBox="1"/>
          <p:nvPr>
            <p:ph idx="1" type="subTitle"/>
          </p:nvPr>
        </p:nvSpPr>
        <p:spPr>
          <a:xfrm>
            <a:off x="1122120" y="24184533"/>
            <a:ext cx="30674100" cy="67635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14700"/>
              <a:buNone/>
              <a:defRPr sz="14700"/>
            </a:lvl1pPr>
            <a:lvl2pPr lvl="1" algn="ctr">
              <a:lnSpc>
                <a:spcPct val="100000"/>
              </a:lnSpc>
              <a:spcBef>
                <a:spcPts val="0"/>
              </a:spcBef>
              <a:spcAft>
                <a:spcPts val="0"/>
              </a:spcAft>
              <a:buSzPts val="14700"/>
              <a:buNone/>
              <a:defRPr sz="14700"/>
            </a:lvl2pPr>
            <a:lvl3pPr lvl="2" algn="ctr">
              <a:lnSpc>
                <a:spcPct val="100000"/>
              </a:lnSpc>
              <a:spcBef>
                <a:spcPts val="0"/>
              </a:spcBef>
              <a:spcAft>
                <a:spcPts val="0"/>
              </a:spcAft>
              <a:buSzPts val="14700"/>
              <a:buNone/>
              <a:defRPr sz="14700"/>
            </a:lvl3pPr>
            <a:lvl4pPr lvl="3" algn="ctr">
              <a:lnSpc>
                <a:spcPct val="100000"/>
              </a:lnSpc>
              <a:spcBef>
                <a:spcPts val="0"/>
              </a:spcBef>
              <a:spcAft>
                <a:spcPts val="0"/>
              </a:spcAft>
              <a:buSzPts val="14700"/>
              <a:buNone/>
              <a:defRPr sz="14700"/>
            </a:lvl4pPr>
            <a:lvl5pPr lvl="4" algn="ctr">
              <a:lnSpc>
                <a:spcPct val="100000"/>
              </a:lnSpc>
              <a:spcBef>
                <a:spcPts val="0"/>
              </a:spcBef>
              <a:spcAft>
                <a:spcPts val="0"/>
              </a:spcAft>
              <a:buSzPts val="14700"/>
              <a:buNone/>
              <a:defRPr sz="14700"/>
            </a:lvl5pPr>
            <a:lvl6pPr lvl="5" algn="ctr">
              <a:lnSpc>
                <a:spcPct val="100000"/>
              </a:lnSpc>
              <a:spcBef>
                <a:spcPts val="0"/>
              </a:spcBef>
              <a:spcAft>
                <a:spcPts val="0"/>
              </a:spcAft>
              <a:buSzPts val="14700"/>
              <a:buNone/>
              <a:defRPr sz="14700"/>
            </a:lvl6pPr>
            <a:lvl7pPr lvl="6" algn="ctr">
              <a:lnSpc>
                <a:spcPct val="100000"/>
              </a:lnSpc>
              <a:spcBef>
                <a:spcPts val="0"/>
              </a:spcBef>
              <a:spcAft>
                <a:spcPts val="0"/>
              </a:spcAft>
              <a:buSzPts val="14700"/>
              <a:buNone/>
              <a:defRPr sz="14700"/>
            </a:lvl7pPr>
            <a:lvl8pPr lvl="7" algn="ctr">
              <a:lnSpc>
                <a:spcPct val="100000"/>
              </a:lnSpc>
              <a:spcBef>
                <a:spcPts val="0"/>
              </a:spcBef>
              <a:spcAft>
                <a:spcPts val="0"/>
              </a:spcAft>
              <a:buSzPts val="14700"/>
              <a:buNone/>
              <a:defRPr sz="14700"/>
            </a:lvl8pPr>
            <a:lvl9pPr lvl="8" algn="ctr">
              <a:lnSpc>
                <a:spcPct val="100000"/>
              </a:lnSpc>
              <a:spcBef>
                <a:spcPts val="0"/>
              </a:spcBef>
              <a:spcAft>
                <a:spcPts val="0"/>
              </a:spcAft>
              <a:buSzPts val="14700"/>
              <a:buNone/>
              <a:defRPr sz="14700"/>
            </a:lvl9pPr>
          </a:lstStyle>
          <a:p/>
        </p:txBody>
      </p:sp>
      <p:sp>
        <p:nvSpPr>
          <p:cNvPr id="10" name="Google Shape;10;p2"/>
          <p:cNvSpPr txBox="1"/>
          <p:nvPr>
            <p:ph idx="12" type="sldNum"/>
          </p:nvPr>
        </p:nvSpPr>
        <p:spPr>
          <a:xfrm>
            <a:off x="30500848" y="39792783"/>
            <a:ext cx="1975200" cy="3358800"/>
          </a:xfrm>
          <a:prstGeom prst="rect">
            <a:avLst/>
          </a:prstGeom>
        </p:spPr>
        <p:txBody>
          <a:bodyPr anchorCtr="0" anchor="ctr" bIns="479475" lIns="479475" spcFirstLastPara="1" rIns="479475" wrap="square" tIns="479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1122120" y="9438933"/>
            <a:ext cx="30674100" cy="16755300"/>
          </a:xfrm>
          <a:prstGeom prst="rect">
            <a:avLst/>
          </a:prstGeom>
          <a:noFill/>
          <a:ln>
            <a:noFill/>
          </a:ln>
        </p:spPr>
        <p:txBody>
          <a:bodyPr anchorCtr="0" anchor="b" bIns="91425" lIns="91425" spcFirstLastPara="1" rIns="91425" wrap="square" tIns="91425"/>
          <a:lstStyle>
            <a:lvl1pPr lvl="0" algn="ctr">
              <a:spcBef>
                <a:spcPts val="0"/>
              </a:spcBef>
              <a:spcAft>
                <a:spcPts val="0"/>
              </a:spcAft>
              <a:buSzPts val="62900"/>
              <a:buChar char="●"/>
              <a:defRPr sz="62900"/>
            </a:lvl1pPr>
            <a:lvl2pPr lvl="1" algn="ctr">
              <a:spcBef>
                <a:spcPts val="0"/>
              </a:spcBef>
              <a:spcAft>
                <a:spcPts val="0"/>
              </a:spcAft>
              <a:buSzPts val="62900"/>
              <a:buChar char="○"/>
              <a:defRPr sz="62900"/>
            </a:lvl2pPr>
            <a:lvl3pPr lvl="2" algn="ctr">
              <a:spcBef>
                <a:spcPts val="0"/>
              </a:spcBef>
              <a:spcAft>
                <a:spcPts val="0"/>
              </a:spcAft>
              <a:buSzPts val="62900"/>
              <a:buChar char="■"/>
              <a:defRPr sz="62900"/>
            </a:lvl3pPr>
            <a:lvl4pPr lvl="3" algn="ctr">
              <a:spcBef>
                <a:spcPts val="0"/>
              </a:spcBef>
              <a:spcAft>
                <a:spcPts val="0"/>
              </a:spcAft>
              <a:buSzPts val="62900"/>
              <a:buChar char="●"/>
              <a:defRPr sz="62900"/>
            </a:lvl4pPr>
            <a:lvl5pPr lvl="4" algn="ctr">
              <a:spcBef>
                <a:spcPts val="0"/>
              </a:spcBef>
              <a:spcAft>
                <a:spcPts val="0"/>
              </a:spcAft>
              <a:buSzPts val="62900"/>
              <a:buChar char="○"/>
              <a:defRPr sz="62900"/>
            </a:lvl5pPr>
            <a:lvl6pPr lvl="5" algn="ctr">
              <a:spcBef>
                <a:spcPts val="0"/>
              </a:spcBef>
              <a:spcAft>
                <a:spcPts val="0"/>
              </a:spcAft>
              <a:buSzPts val="62900"/>
              <a:buChar char="■"/>
              <a:defRPr sz="62900"/>
            </a:lvl6pPr>
            <a:lvl7pPr lvl="6" algn="ctr">
              <a:spcBef>
                <a:spcPts val="0"/>
              </a:spcBef>
              <a:spcAft>
                <a:spcPts val="0"/>
              </a:spcAft>
              <a:buSzPts val="62900"/>
              <a:buChar char="●"/>
              <a:defRPr sz="62900"/>
            </a:lvl7pPr>
            <a:lvl8pPr lvl="7" algn="ctr">
              <a:spcBef>
                <a:spcPts val="0"/>
              </a:spcBef>
              <a:spcAft>
                <a:spcPts val="0"/>
              </a:spcAft>
              <a:buSzPts val="62900"/>
              <a:buChar char="○"/>
              <a:defRPr sz="62900"/>
            </a:lvl8pPr>
            <a:lvl9pPr lvl="8" algn="ctr">
              <a:spcBef>
                <a:spcPts val="0"/>
              </a:spcBef>
              <a:spcAft>
                <a:spcPts val="0"/>
              </a:spcAft>
              <a:buSzPts val="62900"/>
              <a:buChar char="■"/>
              <a:defRPr sz="62900"/>
            </a:lvl9pPr>
          </a:lstStyle>
          <a:p>
            <a:r>
              <a:t>xx%</a:t>
            </a:r>
          </a:p>
        </p:txBody>
      </p:sp>
      <p:sp>
        <p:nvSpPr>
          <p:cNvPr id="44" name="Google Shape;44;p11"/>
          <p:cNvSpPr txBox="1"/>
          <p:nvPr>
            <p:ph idx="1" type="body"/>
          </p:nvPr>
        </p:nvSpPr>
        <p:spPr>
          <a:xfrm>
            <a:off x="1122120" y="26898987"/>
            <a:ext cx="30674100" cy="11100300"/>
          </a:xfrm>
          <a:prstGeom prst="rect">
            <a:avLst/>
          </a:prstGeom>
          <a:noFill/>
          <a:ln>
            <a:noFill/>
          </a:ln>
        </p:spPr>
        <p:txBody>
          <a:bodyPr anchorCtr="0" anchor="ctr" bIns="91425" lIns="91425" spcFirstLastPara="1" rIns="91425" wrap="square" tIns="91425"/>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5" name="Google Shape;45;p11"/>
          <p:cNvSpPr txBox="1"/>
          <p:nvPr>
            <p:ph idx="12" type="sldNum"/>
          </p:nvPr>
        </p:nvSpPr>
        <p:spPr>
          <a:xfrm>
            <a:off x="30500848" y="39792783"/>
            <a:ext cx="1975200" cy="3358800"/>
          </a:xfrm>
          <a:prstGeom prst="rect">
            <a:avLst/>
          </a:prstGeom>
        </p:spPr>
        <p:txBody>
          <a:bodyPr anchorCtr="0" anchor="ctr" bIns="479475" lIns="479475" spcFirstLastPara="1" rIns="479475" wrap="square" tIns="479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6" name="Shape 46"/>
        <p:cNvGrpSpPr/>
        <p:nvPr/>
      </p:nvGrpSpPr>
      <p:grpSpPr>
        <a:xfrm>
          <a:off x="0" y="0"/>
          <a:ext cx="0" cy="0"/>
          <a:chOff x="0" y="0"/>
          <a:chExt cx="0" cy="0"/>
        </a:xfrm>
      </p:grpSpPr>
      <p:sp>
        <p:nvSpPr>
          <p:cNvPr id="47" name="Google Shape;47;p12"/>
          <p:cNvSpPr txBox="1"/>
          <p:nvPr>
            <p:ph idx="12" type="sldNum"/>
          </p:nvPr>
        </p:nvSpPr>
        <p:spPr>
          <a:xfrm>
            <a:off x="30500848" y="39792783"/>
            <a:ext cx="1975200" cy="3358800"/>
          </a:xfrm>
          <a:prstGeom prst="rect">
            <a:avLst/>
          </a:prstGeom>
        </p:spPr>
        <p:txBody>
          <a:bodyPr anchorCtr="0" anchor="ctr" bIns="479475" lIns="479475" spcFirstLastPara="1" rIns="479475" wrap="square" tIns="479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1122120" y="18353920"/>
            <a:ext cx="30674100" cy="7183500"/>
          </a:xfrm>
          <a:prstGeom prst="rect">
            <a:avLst/>
          </a:prstGeom>
          <a:noFill/>
          <a:ln>
            <a:noFill/>
          </a:ln>
        </p:spPr>
        <p:txBody>
          <a:bodyPr anchorCtr="0" anchor="ctr" bIns="91425" lIns="91425" spcFirstLastPara="1" rIns="91425" wrap="square" tIns="91425"/>
          <a:lstStyle>
            <a:lvl1pPr lvl="0" algn="ctr">
              <a:spcBef>
                <a:spcPts val="0"/>
              </a:spcBef>
              <a:spcAft>
                <a:spcPts val="0"/>
              </a:spcAft>
              <a:buSzPts val="18900"/>
              <a:buChar char="●"/>
              <a:defRPr sz="18900"/>
            </a:lvl1pPr>
            <a:lvl2pPr lvl="1" algn="ctr">
              <a:spcBef>
                <a:spcPts val="0"/>
              </a:spcBef>
              <a:spcAft>
                <a:spcPts val="0"/>
              </a:spcAft>
              <a:buSzPts val="18900"/>
              <a:buChar char="○"/>
              <a:defRPr sz="18900"/>
            </a:lvl2pPr>
            <a:lvl3pPr lvl="2" algn="ctr">
              <a:spcBef>
                <a:spcPts val="0"/>
              </a:spcBef>
              <a:spcAft>
                <a:spcPts val="0"/>
              </a:spcAft>
              <a:buSzPts val="18900"/>
              <a:buChar char="■"/>
              <a:defRPr sz="18900"/>
            </a:lvl3pPr>
            <a:lvl4pPr lvl="3" algn="ctr">
              <a:spcBef>
                <a:spcPts val="0"/>
              </a:spcBef>
              <a:spcAft>
                <a:spcPts val="0"/>
              </a:spcAft>
              <a:buSzPts val="18900"/>
              <a:buChar char="●"/>
              <a:defRPr sz="18900"/>
            </a:lvl4pPr>
            <a:lvl5pPr lvl="4" algn="ctr">
              <a:spcBef>
                <a:spcPts val="0"/>
              </a:spcBef>
              <a:spcAft>
                <a:spcPts val="0"/>
              </a:spcAft>
              <a:buSzPts val="18900"/>
              <a:buChar char="○"/>
              <a:defRPr sz="18900"/>
            </a:lvl5pPr>
            <a:lvl6pPr lvl="5" algn="ctr">
              <a:spcBef>
                <a:spcPts val="0"/>
              </a:spcBef>
              <a:spcAft>
                <a:spcPts val="0"/>
              </a:spcAft>
              <a:buSzPts val="18900"/>
              <a:buChar char="■"/>
              <a:defRPr sz="18900"/>
            </a:lvl6pPr>
            <a:lvl7pPr lvl="6" algn="ctr">
              <a:spcBef>
                <a:spcPts val="0"/>
              </a:spcBef>
              <a:spcAft>
                <a:spcPts val="0"/>
              </a:spcAft>
              <a:buSzPts val="18900"/>
              <a:buChar char="●"/>
              <a:defRPr sz="18900"/>
            </a:lvl7pPr>
            <a:lvl8pPr lvl="7" algn="ctr">
              <a:spcBef>
                <a:spcPts val="0"/>
              </a:spcBef>
              <a:spcAft>
                <a:spcPts val="0"/>
              </a:spcAft>
              <a:buSzPts val="18900"/>
              <a:buChar char="○"/>
              <a:defRPr sz="18900"/>
            </a:lvl8pPr>
            <a:lvl9pPr lvl="8" algn="ctr">
              <a:spcBef>
                <a:spcPts val="0"/>
              </a:spcBef>
              <a:spcAft>
                <a:spcPts val="0"/>
              </a:spcAft>
              <a:buSzPts val="18900"/>
              <a:buChar char="■"/>
              <a:defRPr sz="18900"/>
            </a:lvl9pPr>
          </a:lstStyle>
          <a:p/>
        </p:txBody>
      </p:sp>
      <p:sp>
        <p:nvSpPr>
          <p:cNvPr id="13" name="Google Shape;13;p3"/>
          <p:cNvSpPr txBox="1"/>
          <p:nvPr>
            <p:ph idx="12" type="sldNum"/>
          </p:nvPr>
        </p:nvSpPr>
        <p:spPr>
          <a:xfrm>
            <a:off x="30500848" y="39792783"/>
            <a:ext cx="1975200" cy="3358800"/>
          </a:xfrm>
          <a:prstGeom prst="rect">
            <a:avLst/>
          </a:prstGeom>
        </p:spPr>
        <p:txBody>
          <a:bodyPr anchorCtr="0" anchor="ctr" bIns="479475" lIns="479475" spcFirstLastPara="1" rIns="479475" wrap="square" tIns="479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1122120" y="3797547"/>
            <a:ext cx="30674100" cy="48870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16" name="Google Shape;16;p4"/>
          <p:cNvSpPr txBox="1"/>
          <p:nvPr>
            <p:ph idx="1" type="body"/>
          </p:nvPr>
        </p:nvSpPr>
        <p:spPr>
          <a:xfrm>
            <a:off x="1122120" y="9834453"/>
            <a:ext cx="30674100" cy="291534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 name="Google Shape;17;p4"/>
          <p:cNvSpPr txBox="1"/>
          <p:nvPr>
            <p:ph idx="12" type="sldNum"/>
          </p:nvPr>
        </p:nvSpPr>
        <p:spPr>
          <a:xfrm>
            <a:off x="30500848" y="39792783"/>
            <a:ext cx="1975200" cy="3358800"/>
          </a:xfrm>
          <a:prstGeom prst="rect">
            <a:avLst/>
          </a:prstGeom>
        </p:spPr>
        <p:txBody>
          <a:bodyPr anchorCtr="0" anchor="ctr" bIns="479475" lIns="479475" spcFirstLastPara="1" rIns="479475" wrap="square" tIns="479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1122120" y="3797547"/>
            <a:ext cx="30674100" cy="48870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0" name="Google Shape;20;p5"/>
          <p:cNvSpPr txBox="1"/>
          <p:nvPr>
            <p:ph idx="1" type="body"/>
          </p:nvPr>
        </p:nvSpPr>
        <p:spPr>
          <a:xfrm>
            <a:off x="1122120" y="9834453"/>
            <a:ext cx="14399700" cy="29153400"/>
          </a:xfrm>
          <a:prstGeom prst="rect">
            <a:avLst/>
          </a:prstGeom>
          <a:noFill/>
          <a:ln>
            <a:noFill/>
          </a:ln>
        </p:spPr>
        <p:txBody>
          <a:bodyPr anchorCtr="0" anchor="ctr" bIns="91425" lIns="91425" spcFirstLastPara="1" rIns="91425" wrap="square" tIns="91425"/>
          <a:lstStyle>
            <a:lvl1pPr indent="-692150" lvl="0" marL="457200">
              <a:spcBef>
                <a:spcPts val="0"/>
              </a:spcBef>
              <a:spcAft>
                <a:spcPts val="0"/>
              </a:spcAft>
              <a:buSzPts val="7300"/>
              <a:buChar char="●"/>
              <a:defRPr sz="7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21" name="Google Shape;21;p5"/>
          <p:cNvSpPr txBox="1"/>
          <p:nvPr>
            <p:ph idx="2" type="body"/>
          </p:nvPr>
        </p:nvSpPr>
        <p:spPr>
          <a:xfrm>
            <a:off x="17396640" y="9834453"/>
            <a:ext cx="14399700" cy="29153400"/>
          </a:xfrm>
          <a:prstGeom prst="rect">
            <a:avLst/>
          </a:prstGeom>
          <a:noFill/>
          <a:ln>
            <a:noFill/>
          </a:ln>
        </p:spPr>
        <p:txBody>
          <a:bodyPr anchorCtr="0" anchor="ctr" bIns="91425" lIns="91425" spcFirstLastPara="1" rIns="91425" wrap="square" tIns="91425"/>
          <a:lstStyle>
            <a:lvl1pPr indent="-692150" lvl="0" marL="457200">
              <a:spcBef>
                <a:spcPts val="0"/>
              </a:spcBef>
              <a:spcAft>
                <a:spcPts val="0"/>
              </a:spcAft>
              <a:buSzPts val="7300"/>
              <a:buChar char="●"/>
              <a:defRPr sz="7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22" name="Google Shape;22;p5"/>
          <p:cNvSpPr txBox="1"/>
          <p:nvPr>
            <p:ph idx="12" type="sldNum"/>
          </p:nvPr>
        </p:nvSpPr>
        <p:spPr>
          <a:xfrm>
            <a:off x="30500848" y="39792783"/>
            <a:ext cx="1975200" cy="3358800"/>
          </a:xfrm>
          <a:prstGeom prst="rect">
            <a:avLst/>
          </a:prstGeom>
        </p:spPr>
        <p:txBody>
          <a:bodyPr anchorCtr="0" anchor="ctr" bIns="479475" lIns="479475" spcFirstLastPara="1" rIns="479475" wrap="square" tIns="479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1122120" y="3797547"/>
            <a:ext cx="30674100" cy="48870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5" name="Google Shape;25;p6"/>
          <p:cNvSpPr txBox="1"/>
          <p:nvPr>
            <p:ph idx="12" type="sldNum"/>
          </p:nvPr>
        </p:nvSpPr>
        <p:spPr>
          <a:xfrm>
            <a:off x="30500848" y="39792783"/>
            <a:ext cx="1975200" cy="3358800"/>
          </a:xfrm>
          <a:prstGeom prst="rect">
            <a:avLst/>
          </a:prstGeom>
        </p:spPr>
        <p:txBody>
          <a:bodyPr anchorCtr="0" anchor="ctr" bIns="479475" lIns="479475" spcFirstLastPara="1" rIns="479475" wrap="square" tIns="479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1122120" y="4741120"/>
            <a:ext cx="10108800" cy="6448500"/>
          </a:xfrm>
          <a:prstGeom prst="rect">
            <a:avLst/>
          </a:prstGeom>
          <a:noFill/>
          <a:ln>
            <a:noFill/>
          </a:ln>
        </p:spPr>
        <p:txBody>
          <a:bodyPr anchorCtr="0" anchor="b" bIns="91425" lIns="91425" spcFirstLastPara="1" rIns="91425" wrap="square" tIns="91425"/>
          <a:lstStyle>
            <a:lvl1pPr lvl="0">
              <a:spcBef>
                <a:spcPts val="0"/>
              </a:spcBef>
              <a:spcAft>
                <a:spcPts val="0"/>
              </a:spcAft>
              <a:buSzPts val="12600"/>
              <a:buChar char="●"/>
              <a:defRPr sz="12600"/>
            </a:lvl1pPr>
            <a:lvl2pPr lvl="1">
              <a:spcBef>
                <a:spcPts val="0"/>
              </a:spcBef>
              <a:spcAft>
                <a:spcPts val="0"/>
              </a:spcAft>
              <a:buSzPts val="12600"/>
              <a:buChar char="○"/>
              <a:defRPr sz="12600"/>
            </a:lvl2pPr>
            <a:lvl3pPr lvl="2">
              <a:spcBef>
                <a:spcPts val="0"/>
              </a:spcBef>
              <a:spcAft>
                <a:spcPts val="0"/>
              </a:spcAft>
              <a:buSzPts val="12600"/>
              <a:buChar char="■"/>
              <a:defRPr sz="12600"/>
            </a:lvl3pPr>
            <a:lvl4pPr lvl="3">
              <a:spcBef>
                <a:spcPts val="0"/>
              </a:spcBef>
              <a:spcAft>
                <a:spcPts val="0"/>
              </a:spcAft>
              <a:buSzPts val="12600"/>
              <a:buChar char="●"/>
              <a:defRPr sz="12600"/>
            </a:lvl4pPr>
            <a:lvl5pPr lvl="4">
              <a:spcBef>
                <a:spcPts val="0"/>
              </a:spcBef>
              <a:spcAft>
                <a:spcPts val="0"/>
              </a:spcAft>
              <a:buSzPts val="12600"/>
              <a:buChar char="○"/>
              <a:defRPr sz="12600"/>
            </a:lvl5pPr>
            <a:lvl6pPr lvl="5">
              <a:spcBef>
                <a:spcPts val="0"/>
              </a:spcBef>
              <a:spcAft>
                <a:spcPts val="0"/>
              </a:spcAft>
              <a:buSzPts val="12600"/>
              <a:buChar char="■"/>
              <a:defRPr sz="12600"/>
            </a:lvl6pPr>
            <a:lvl7pPr lvl="6">
              <a:spcBef>
                <a:spcPts val="0"/>
              </a:spcBef>
              <a:spcAft>
                <a:spcPts val="0"/>
              </a:spcAft>
              <a:buSzPts val="12600"/>
              <a:buChar char="●"/>
              <a:defRPr sz="12600"/>
            </a:lvl7pPr>
            <a:lvl8pPr lvl="7">
              <a:spcBef>
                <a:spcPts val="0"/>
              </a:spcBef>
              <a:spcAft>
                <a:spcPts val="0"/>
              </a:spcAft>
              <a:buSzPts val="12600"/>
              <a:buChar char="○"/>
              <a:defRPr sz="12600"/>
            </a:lvl8pPr>
            <a:lvl9pPr lvl="8">
              <a:spcBef>
                <a:spcPts val="0"/>
              </a:spcBef>
              <a:spcAft>
                <a:spcPts val="0"/>
              </a:spcAft>
              <a:buSzPts val="12600"/>
              <a:buChar char="■"/>
              <a:defRPr sz="12600"/>
            </a:lvl9pPr>
          </a:lstStyle>
          <a:p/>
        </p:txBody>
      </p:sp>
      <p:sp>
        <p:nvSpPr>
          <p:cNvPr id="28" name="Google Shape;28;p7"/>
          <p:cNvSpPr txBox="1"/>
          <p:nvPr>
            <p:ph idx="1" type="body"/>
          </p:nvPr>
        </p:nvSpPr>
        <p:spPr>
          <a:xfrm>
            <a:off x="1122120" y="11857920"/>
            <a:ext cx="10108800" cy="27130800"/>
          </a:xfrm>
          <a:prstGeom prst="rect">
            <a:avLst/>
          </a:prstGeom>
          <a:noFill/>
          <a:ln>
            <a:noFill/>
          </a:ln>
        </p:spPr>
        <p:txBody>
          <a:bodyPr anchorCtr="0" anchor="ctr" bIns="91425" lIns="91425" spcFirstLastPara="1" rIns="91425" wrap="square" tIns="91425"/>
          <a:lstStyle>
            <a:lvl1pPr indent="-628650" lvl="0" marL="457200">
              <a:spcBef>
                <a:spcPts val="0"/>
              </a:spcBef>
              <a:spcAft>
                <a:spcPts val="0"/>
              </a:spcAft>
              <a:buSzPts val="6300"/>
              <a:buChar char="●"/>
              <a:defRPr sz="6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29" name="Google Shape;29;p7"/>
          <p:cNvSpPr txBox="1"/>
          <p:nvPr>
            <p:ph idx="12" type="sldNum"/>
          </p:nvPr>
        </p:nvSpPr>
        <p:spPr>
          <a:xfrm>
            <a:off x="30500848" y="39792783"/>
            <a:ext cx="1975200" cy="3358800"/>
          </a:xfrm>
          <a:prstGeom prst="rect">
            <a:avLst/>
          </a:prstGeom>
        </p:spPr>
        <p:txBody>
          <a:bodyPr anchorCtr="0" anchor="ctr" bIns="479475" lIns="479475" spcFirstLastPara="1" rIns="479475" wrap="square" tIns="479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1764900" y="3841280"/>
            <a:ext cx="22924200" cy="34908300"/>
          </a:xfrm>
          <a:prstGeom prst="rect">
            <a:avLst/>
          </a:prstGeom>
          <a:noFill/>
          <a:ln>
            <a:noFill/>
          </a:ln>
        </p:spPr>
        <p:txBody>
          <a:bodyPr anchorCtr="0" anchor="ctr" bIns="91425" lIns="91425" spcFirstLastPara="1" rIns="91425" wrap="square" tIns="91425"/>
          <a:lstStyle>
            <a:lvl1pPr lvl="0">
              <a:spcBef>
                <a:spcPts val="0"/>
              </a:spcBef>
              <a:spcAft>
                <a:spcPts val="0"/>
              </a:spcAft>
              <a:buSzPts val="25200"/>
              <a:buChar char="●"/>
              <a:defRPr sz="25200"/>
            </a:lvl1pPr>
            <a:lvl2pPr lvl="1">
              <a:spcBef>
                <a:spcPts val="0"/>
              </a:spcBef>
              <a:spcAft>
                <a:spcPts val="0"/>
              </a:spcAft>
              <a:buSzPts val="25200"/>
              <a:buChar char="○"/>
              <a:defRPr sz="25200"/>
            </a:lvl2pPr>
            <a:lvl3pPr lvl="2">
              <a:spcBef>
                <a:spcPts val="0"/>
              </a:spcBef>
              <a:spcAft>
                <a:spcPts val="0"/>
              </a:spcAft>
              <a:buSzPts val="25200"/>
              <a:buChar char="■"/>
              <a:defRPr sz="25200"/>
            </a:lvl3pPr>
            <a:lvl4pPr lvl="3">
              <a:spcBef>
                <a:spcPts val="0"/>
              </a:spcBef>
              <a:spcAft>
                <a:spcPts val="0"/>
              </a:spcAft>
              <a:buSzPts val="25200"/>
              <a:buChar char="●"/>
              <a:defRPr sz="25200"/>
            </a:lvl4pPr>
            <a:lvl5pPr lvl="4">
              <a:spcBef>
                <a:spcPts val="0"/>
              </a:spcBef>
              <a:spcAft>
                <a:spcPts val="0"/>
              </a:spcAft>
              <a:buSzPts val="25200"/>
              <a:buChar char="○"/>
              <a:defRPr sz="25200"/>
            </a:lvl5pPr>
            <a:lvl6pPr lvl="5">
              <a:spcBef>
                <a:spcPts val="0"/>
              </a:spcBef>
              <a:spcAft>
                <a:spcPts val="0"/>
              </a:spcAft>
              <a:buSzPts val="25200"/>
              <a:buChar char="■"/>
              <a:defRPr sz="25200"/>
            </a:lvl6pPr>
            <a:lvl7pPr lvl="6">
              <a:spcBef>
                <a:spcPts val="0"/>
              </a:spcBef>
              <a:spcAft>
                <a:spcPts val="0"/>
              </a:spcAft>
              <a:buSzPts val="25200"/>
              <a:buChar char="●"/>
              <a:defRPr sz="25200"/>
            </a:lvl7pPr>
            <a:lvl8pPr lvl="7">
              <a:spcBef>
                <a:spcPts val="0"/>
              </a:spcBef>
              <a:spcAft>
                <a:spcPts val="0"/>
              </a:spcAft>
              <a:buSzPts val="25200"/>
              <a:buChar char="○"/>
              <a:defRPr sz="25200"/>
            </a:lvl8pPr>
            <a:lvl9pPr lvl="8">
              <a:spcBef>
                <a:spcPts val="0"/>
              </a:spcBef>
              <a:spcAft>
                <a:spcPts val="0"/>
              </a:spcAft>
              <a:buSzPts val="25200"/>
              <a:buChar char="■"/>
              <a:defRPr sz="25200"/>
            </a:lvl9pPr>
          </a:lstStyle>
          <a:p/>
        </p:txBody>
      </p:sp>
      <p:sp>
        <p:nvSpPr>
          <p:cNvPr id="32" name="Google Shape;32;p8"/>
          <p:cNvSpPr txBox="1"/>
          <p:nvPr>
            <p:ph idx="12" type="sldNum"/>
          </p:nvPr>
        </p:nvSpPr>
        <p:spPr>
          <a:xfrm>
            <a:off x="30500848" y="39792783"/>
            <a:ext cx="1975200" cy="3358800"/>
          </a:xfrm>
          <a:prstGeom prst="rect">
            <a:avLst/>
          </a:prstGeom>
        </p:spPr>
        <p:txBody>
          <a:bodyPr anchorCtr="0" anchor="ctr" bIns="479475" lIns="479475" spcFirstLastPara="1" rIns="479475" wrap="square" tIns="479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p:nvPr/>
        </p:nvSpPr>
        <p:spPr>
          <a:xfrm>
            <a:off x="16459200" y="-1067"/>
            <a:ext cx="16459200" cy="43891200"/>
          </a:xfrm>
          <a:prstGeom prst="rect">
            <a:avLst/>
          </a:prstGeom>
          <a:solidFill>
            <a:schemeClr val="lt2"/>
          </a:solidFill>
          <a:ln>
            <a:noFill/>
          </a:ln>
        </p:spPr>
        <p:txBody>
          <a:bodyPr anchorCtr="0" anchor="ctr" bIns="479475" lIns="479475" spcFirstLastPara="1" rIns="479475" wrap="square" tIns="479475">
            <a:noAutofit/>
          </a:bodyPr>
          <a:lstStyle/>
          <a:p>
            <a:pPr indent="0" lvl="0" marL="0" rtl="0" algn="l">
              <a:spcBef>
                <a:spcPts val="0"/>
              </a:spcBef>
              <a:spcAft>
                <a:spcPts val="0"/>
              </a:spcAft>
              <a:buNone/>
            </a:pPr>
            <a:r>
              <a:t/>
            </a:r>
            <a:endParaRPr/>
          </a:p>
        </p:txBody>
      </p:sp>
      <p:sp>
        <p:nvSpPr>
          <p:cNvPr id="35" name="Google Shape;35;p9"/>
          <p:cNvSpPr txBox="1"/>
          <p:nvPr>
            <p:ph type="title"/>
          </p:nvPr>
        </p:nvSpPr>
        <p:spPr>
          <a:xfrm>
            <a:off x="955800" y="10523093"/>
            <a:ext cx="14562600" cy="12648900"/>
          </a:xfrm>
          <a:prstGeom prst="rect">
            <a:avLst/>
          </a:prstGeom>
          <a:noFill/>
          <a:ln>
            <a:noFill/>
          </a:ln>
        </p:spPr>
        <p:txBody>
          <a:bodyPr anchorCtr="0" anchor="b" bIns="91425" lIns="91425" spcFirstLastPara="1" rIns="91425" wrap="square" tIns="91425"/>
          <a:lstStyle>
            <a:lvl1pPr lvl="0" algn="ctr">
              <a:spcBef>
                <a:spcPts val="0"/>
              </a:spcBef>
              <a:spcAft>
                <a:spcPts val="0"/>
              </a:spcAft>
              <a:buSzPts val="22000"/>
              <a:buChar char="●"/>
              <a:defRPr sz="22000"/>
            </a:lvl1pPr>
            <a:lvl2pPr lvl="1" algn="ctr">
              <a:spcBef>
                <a:spcPts val="0"/>
              </a:spcBef>
              <a:spcAft>
                <a:spcPts val="0"/>
              </a:spcAft>
              <a:buSzPts val="22000"/>
              <a:buChar char="○"/>
              <a:defRPr sz="22000"/>
            </a:lvl2pPr>
            <a:lvl3pPr lvl="2" algn="ctr">
              <a:spcBef>
                <a:spcPts val="0"/>
              </a:spcBef>
              <a:spcAft>
                <a:spcPts val="0"/>
              </a:spcAft>
              <a:buSzPts val="22000"/>
              <a:buChar char="■"/>
              <a:defRPr sz="22000"/>
            </a:lvl3pPr>
            <a:lvl4pPr lvl="3" algn="ctr">
              <a:spcBef>
                <a:spcPts val="0"/>
              </a:spcBef>
              <a:spcAft>
                <a:spcPts val="0"/>
              </a:spcAft>
              <a:buSzPts val="22000"/>
              <a:buChar char="●"/>
              <a:defRPr sz="22000"/>
            </a:lvl4pPr>
            <a:lvl5pPr lvl="4" algn="ctr">
              <a:spcBef>
                <a:spcPts val="0"/>
              </a:spcBef>
              <a:spcAft>
                <a:spcPts val="0"/>
              </a:spcAft>
              <a:buSzPts val="22000"/>
              <a:buChar char="○"/>
              <a:defRPr sz="22000"/>
            </a:lvl5pPr>
            <a:lvl6pPr lvl="5" algn="ctr">
              <a:spcBef>
                <a:spcPts val="0"/>
              </a:spcBef>
              <a:spcAft>
                <a:spcPts val="0"/>
              </a:spcAft>
              <a:buSzPts val="22000"/>
              <a:buChar char="■"/>
              <a:defRPr sz="22000"/>
            </a:lvl6pPr>
            <a:lvl7pPr lvl="6" algn="ctr">
              <a:spcBef>
                <a:spcPts val="0"/>
              </a:spcBef>
              <a:spcAft>
                <a:spcPts val="0"/>
              </a:spcAft>
              <a:buSzPts val="22000"/>
              <a:buChar char="●"/>
              <a:defRPr sz="22000"/>
            </a:lvl7pPr>
            <a:lvl8pPr lvl="7" algn="ctr">
              <a:spcBef>
                <a:spcPts val="0"/>
              </a:spcBef>
              <a:spcAft>
                <a:spcPts val="0"/>
              </a:spcAft>
              <a:buSzPts val="22000"/>
              <a:buChar char="○"/>
              <a:defRPr sz="22000"/>
            </a:lvl8pPr>
            <a:lvl9pPr lvl="8" algn="ctr">
              <a:spcBef>
                <a:spcPts val="0"/>
              </a:spcBef>
              <a:spcAft>
                <a:spcPts val="0"/>
              </a:spcAft>
              <a:buSzPts val="22000"/>
              <a:buChar char="■"/>
              <a:defRPr sz="22000"/>
            </a:lvl9pPr>
          </a:lstStyle>
          <a:p/>
        </p:txBody>
      </p:sp>
      <p:sp>
        <p:nvSpPr>
          <p:cNvPr id="36" name="Google Shape;36;p9"/>
          <p:cNvSpPr txBox="1"/>
          <p:nvPr>
            <p:ph idx="1" type="subTitle"/>
          </p:nvPr>
        </p:nvSpPr>
        <p:spPr>
          <a:xfrm>
            <a:off x="955800" y="23919573"/>
            <a:ext cx="14562600" cy="105396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11000"/>
              <a:buNone/>
              <a:defRPr sz="11000"/>
            </a:lvl1pPr>
            <a:lvl2pPr lvl="1" algn="ctr">
              <a:lnSpc>
                <a:spcPct val="100000"/>
              </a:lnSpc>
              <a:spcBef>
                <a:spcPts val="0"/>
              </a:spcBef>
              <a:spcAft>
                <a:spcPts val="0"/>
              </a:spcAft>
              <a:buSzPts val="11000"/>
              <a:buNone/>
              <a:defRPr sz="11000"/>
            </a:lvl2pPr>
            <a:lvl3pPr lvl="2" algn="ctr">
              <a:lnSpc>
                <a:spcPct val="100000"/>
              </a:lnSpc>
              <a:spcBef>
                <a:spcPts val="0"/>
              </a:spcBef>
              <a:spcAft>
                <a:spcPts val="0"/>
              </a:spcAft>
              <a:buSzPts val="11000"/>
              <a:buNone/>
              <a:defRPr sz="11000"/>
            </a:lvl3pPr>
            <a:lvl4pPr lvl="3" algn="ctr">
              <a:lnSpc>
                <a:spcPct val="100000"/>
              </a:lnSpc>
              <a:spcBef>
                <a:spcPts val="0"/>
              </a:spcBef>
              <a:spcAft>
                <a:spcPts val="0"/>
              </a:spcAft>
              <a:buSzPts val="11000"/>
              <a:buNone/>
              <a:defRPr sz="11000"/>
            </a:lvl4pPr>
            <a:lvl5pPr lvl="4" algn="ctr">
              <a:lnSpc>
                <a:spcPct val="100000"/>
              </a:lnSpc>
              <a:spcBef>
                <a:spcPts val="0"/>
              </a:spcBef>
              <a:spcAft>
                <a:spcPts val="0"/>
              </a:spcAft>
              <a:buSzPts val="11000"/>
              <a:buNone/>
              <a:defRPr sz="11000"/>
            </a:lvl5pPr>
            <a:lvl6pPr lvl="5" algn="ctr">
              <a:lnSpc>
                <a:spcPct val="100000"/>
              </a:lnSpc>
              <a:spcBef>
                <a:spcPts val="0"/>
              </a:spcBef>
              <a:spcAft>
                <a:spcPts val="0"/>
              </a:spcAft>
              <a:buSzPts val="11000"/>
              <a:buNone/>
              <a:defRPr sz="11000"/>
            </a:lvl6pPr>
            <a:lvl7pPr lvl="6" algn="ctr">
              <a:lnSpc>
                <a:spcPct val="100000"/>
              </a:lnSpc>
              <a:spcBef>
                <a:spcPts val="0"/>
              </a:spcBef>
              <a:spcAft>
                <a:spcPts val="0"/>
              </a:spcAft>
              <a:buSzPts val="11000"/>
              <a:buNone/>
              <a:defRPr sz="11000"/>
            </a:lvl7pPr>
            <a:lvl8pPr lvl="7" algn="ctr">
              <a:lnSpc>
                <a:spcPct val="100000"/>
              </a:lnSpc>
              <a:spcBef>
                <a:spcPts val="0"/>
              </a:spcBef>
              <a:spcAft>
                <a:spcPts val="0"/>
              </a:spcAft>
              <a:buSzPts val="11000"/>
              <a:buNone/>
              <a:defRPr sz="11000"/>
            </a:lvl8pPr>
            <a:lvl9pPr lvl="8" algn="ctr">
              <a:lnSpc>
                <a:spcPct val="100000"/>
              </a:lnSpc>
              <a:spcBef>
                <a:spcPts val="0"/>
              </a:spcBef>
              <a:spcAft>
                <a:spcPts val="0"/>
              </a:spcAft>
              <a:buSzPts val="11000"/>
              <a:buNone/>
              <a:defRPr sz="11000"/>
            </a:lvl9pPr>
          </a:lstStyle>
          <a:p/>
        </p:txBody>
      </p:sp>
      <p:sp>
        <p:nvSpPr>
          <p:cNvPr id="37" name="Google Shape;37;p9"/>
          <p:cNvSpPr txBox="1"/>
          <p:nvPr>
            <p:ph idx="2" type="body"/>
          </p:nvPr>
        </p:nvSpPr>
        <p:spPr>
          <a:xfrm>
            <a:off x="17782200" y="6178773"/>
            <a:ext cx="13813200" cy="315315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8" name="Google Shape;38;p9"/>
          <p:cNvSpPr txBox="1"/>
          <p:nvPr>
            <p:ph idx="12" type="sldNum"/>
          </p:nvPr>
        </p:nvSpPr>
        <p:spPr>
          <a:xfrm>
            <a:off x="30500848" y="39792783"/>
            <a:ext cx="1975200" cy="3358800"/>
          </a:xfrm>
          <a:prstGeom prst="rect">
            <a:avLst/>
          </a:prstGeom>
        </p:spPr>
        <p:txBody>
          <a:bodyPr anchorCtr="0" anchor="ctr" bIns="479475" lIns="479475" spcFirstLastPara="1" rIns="479475" wrap="square" tIns="479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9" name="Shape 39"/>
        <p:cNvGrpSpPr/>
        <p:nvPr/>
      </p:nvGrpSpPr>
      <p:grpSpPr>
        <a:xfrm>
          <a:off x="0" y="0"/>
          <a:ext cx="0" cy="0"/>
          <a:chOff x="0" y="0"/>
          <a:chExt cx="0" cy="0"/>
        </a:xfrm>
      </p:grpSpPr>
      <p:sp>
        <p:nvSpPr>
          <p:cNvPr id="40" name="Google Shape;40;p10"/>
          <p:cNvSpPr txBox="1"/>
          <p:nvPr>
            <p:ph idx="1" type="body"/>
          </p:nvPr>
        </p:nvSpPr>
        <p:spPr>
          <a:xfrm>
            <a:off x="1122120" y="36100907"/>
            <a:ext cx="21595800" cy="5163600"/>
          </a:xfrm>
          <a:prstGeom prst="rect">
            <a:avLst/>
          </a:prstGeom>
          <a:noFill/>
          <a:ln>
            <a:noFill/>
          </a:ln>
        </p:spPr>
        <p:txBody>
          <a:bodyPr anchorCtr="0" anchor="ctr" bIns="91425" lIns="91425" spcFirstLastPara="1" rIns="91425" wrap="square" tIns="91425"/>
          <a:lstStyle>
            <a:lvl1pPr indent="-228600" lvl="0" marL="457200">
              <a:lnSpc>
                <a:spcPct val="100000"/>
              </a:lnSpc>
              <a:spcBef>
                <a:spcPts val="0"/>
              </a:spcBef>
              <a:spcAft>
                <a:spcPts val="0"/>
              </a:spcAft>
              <a:buSzPts val="1400"/>
              <a:buNone/>
              <a:defRPr/>
            </a:lvl1pPr>
          </a:lstStyle>
          <a:p/>
        </p:txBody>
      </p:sp>
      <p:sp>
        <p:nvSpPr>
          <p:cNvPr id="41" name="Google Shape;41;p10"/>
          <p:cNvSpPr txBox="1"/>
          <p:nvPr>
            <p:ph idx="12" type="sldNum"/>
          </p:nvPr>
        </p:nvSpPr>
        <p:spPr>
          <a:xfrm>
            <a:off x="30500848" y="39792783"/>
            <a:ext cx="1975200" cy="3358800"/>
          </a:xfrm>
          <a:prstGeom prst="rect">
            <a:avLst/>
          </a:prstGeom>
        </p:spPr>
        <p:txBody>
          <a:bodyPr anchorCtr="0" anchor="ctr" bIns="479475" lIns="479475" spcFirstLastPara="1" rIns="479475" wrap="square" tIns="479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30500848" y="39792783"/>
            <a:ext cx="1975200" cy="3358800"/>
          </a:xfrm>
          <a:prstGeom prst="rect">
            <a:avLst/>
          </a:prstGeom>
          <a:noFill/>
          <a:ln>
            <a:noFill/>
          </a:ln>
        </p:spPr>
        <p:txBody>
          <a:bodyPr anchorCtr="0" anchor="ctr" bIns="479475" lIns="479475" spcFirstLastPara="1" rIns="479475" wrap="square" tIns="479475">
            <a:noAutofit/>
          </a:bodyPr>
          <a:lstStyle>
            <a:lvl1pPr lvl="0" algn="r">
              <a:buNone/>
              <a:defRPr sz="5200">
                <a:solidFill>
                  <a:schemeClr val="dk2"/>
                </a:solidFill>
              </a:defRPr>
            </a:lvl1pPr>
            <a:lvl2pPr lvl="1" algn="r">
              <a:buNone/>
              <a:defRPr sz="5200">
                <a:solidFill>
                  <a:schemeClr val="dk2"/>
                </a:solidFill>
              </a:defRPr>
            </a:lvl2pPr>
            <a:lvl3pPr lvl="2" algn="r">
              <a:buNone/>
              <a:defRPr sz="5200">
                <a:solidFill>
                  <a:schemeClr val="dk2"/>
                </a:solidFill>
              </a:defRPr>
            </a:lvl3pPr>
            <a:lvl4pPr lvl="3" algn="r">
              <a:buNone/>
              <a:defRPr sz="5200">
                <a:solidFill>
                  <a:schemeClr val="dk2"/>
                </a:solidFill>
              </a:defRPr>
            </a:lvl4pPr>
            <a:lvl5pPr lvl="4" algn="r">
              <a:buNone/>
              <a:defRPr sz="5200">
                <a:solidFill>
                  <a:schemeClr val="dk2"/>
                </a:solidFill>
              </a:defRPr>
            </a:lvl5pPr>
            <a:lvl6pPr lvl="5" algn="r">
              <a:buNone/>
              <a:defRPr sz="5200">
                <a:solidFill>
                  <a:schemeClr val="dk2"/>
                </a:solidFill>
              </a:defRPr>
            </a:lvl6pPr>
            <a:lvl7pPr lvl="6" algn="r">
              <a:buNone/>
              <a:defRPr sz="5200">
                <a:solidFill>
                  <a:schemeClr val="dk2"/>
                </a:solidFill>
              </a:defRPr>
            </a:lvl7pPr>
            <a:lvl8pPr lvl="7" algn="r">
              <a:buNone/>
              <a:defRPr sz="5200">
                <a:solidFill>
                  <a:schemeClr val="dk2"/>
                </a:solidFill>
              </a:defRPr>
            </a:lvl8pPr>
            <a:lvl9pPr lvl="8" algn="r">
              <a:buNone/>
              <a:defRPr sz="52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3.png"/><Relationship Id="rId10" Type="http://schemas.openxmlformats.org/officeDocument/2006/relationships/image" Target="../media/image2.png"/><Relationship Id="rId9"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cxnSp>
        <p:nvCxnSpPr>
          <p:cNvPr id="52" name="Google Shape;52;p13"/>
          <p:cNvCxnSpPr>
            <a:endCxn id="53" idx="2"/>
          </p:cNvCxnSpPr>
          <p:nvPr/>
        </p:nvCxnSpPr>
        <p:spPr>
          <a:xfrm rot="-5400000">
            <a:off x="24032400" y="18746325"/>
            <a:ext cx="1124700" cy="361200"/>
          </a:xfrm>
          <a:prstGeom prst="curvedConnector3">
            <a:avLst>
              <a:gd fmla="val 50000" name="adj1"/>
            </a:avLst>
          </a:prstGeom>
          <a:noFill/>
          <a:ln cap="flat" cmpd="sng" w="38100">
            <a:solidFill>
              <a:srgbClr val="000000"/>
            </a:solidFill>
            <a:prstDash val="solid"/>
            <a:round/>
            <a:headEnd len="med" w="med" type="none"/>
            <a:tailEnd len="med" w="med" type="stealth"/>
          </a:ln>
        </p:spPr>
      </p:cxnSp>
      <p:cxnSp>
        <p:nvCxnSpPr>
          <p:cNvPr id="54" name="Google Shape;54;p13"/>
          <p:cNvCxnSpPr/>
          <p:nvPr/>
        </p:nvCxnSpPr>
        <p:spPr>
          <a:xfrm>
            <a:off x="7375400" y="5719700"/>
            <a:ext cx="6261600" cy="2047200"/>
          </a:xfrm>
          <a:prstGeom prst="curvedConnector3">
            <a:avLst>
              <a:gd fmla="val 50000" name="adj1"/>
            </a:avLst>
          </a:prstGeom>
          <a:noFill/>
          <a:ln cap="flat" cmpd="sng" w="76200">
            <a:solidFill>
              <a:srgbClr val="000000"/>
            </a:solidFill>
            <a:prstDash val="solid"/>
            <a:round/>
            <a:headEnd len="med" w="med" type="none"/>
            <a:tailEnd len="med" w="med" type="stealth"/>
          </a:ln>
        </p:spPr>
      </p:cxnSp>
      <p:cxnSp>
        <p:nvCxnSpPr>
          <p:cNvPr id="55" name="Google Shape;55;p13"/>
          <p:cNvCxnSpPr/>
          <p:nvPr/>
        </p:nvCxnSpPr>
        <p:spPr>
          <a:xfrm flipH="1" rot="10800000">
            <a:off x="7285100" y="19326475"/>
            <a:ext cx="6382200" cy="843000"/>
          </a:xfrm>
          <a:prstGeom prst="curvedConnector3">
            <a:avLst>
              <a:gd fmla="val 50000" name="adj1"/>
            </a:avLst>
          </a:prstGeom>
          <a:noFill/>
          <a:ln cap="flat" cmpd="sng" w="76200">
            <a:solidFill>
              <a:srgbClr val="000000"/>
            </a:solidFill>
            <a:prstDash val="solid"/>
            <a:round/>
            <a:headEnd len="med" w="med" type="none"/>
            <a:tailEnd len="med" w="med" type="stealth"/>
          </a:ln>
        </p:spPr>
      </p:cxnSp>
      <p:sp>
        <p:nvSpPr>
          <p:cNvPr id="56" name="Google Shape;56;p13"/>
          <p:cNvSpPr txBox="1"/>
          <p:nvPr/>
        </p:nvSpPr>
        <p:spPr>
          <a:xfrm>
            <a:off x="0" y="0"/>
            <a:ext cx="32918400" cy="323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0">
                <a:solidFill>
                  <a:srgbClr val="C8102E"/>
                </a:solidFill>
              </a:rPr>
              <a:t>CYCLONE TRAIL</a:t>
            </a:r>
            <a:endParaRPr sz="20000">
              <a:solidFill>
                <a:srgbClr val="C8102E"/>
              </a:solidFill>
            </a:endParaRPr>
          </a:p>
          <a:p>
            <a:pPr indent="0" lvl="0" marL="0" rtl="0" algn="ctr">
              <a:spcBef>
                <a:spcPts val="0"/>
              </a:spcBef>
              <a:spcAft>
                <a:spcPts val="0"/>
              </a:spcAft>
              <a:buNone/>
            </a:pPr>
            <a:r>
              <a:rPr lang="en" sz="4800"/>
              <a:t>Ethan McGill (JR), Gabrielle Johnson(JR), Riley Cullen(SO), Riley Thoma(JR)</a:t>
            </a:r>
            <a:endParaRPr sz="4800"/>
          </a:p>
          <a:p>
            <a:pPr indent="0" lvl="0" marL="0" rtl="0" algn="ctr">
              <a:spcBef>
                <a:spcPts val="0"/>
              </a:spcBef>
              <a:spcAft>
                <a:spcPts val="0"/>
              </a:spcAft>
              <a:buNone/>
            </a:pPr>
            <a:r>
              <a:rPr lang="en" sz="4800"/>
              <a:t>ComS 309, Spring 2016</a:t>
            </a:r>
            <a:endParaRPr sz="4800"/>
          </a:p>
        </p:txBody>
      </p:sp>
      <p:pic>
        <p:nvPicPr>
          <p:cNvPr id="57" name="Google Shape;57;p13"/>
          <p:cNvPicPr preferRelativeResize="0"/>
          <p:nvPr/>
        </p:nvPicPr>
        <p:blipFill>
          <a:blip r:embed="rId3">
            <a:alphaModFix/>
          </a:blip>
          <a:stretch>
            <a:fillRect/>
          </a:stretch>
        </p:blipFill>
        <p:spPr>
          <a:xfrm>
            <a:off x="21651288" y="5539225"/>
            <a:ext cx="8957486" cy="6833275"/>
          </a:xfrm>
          <a:prstGeom prst="rect">
            <a:avLst/>
          </a:prstGeom>
          <a:noFill/>
          <a:ln>
            <a:noFill/>
          </a:ln>
        </p:spPr>
      </p:pic>
      <p:pic>
        <p:nvPicPr>
          <p:cNvPr id="58" name="Google Shape;58;p13"/>
          <p:cNvPicPr preferRelativeResize="0"/>
          <p:nvPr/>
        </p:nvPicPr>
        <p:blipFill>
          <a:blip r:embed="rId4">
            <a:alphaModFix/>
          </a:blip>
          <a:stretch>
            <a:fillRect/>
          </a:stretch>
        </p:blipFill>
        <p:spPr>
          <a:xfrm>
            <a:off x="689387" y="31759276"/>
            <a:ext cx="14514451" cy="11327800"/>
          </a:xfrm>
          <a:prstGeom prst="rect">
            <a:avLst/>
          </a:prstGeom>
          <a:noFill/>
          <a:ln>
            <a:noFill/>
          </a:ln>
        </p:spPr>
      </p:pic>
      <p:pic>
        <p:nvPicPr>
          <p:cNvPr id="59" name="Google Shape;59;p13"/>
          <p:cNvPicPr preferRelativeResize="0"/>
          <p:nvPr/>
        </p:nvPicPr>
        <p:blipFill>
          <a:blip r:embed="rId5">
            <a:alphaModFix/>
          </a:blip>
          <a:stretch>
            <a:fillRect/>
          </a:stretch>
        </p:blipFill>
        <p:spPr>
          <a:xfrm>
            <a:off x="1728175" y="5563020"/>
            <a:ext cx="5762625" cy="10229850"/>
          </a:xfrm>
          <a:prstGeom prst="rect">
            <a:avLst/>
          </a:prstGeom>
          <a:noFill/>
          <a:ln>
            <a:noFill/>
          </a:ln>
        </p:spPr>
      </p:pic>
      <p:pic>
        <p:nvPicPr>
          <p:cNvPr id="60" name="Google Shape;60;p13"/>
          <p:cNvPicPr preferRelativeResize="0"/>
          <p:nvPr/>
        </p:nvPicPr>
        <p:blipFill>
          <a:blip r:embed="rId6">
            <a:alphaModFix/>
          </a:blip>
          <a:stretch>
            <a:fillRect/>
          </a:stretch>
        </p:blipFill>
        <p:spPr>
          <a:xfrm>
            <a:off x="13563600" y="5539213"/>
            <a:ext cx="5791200" cy="10277475"/>
          </a:xfrm>
          <a:prstGeom prst="rect">
            <a:avLst/>
          </a:prstGeom>
          <a:noFill/>
          <a:ln>
            <a:noFill/>
          </a:ln>
        </p:spPr>
      </p:pic>
      <p:pic>
        <p:nvPicPr>
          <p:cNvPr id="61" name="Google Shape;61;p13"/>
          <p:cNvPicPr preferRelativeResize="0"/>
          <p:nvPr/>
        </p:nvPicPr>
        <p:blipFill>
          <a:blip r:embed="rId7">
            <a:alphaModFix/>
          </a:blip>
          <a:stretch>
            <a:fillRect/>
          </a:stretch>
        </p:blipFill>
        <p:spPr>
          <a:xfrm>
            <a:off x="1723413" y="19334800"/>
            <a:ext cx="5772150" cy="10210800"/>
          </a:xfrm>
          <a:prstGeom prst="rect">
            <a:avLst/>
          </a:prstGeom>
          <a:noFill/>
          <a:ln>
            <a:noFill/>
          </a:ln>
        </p:spPr>
      </p:pic>
      <p:pic>
        <p:nvPicPr>
          <p:cNvPr id="62" name="Google Shape;62;p13"/>
          <p:cNvPicPr preferRelativeResize="0"/>
          <p:nvPr/>
        </p:nvPicPr>
        <p:blipFill>
          <a:blip r:embed="rId8">
            <a:alphaModFix/>
          </a:blip>
          <a:stretch>
            <a:fillRect/>
          </a:stretch>
        </p:blipFill>
        <p:spPr>
          <a:xfrm>
            <a:off x="23179775" y="19425858"/>
            <a:ext cx="5762625" cy="10277475"/>
          </a:xfrm>
          <a:prstGeom prst="rect">
            <a:avLst/>
          </a:prstGeom>
          <a:noFill/>
          <a:ln>
            <a:noFill/>
          </a:ln>
        </p:spPr>
      </p:pic>
      <p:pic>
        <p:nvPicPr>
          <p:cNvPr id="63" name="Google Shape;63;p13"/>
          <p:cNvPicPr preferRelativeResize="0"/>
          <p:nvPr/>
        </p:nvPicPr>
        <p:blipFill>
          <a:blip r:embed="rId9">
            <a:alphaModFix/>
          </a:blip>
          <a:stretch>
            <a:fillRect/>
          </a:stretch>
        </p:blipFill>
        <p:spPr>
          <a:xfrm>
            <a:off x="13620738" y="19320513"/>
            <a:ext cx="5676900" cy="10239375"/>
          </a:xfrm>
          <a:prstGeom prst="rect">
            <a:avLst/>
          </a:prstGeom>
          <a:noFill/>
          <a:ln>
            <a:noFill/>
          </a:ln>
        </p:spPr>
      </p:pic>
      <p:pic>
        <p:nvPicPr>
          <p:cNvPr id="64" name="Google Shape;64;p13"/>
          <p:cNvPicPr preferRelativeResize="0"/>
          <p:nvPr/>
        </p:nvPicPr>
        <p:blipFill>
          <a:blip r:embed="rId10">
            <a:alphaModFix/>
          </a:blip>
          <a:stretch>
            <a:fillRect/>
          </a:stretch>
        </p:blipFill>
        <p:spPr>
          <a:xfrm>
            <a:off x="25427575" y="32819133"/>
            <a:ext cx="5753100" cy="10267950"/>
          </a:xfrm>
          <a:prstGeom prst="rect">
            <a:avLst/>
          </a:prstGeom>
          <a:noFill/>
          <a:ln>
            <a:noFill/>
          </a:ln>
        </p:spPr>
      </p:pic>
      <p:sp>
        <p:nvSpPr>
          <p:cNvPr id="65" name="Google Shape;65;p13"/>
          <p:cNvSpPr txBox="1"/>
          <p:nvPr/>
        </p:nvSpPr>
        <p:spPr>
          <a:xfrm>
            <a:off x="1542825" y="31610950"/>
            <a:ext cx="3501600" cy="483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000"/>
              <a:t>BLOCK DIAGRAM</a:t>
            </a:r>
            <a:endParaRPr sz="3000"/>
          </a:p>
        </p:txBody>
      </p:sp>
      <p:cxnSp>
        <p:nvCxnSpPr>
          <p:cNvPr id="66" name="Google Shape;66;p13"/>
          <p:cNvCxnSpPr>
            <a:stCxn id="60" idx="2"/>
            <a:endCxn id="61" idx="0"/>
          </p:cNvCxnSpPr>
          <p:nvPr/>
        </p:nvCxnSpPr>
        <p:spPr>
          <a:xfrm rot="5400000">
            <a:off x="8775300" y="11650888"/>
            <a:ext cx="3518100" cy="11849700"/>
          </a:xfrm>
          <a:prstGeom prst="curvedConnector3">
            <a:avLst>
              <a:gd fmla="val 37302" name="adj1"/>
            </a:avLst>
          </a:prstGeom>
          <a:noFill/>
          <a:ln cap="flat" cmpd="sng" w="76200">
            <a:solidFill>
              <a:srgbClr val="000000"/>
            </a:solidFill>
            <a:prstDash val="solid"/>
            <a:round/>
            <a:headEnd len="med" w="med" type="none"/>
            <a:tailEnd len="med" w="med" type="stealth"/>
          </a:ln>
        </p:spPr>
      </p:cxnSp>
      <p:cxnSp>
        <p:nvCxnSpPr>
          <p:cNvPr id="67" name="Google Shape;67;p13"/>
          <p:cNvCxnSpPr/>
          <p:nvPr/>
        </p:nvCxnSpPr>
        <p:spPr>
          <a:xfrm flipH="1" rot="10800000">
            <a:off x="19236275" y="27815825"/>
            <a:ext cx="3943500" cy="1673100"/>
          </a:xfrm>
          <a:prstGeom prst="curvedConnector3">
            <a:avLst>
              <a:gd fmla="val 50000" name="adj1"/>
            </a:avLst>
          </a:prstGeom>
          <a:noFill/>
          <a:ln cap="flat" cmpd="sng" w="76200">
            <a:solidFill>
              <a:srgbClr val="000000"/>
            </a:solidFill>
            <a:prstDash val="solid"/>
            <a:round/>
            <a:headEnd len="med" w="med" type="none"/>
            <a:tailEnd len="med" w="med" type="stealth"/>
          </a:ln>
        </p:spPr>
      </p:cxnSp>
      <p:cxnSp>
        <p:nvCxnSpPr>
          <p:cNvPr id="68" name="Google Shape;68;p13"/>
          <p:cNvCxnSpPr>
            <a:stCxn id="62" idx="3"/>
            <a:endCxn id="64" idx="0"/>
          </p:cNvCxnSpPr>
          <p:nvPr/>
        </p:nvCxnSpPr>
        <p:spPr>
          <a:xfrm flipH="1">
            <a:off x="28304000" y="24564595"/>
            <a:ext cx="638400" cy="8254500"/>
          </a:xfrm>
          <a:prstGeom prst="curvedConnector4">
            <a:avLst>
              <a:gd fmla="val -346949" name="adj1"/>
              <a:gd fmla="val 71480" name="adj2"/>
            </a:avLst>
          </a:prstGeom>
          <a:noFill/>
          <a:ln cap="flat" cmpd="sng" w="76200">
            <a:solidFill>
              <a:srgbClr val="000000"/>
            </a:solidFill>
            <a:prstDash val="solid"/>
            <a:round/>
            <a:headEnd len="med" w="med" type="none"/>
            <a:tailEnd len="med" w="med" type="stealth"/>
          </a:ln>
        </p:spPr>
      </p:cxnSp>
      <p:sp>
        <p:nvSpPr>
          <p:cNvPr id="69" name="Google Shape;69;p13"/>
          <p:cNvSpPr txBox="1"/>
          <p:nvPr/>
        </p:nvSpPr>
        <p:spPr>
          <a:xfrm>
            <a:off x="15593725" y="29832775"/>
            <a:ext cx="9523500" cy="1325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Teamwork/Project Lessons Learnt:</a:t>
            </a:r>
            <a:endParaRPr sz="2400">
              <a:solidFill>
                <a:schemeClr val="dk1"/>
              </a:solidFill>
            </a:endParaRPr>
          </a:p>
          <a:p>
            <a:pPr indent="-381000" lvl="0" marL="914400" rtl="0" algn="l">
              <a:lnSpc>
                <a:spcPct val="115000"/>
              </a:lnSpc>
              <a:spcBef>
                <a:spcPts val="0"/>
              </a:spcBef>
              <a:spcAft>
                <a:spcPts val="0"/>
              </a:spcAft>
              <a:buClr>
                <a:schemeClr val="dk1"/>
              </a:buClr>
              <a:buSzPts val="2400"/>
              <a:buChar char="-"/>
            </a:pPr>
            <a:r>
              <a:rPr lang="en" sz="2400">
                <a:solidFill>
                  <a:schemeClr val="dk1"/>
                </a:solidFill>
              </a:rPr>
              <a:t>Things that went right:</a:t>
            </a:r>
            <a:endParaRPr sz="2400">
              <a:solidFill>
                <a:schemeClr val="dk1"/>
              </a:solidFill>
            </a:endParaRPr>
          </a:p>
          <a:p>
            <a:pPr indent="-381000" lvl="1" marL="1371600" rtl="0" algn="l">
              <a:lnSpc>
                <a:spcPct val="115000"/>
              </a:lnSpc>
              <a:spcBef>
                <a:spcPts val="0"/>
              </a:spcBef>
              <a:spcAft>
                <a:spcPts val="0"/>
              </a:spcAft>
              <a:buClr>
                <a:schemeClr val="dk1"/>
              </a:buClr>
              <a:buSzPts val="2400"/>
              <a:buChar char="-"/>
            </a:pPr>
            <a:r>
              <a:rPr lang="en" sz="2400">
                <a:solidFill>
                  <a:schemeClr val="dk1"/>
                </a:solidFill>
              </a:rPr>
              <a:t>We used Google APIs to reflect where locations are on campus</a:t>
            </a:r>
            <a:endParaRPr sz="2400">
              <a:solidFill>
                <a:schemeClr val="dk1"/>
              </a:solidFill>
            </a:endParaRPr>
          </a:p>
          <a:p>
            <a:pPr indent="-381000" lvl="1" marL="1371600" rtl="0" algn="l">
              <a:lnSpc>
                <a:spcPct val="115000"/>
              </a:lnSpc>
              <a:spcBef>
                <a:spcPts val="0"/>
              </a:spcBef>
              <a:spcAft>
                <a:spcPts val="0"/>
              </a:spcAft>
              <a:buClr>
                <a:schemeClr val="dk1"/>
              </a:buClr>
              <a:buSzPts val="2400"/>
              <a:buChar char="-"/>
            </a:pPr>
            <a:r>
              <a:rPr lang="en" sz="2400">
                <a:solidFill>
                  <a:schemeClr val="dk1"/>
                </a:solidFill>
              </a:rPr>
              <a:t>There is proper verification for returning users </a:t>
            </a:r>
            <a:endParaRPr sz="2400">
              <a:solidFill>
                <a:schemeClr val="dk1"/>
              </a:solidFill>
            </a:endParaRPr>
          </a:p>
          <a:p>
            <a:pPr indent="-381000" lvl="1" marL="1371600" rtl="0" algn="l">
              <a:lnSpc>
                <a:spcPct val="115000"/>
              </a:lnSpc>
              <a:spcBef>
                <a:spcPts val="0"/>
              </a:spcBef>
              <a:spcAft>
                <a:spcPts val="0"/>
              </a:spcAft>
              <a:buClr>
                <a:schemeClr val="dk1"/>
              </a:buClr>
              <a:buSzPts val="2400"/>
              <a:buChar char="-"/>
            </a:pPr>
            <a:r>
              <a:rPr lang="en" sz="2400">
                <a:solidFill>
                  <a:schemeClr val="dk1"/>
                </a:solidFill>
              </a:rPr>
              <a:t>Have a working application that is playable for others</a:t>
            </a:r>
            <a:endParaRPr sz="2400">
              <a:solidFill>
                <a:schemeClr val="dk1"/>
              </a:solidFill>
            </a:endParaRPr>
          </a:p>
          <a:p>
            <a:pPr indent="-381000" lvl="0" marL="914400" rtl="0" algn="l">
              <a:lnSpc>
                <a:spcPct val="115000"/>
              </a:lnSpc>
              <a:spcBef>
                <a:spcPts val="0"/>
              </a:spcBef>
              <a:spcAft>
                <a:spcPts val="0"/>
              </a:spcAft>
              <a:buClr>
                <a:schemeClr val="dk1"/>
              </a:buClr>
              <a:buSzPts val="2400"/>
              <a:buChar char="-"/>
            </a:pPr>
            <a:r>
              <a:rPr lang="en" sz="2400">
                <a:solidFill>
                  <a:schemeClr val="dk1"/>
                </a:solidFill>
              </a:rPr>
              <a:t>Things that went wrong:</a:t>
            </a:r>
            <a:endParaRPr sz="2400">
              <a:solidFill>
                <a:schemeClr val="dk1"/>
              </a:solidFill>
            </a:endParaRPr>
          </a:p>
          <a:p>
            <a:pPr indent="-381000" lvl="1" marL="1371600" rtl="0" algn="l">
              <a:lnSpc>
                <a:spcPct val="115000"/>
              </a:lnSpc>
              <a:spcBef>
                <a:spcPts val="0"/>
              </a:spcBef>
              <a:spcAft>
                <a:spcPts val="0"/>
              </a:spcAft>
              <a:buClr>
                <a:schemeClr val="dk1"/>
              </a:buClr>
              <a:buSzPts val="2400"/>
              <a:buChar char="-"/>
            </a:pPr>
            <a:r>
              <a:rPr lang="en" sz="2400">
                <a:solidFill>
                  <a:schemeClr val="dk1"/>
                </a:solidFill>
              </a:rPr>
              <a:t>Application crashes in some use cases</a:t>
            </a:r>
            <a:endParaRPr sz="2400">
              <a:solidFill>
                <a:schemeClr val="dk1"/>
              </a:solidFill>
            </a:endParaRPr>
          </a:p>
          <a:p>
            <a:pPr indent="-381000" lvl="1" marL="1371600" rtl="0" algn="l">
              <a:lnSpc>
                <a:spcPct val="115000"/>
              </a:lnSpc>
              <a:spcBef>
                <a:spcPts val="0"/>
              </a:spcBef>
              <a:spcAft>
                <a:spcPts val="0"/>
              </a:spcAft>
              <a:buClr>
                <a:schemeClr val="dk1"/>
              </a:buClr>
              <a:buSzPts val="2400"/>
              <a:buChar char="-"/>
            </a:pPr>
            <a:r>
              <a:rPr lang="en" sz="2400">
                <a:solidFill>
                  <a:schemeClr val="dk1"/>
                </a:solidFill>
              </a:rPr>
              <a:t>To play a new game, a user has to exit the app completely</a:t>
            </a:r>
            <a:endParaRPr sz="2400">
              <a:solidFill>
                <a:schemeClr val="dk1"/>
              </a:solidFill>
            </a:endParaRPr>
          </a:p>
          <a:p>
            <a:pPr indent="-381000" lvl="1" marL="1371600" rtl="0" algn="l">
              <a:lnSpc>
                <a:spcPct val="115000"/>
              </a:lnSpc>
              <a:spcBef>
                <a:spcPts val="0"/>
              </a:spcBef>
              <a:spcAft>
                <a:spcPts val="0"/>
              </a:spcAft>
              <a:buClr>
                <a:schemeClr val="dk1"/>
              </a:buClr>
              <a:buSzPts val="2400"/>
              <a:buChar char="-"/>
            </a:pPr>
            <a:r>
              <a:rPr lang="en" sz="2400">
                <a:solidFill>
                  <a:schemeClr val="dk1"/>
                </a:solidFill>
              </a:rPr>
              <a:t>Didn’t get all features implemented</a:t>
            </a:r>
            <a:endParaRPr sz="2400">
              <a:solidFill>
                <a:schemeClr val="dk1"/>
              </a:solidFill>
            </a:endParaRPr>
          </a:p>
          <a:p>
            <a:pPr indent="-381000" lvl="0" marL="914400" rtl="0" algn="l">
              <a:lnSpc>
                <a:spcPct val="115000"/>
              </a:lnSpc>
              <a:spcBef>
                <a:spcPts val="0"/>
              </a:spcBef>
              <a:spcAft>
                <a:spcPts val="0"/>
              </a:spcAft>
              <a:buClr>
                <a:schemeClr val="dk1"/>
              </a:buClr>
              <a:buSzPts val="2400"/>
              <a:buChar char="-"/>
            </a:pPr>
            <a:r>
              <a:rPr lang="en" sz="2400">
                <a:solidFill>
                  <a:schemeClr val="dk1"/>
                </a:solidFill>
              </a:rPr>
              <a:t>Lessons Learned:</a:t>
            </a:r>
            <a:endParaRPr sz="2400">
              <a:solidFill>
                <a:schemeClr val="dk1"/>
              </a:solidFill>
            </a:endParaRPr>
          </a:p>
          <a:p>
            <a:pPr indent="-381000" lvl="1" marL="1371600" rtl="0" algn="l">
              <a:lnSpc>
                <a:spcPct val="115000"/>
              </a:lnSpc>
              <a:spcBef>
                <a:spcPts val="0"/>
              </a:spcBef>
              <a:spcAft>
                <a:spcPts val="0"/>
              </a:spcAft>
              <a:buClr>
                <a:schemeClr val="dk1"/>
              </a:buClr>
              <a:buSzPts val="2400"/>
              <a:buChar char="-"/>
            </a:pPr>
            <a:r>
              <a:rPr lang="en" sz="2400">
                <a:solidFill>
                  <a:schemeClr val="dk1"/>
                </a:solidFill>
              </a:rPr>
              <a:t>How to develop with a frontend, backend, and database</a:t>
            </a:r>
            <a:endParaRPr sz="2400">
              <a:solidFill>
                <a:schemeClr val="dk1"/>
              </a:solidFill>
            </a:endParaRPr>
          </a:p>
          <a:p>
            <a:pPr indent="-381000" lvl="1" marL="1371600" rtl="0" algn="l">
              <a:lnSpc>
                <a:spcPct val="115000"/>
              </a:lnSpc>
              <a:spcBef>
                <a:spcPts val="0"/>
              </a:spcBef>
              <a:spcAft>
                <a:spcPts val="0"/>
              </a:spcAft>
              <a:buClr>
                <a:schemeClr val="dk1"/>
              </a:buClr>
              <a:buSzPts val="2400"/>
              <a:buChar char="-"/>
            </a:pPr>
            <a:r>
              <a:rPr lang="en" sz="2400">
                <a:solidFill>
                  <a:schemeClr val="dk1"/>
                </a:solidFill>
              </a:rPr>
              <a:t>How to property budget time within a group project</a:t>
            </a:r>
            <a:endParaRPr sz="2400">
              <a:solidFill>
                <a:schemeClr val="dk1"/>
              </a:solidFill>
            </a:endParaRPr>
          </a:p>
          <a:p>
            <a:pPr indent="-381000" lvl="1" marL="1371600" rtl="0" algn="l">
              <a:lnSpc>
                <a:spcPct val="115000"/>
              </a:lnSpc>
              <a:spcBef>
                <a:spcPts val="0"/>
              </a:spcBef>
              <a:spcAft>
                <a:spcPts val="0"/>
              </a:spcAft>
              <a:buClr>
                <a:schemeClr val="dk1"/>
              </a:buClr>
              <a:buSzPts val="2400"/>
              <a:buChar char="-"/>
            </a:pPr>
            <a:r>
              <a:rPr lang="en" sz="2400">
                <a:solidFill>
                  <a:schemeClr val="dk1"/>
                </a:solidFill>
              </a:rPr>
              <a:t>How to coordinate amount of work between the frontend and backend groups </a:t>
            </a:r>
            <a:endParaRPr sz="2400"/>
          </a:p>
        </p:txBody>
      </p:sp>
      <p:cxnSp>
        <p:nvCxnSpPr>
          <p:cNvPr id="70" name="Google Shape;70;p13"/>
          <p:cNvCxnSpPr>
            <a:endCxn id="53" idx="1"/>
          </p:cNvCxnSpPr>
          <p:nvPr/>
        </p:nvCxnSpPr>
        <p:spPr>
          <a:xfrm flipH="1" rot="5400000">
            <a:off x="22503900" y="18437775"/>
            <a:ext cx="1294200" cy="664800"/>
          </a:xfrm>
          <a:prstGeom prst="curvedConnector4">
            <a:avLst>
              <a:gd fmla="val 40670" name="adj1"/>
              <a:gd fmla="val 135819" name="adj2"/>
            </a:avLst>
          </a:prstGeom>
          <a:noFill/>
          <a:ln cap="flat" cmpd="sng" w="38100">
            <a:solidFill>
              <a:srgbClr val="000000"/>
            </a:solidFill>
            <a:prstDash val="solid"/>
            <a:round/>
            <a:headEnd len="med" w="med" type="none"/>
            <a:tailEnd len="med" w="med" type="stealth"/>
          </a:ln>
        </p:spPr>
      </p:cxnSp>
      <p:sp>
        <p:nvSpPr>
          <p:cNvPr id="53" name="Google Shape;53;p13"/>
          <p:cNvSpPr txBox="1"/>
          <p:nvPr/>
        </p:nvSpPr>
        <p:spPr>
          <a:xfrm>
            <a:off x="22818600" y="17881575"/>
            <a:ext cx="39135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To Chat		To Backpack</a:t>
            </a:r>
            <a:endParaRPr sz="1800"/>
          </a:p>
        </p:txBody>
      </p:sp>
      <p:sp>
        <p:nvSpPr>
          <p:cNvPr id="71" name="Google Shape;71;p13"/>
          <p:cNvSpPr txBox="1"/>
          <p:nvPr/>
        </p:nvSpPr>
        <p:spPr>
          <a:xfrm>
            <a:off x="27106100" y="19034650"/>
            <a:ext cx="18363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Game Clock</a:t>
            </a:r>
            <a:endParaRPr sz="1800"/>
          </a:p>
        </p:txBody>
      </p:sp>
      <p:sp>
        <p:nvSpPr>
          <p:cNvPr id="72" name="Google Shape;72;p13"/>
          <p:cNvSpPr txBox="1"/>
          <p:nvPr/>
        </p:nvSpPr>
        <p:spPr>
          <a:xfrm>
            <a:off x="25377425" y="32271175"/>
            <a:ext cx="26490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Event Screen</a:t>
            </a:r>
            <a:endParaRPr sz="1800"/>
          </a:p>
        </p:txBody>
      </p:sp>
      <p:graphicFrame>
        <p:nvGraphicFramePr>
          <p:cNvPr id="73" name="Google Shape;73;p13"/>
          <p:cNvGraphicFramePr/>
          <p:nvPr/>
        </p:nvGraphicFramePr>
        <p:xfrm>
          <a:off x="15593725" y="30305338"/>
          <a:ext cx="3000000" cy="3000000"/>
        </p:xfrm>
        <a:graphic>
          <a:graphicData uri="http://schemas.openxmlformats.org/drawingml/2006/table">
            <a:tbl>
              <a:tblPr>
                <a:noFill/>
                <a:tableStyleId>{917B6F1F-3FA3-403C-A93D-223BAB46A8F0}</a:tableStyleId>
              </a:tblPr>
              <a:tblGrid>
                <a:gridCol w="2920025"/>
                <a:gridCol w="6197725"/>
              </a:tblGrid>
              <a:tr h="652800">
                <a:tc>
                  <a:txBody>
                    <a:bodyPr>
                      <a:noAutofit/>
                    </a:bodyPr>
                    <a:lstStyle/>
                    <a:p>
                      <a:pPr indent="0" lvl="0" marL="0" rtl="0" algn="l">
                        <a:spcBef>
                          <a:spcPts val="0"/>
                        </a:spcBef>
                        <a:spcAft>
                          <a:spcPts val="0"/>
                        </a:spcAft>
                        <a:buNone/>
                      </a:pPr>
                      <a:r>
                        <a:rPr b="1" lang="en" sz="1800" u="sng"/>
                        <a:t>Use Cases</a:t>
                      </a:r>
                      <a:endParaRPr b="1" sz="1800" u="sng"/>
                    </a:p>
                  </a:txBody>
                  <a:tcPr marT="63500" marB="63500" marR="63500" marL="63500"/>
                </a:tc>
                <a:tc>
                  <a:txBody>
                    <a:bodyPr>
                      <a:noAutofit/>
                    </a:bodyPr>
                    <a:lstStyle/>
                    <a:p>
                      <a:pPr indent="0" lvl="0" marL="0" rtl="0" algn="l">
                        <a:spcBef>
                          <a:spcPts val="0"/>
                        </a:spcBef>
                        <a:spcAft>
                          <a:spcPts val="0"/>
                        </a:spcAft>
                        <a:buNone/>
                      </a:pPr>
                      <a:r>
                        <a:rPr b="1" lang="en" sz="1800" u="sng"/>
                        <a:t>Descriptions </a:t>
                      </a:r>
                      <a:endParaRPr b="1" sz="1800" u="sng"/>
                    </a:p>
                  </a:txBody>
                  <a:tcPr marT="63500" marB="63500" marR="63500" marL="63500"/>
                </a:tc>
              </a:tr>
              <a:tr h="652800">
                <a:tc>
                  <a:txBody>
                    <a:bodyPr>
                      <a:noAutofit/>
                    </a:bodyPr>
                    <a:lstStyle/>
                    <a:p>
                      <a:pPr indent="0" lvl="0" marL="0" rtl="0" algn="l">
                        <a:spcBef>
                          <a:spcPts val="0"/>
                        </a:spcBef>
                        <a:spcAft>
                          <a:spcPts val="0"/>
                        </a:spcAft>
                        <a:buNone/>
                      </a:pPr>
                      <a:r>
                        <a:rPr lang="en" sz="1800"/>
                        <a:t>UC-1: User creates login</a:t>
                      </a:r>
                      <a:endParaRPr sz="1800"/>
                    </a:p>
                  </a:txBody>
                  <a:tcPr marT="63500" marB="63500" marR="63500" marL="63500"/>
                </a:tc>
                <a:tc>
                  <a:txBody>
                    <a:bodyPr>
                      <a:noAutofit/>
                    </a:bodyPr>
                    <a:lstStyle/>
                    <a:p>
                      <a:pPr indent="0" lvl="0" marL="0" rtl="0" algn="l">
                        <a:spcBef>
                          <a:spcPts val="0"/>
                        </a:spcBef>
                        <a:spcAft>
                          <a:spcPts val="0"/>
                        </a:spcAft>
                        <a:buNone/>
                      </a:pPr>
                      <a:r>
                        <a:rPr lang="en" sz="1800"/>
                        <a:t>As a user I would like to create and user and login.</a:t>
                      </a:r>
                      <a:endParaRPr sz="1800"/>
                    </a:p>
                  </a:txBody>
                  <a:tcPr marT="63500" marB="63500" marR="63500" marL="63500"/>
                </a:tc>
              </a:tr>
              <a:tr h="1027775">
                <a:tc>
                  <a:txBody>
                    <a:bodyPr>
                      <a:noAutofit/>
                    </a:bodyPr>
                    <a:lstStyle/>
                    <a:p>
                      <a:pPr indent="0" lvl="0" marL="0" rtl="0" algn="l">
                        <a:spcBef>
                          <a:spcPts val="0"/>
                        </a:spcBef>
                        <a:spcAft>
                          <a:spcPts val="0"/>
                        </a:spcAft>
                        <a:buNone/>
                      </a:pPr>
                      <a:r>
                        <a:rPr lang="en" sz="1800"/>
                        <a:t>UC-2: User looks at leaderboard</a:t>
                      </a:r>
                      <a:endParaRPr sz="1800"/>
                    </a:p>
                  </a:txBody>
                  <a:tcPr marT="63500" marB="63500" marR="63500" marL="63500"/>
                </a:tc>
                <a:tc>
                  <a:txBody>
                    <a:bodyPr>
                      <a:noAutofit/>
                    </a:bodyPr>
                    <a:lstStyle/>
                    <a:p>
                      <a:pPr indent="0" lvl="0" marL="0" rtl="0" algn="l">
                        <a:spcBef>
                          <a:spcPts val="0"/>
                        </a:spcBef>
                        <a:spcAft>
                          <a:spcPts val="0"/>
                        </a:spcAft>
                        <a:buNone/>
                      </a:pPr>
                      <a:r>
                        <a:rPr lang="en" sz="1800"/>
                        <a:t>As a user I would like to look at the top ten high scores from the main menu and end game screen.</a:t>
                      </a:r>
                      <a:endParaRPr sz="1800"/>
                    </a:p>
                  </a:txBody>
                  <a:tcPr marT="63500" marB="63500" marR="63500" marL="63500"/>
                </a:tc>
              </a:tr>
              <a:tr h="1027775">
                <a:tc>
                  <a:txBody>
                    <a:bodyPr>
                      <a:noAutofit/>
                    </a:bodyPr>
                    <a:lstStyle/>
                    <a:p>
                      <a:pPr indent="0" lvl="0" marL="0" rtl="0" algn="l">
                        <a:spcBef>
                          <a:spcPts val="0"/>
                        </a:spcBef>
                        <a:spcAft>
                          <a:spcPts val="0"/>
                        </a:spcAft>
                        <a:buNone/>
                      </a:pPr>
                      <a:r>
                        <a:rPr lang="en" sz="1800"/>
                        <a:t>UC-3: User fills backpack</a:t>
                      </a:r>
                      <a:endParaRPr sz="1800"/>
                    </a:p>
                  </a:txBody>
                  <a:tcPr marT="63500" marB="63500" marR="63500" marL="63500"/>
                </a:tc>
                <a:tc>
                  <a:txBody>
                    <a:bodyPr>
                      <a:noAutofit/>
                    </a:bodyPr>
                    <a:lstStyle/>
                    <a:p>
                      <a:pPr indent="0" lvl="0" marL="0" rtl="0" algn="l">
                        <a:spcBef>
                          <a:spcPts val="0"/>
                        </a:spcBef>
                        <a:spcAft>
                          <a:spcPts val="0"/>
                        </a:spcAft>
                        <a:buNone/>
                      </a:pPr>
                      <a:r>
                        <a:rPr lang="en" sz="1800"/>
                        <a:t>As a user I would like to buy items and put them into my backpack before embarking on the trail.</a:t>
                      </a:r>
                      <a:endParaRPr sz="1800"/>
                    </a:p>
                  </a:txBody>
                  <a:tcPr marT="63500" marB="63500" marR="63500" marL="63500"/>
                </a:tc>
              </a:tr>
              <a:tr h="1027775">
                <a:tc>
                  <a:txBody>
                    <a:bodyPr>
                      <a:noAutofit/>
                    </a:bodyPr>
                    <a:lstStyle/>
                    <a:p>
                      <a:pPr indent="0" lvl="0" marL="0" rtl="0" algn="l">
                        <a:spcBef>
                          <a:spcPts val="0"/>
                        </a:spcBef>
                        <a:spcAft>
                          <a:spcPts val="0"/>
                        </a:spcAft>
                        <a:buNone/>
                      </a:pPr>
                      <a:r>
                        <a:rPr lang="en" sz="1800"/>
                        <a:t>UC-4: User navigates on the game board</a:t>
                      </a:r>
                      <a:endParaRPr sz="1800"/>
                    </a:p>
                  </a:txBody>
                  <a:tcPr marT="63500" marB="63500" marR="63500" marL="63500"/>
                </a:tc>
                <a:tc>
                  <a:txBody>
                    <a:bodyPr>
                      <a:noAutofit/>
                    </a:bodyPr>
                    <a:lstStyle/>
                    <a:p>
                      <a:pPr indent="0" lvl="0" marL="0" rtl="0" algn="l">
                        <a:spcBef>
                          <a:spcPts val="0"/>
                        </a:spcBef>
                        <a:spcAft>
                          <a:spcPts val="0"/>
                        </a:spcAft>
                        <a:buNone/>
                      </a:pPr>
                      <a:r>
                        <a:rPr lang="en" sz="1800"/>
                        <a:t>As a user I would like to see my users icon moving across the map to each location.</a:t>
                      </a:r>
                      <a:endParaRPr sz="1800"/>
                    </a:p>
                  </a:txBody>
                  <a:tcPr marT="63500" marB="63500" marR="63500" marL="63500"/>
                </a:tc>
              </a:tr>
              <a:tr h="1114125">
                <a:tc>
                  <a:txBody>
                    <a:bodyPr>
                      <a:noAutofit/>
                    </a:bodyPr>
                    <a:lstStyle/>
                    <a:p>
                      <a:pPr indent="0" lvl="0" marL="0" rtl="0" algn="l">
                        <a:spcBef>
                          <a:spcPts val="0"/>
                        </a:spcBef>
                        <a:spcAft>
                          <a:spcPts val="0"/>
                        </a:spcAft>
                        <a:buNone/>
                      </a:pPr>
                      <a:r>
                        <a:rPr lang="en" sz="1800"/>
                        <a:t>UC-5: User triggers events throughout the game</a:t>
                      </a:r>
                      <a:endParaRPr sz="1800"/>
                    </a:p>
                  </a:txBody>
                  <a:tcPr marT="63500" marB="63500" marR="63500" marL="63500"/>
                </a:tc>
                <a:tc>
                  <a:txBody>
                    <a:bodyPr>
                      <a:noAutofit/>
                    </a:bodyPr>
                    <a:lstStyle/>
                    <a:p>
                      <a:pPr indent="0" lvl="0" marL="0" rtl="0" algn="l">
                        <a:spcBef>
                          <a:spcPts val="0"/>
                        </a:spcBef>
                        <a:spcAft>
                          <a:spcPts val="0"/>
                        </a:spcAft>
                        <a:buNone/>
                      </a:pPr>
                      <a:r>
                        <a:rPr lang="en" sz="1800"/>
                        <a:t>As a user I would like events to trigger when I reach different locations in the game.</a:t>
                      </a:r>
                      <a:endParaRPr sz="1800"/>
                    </a:p>
                  </a:txBody>
                  <a:tcPr marT="63500" marB="63500" marR="63500" marL="63500"/>
                </a:tc>
              </a:tr>
            </a:tbl>
          </a:graphicData>
        </a:graphic>
      </p:graphicFrame>
      <p:sp>
        <p:nvSpPr>
          <p:cNvPr id="74" name="Google Shape;74;p13"/>
          <p:cNvSpPr txBox="1"/>
          <p:nvPr/>
        </p:nvSpPr>
        <p:spPr>
          <a:xfrm>
            <a:off x="7616225" y="20651150"/>
            <a:ext cx="5791200" cy="106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Module interfaces descriptions: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Login Screen: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From this Screen, the player can create an account using a unique username and password that isn’t already taken, as well as logging into their own account once they have credentials.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Main Menu:</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From this Screen, the player can either start a new game, view the leaderboard screen, or view settings.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Leaderboard: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This screen displays the top 10 scores of all attempts to cross the Cyclone Trail.</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Fill Backpack Screen: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This screen displays that the user has $10 to spend before embarking upon the Cyclone Trail, which they may use to purchase food, water and school supplies to fill their 9 backpack slots.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Game Board Screen: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This screen displays a google maps activity with nodes and polylines connecting important locations in the game. There exists buttons for the chat menu, the ability to view the contents of your backpack, and moving along the left or rightmost polylines towards your next destination. There’s also a timer in the top left which shows you how much time is left until you’re late to class!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Event Screen: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Each event has a title and four choices to interact with it. Depending on your choice you may receive or lose objects such as food, water, school supplies or time itself! 😮😯😱 From the event screen you may also view the chat menu and view the contents of your backpack.</a:t>
            </a:r>
            <a:endParaRPr sz="1800"/>
          </a:p>
        </p:txBody>
      </p:sp>
      <p:sp>
        <p:nvSpPr>
          <p:cNvPr id="75" name="Google Shape;75;p13"/>
          <p:cNvSpPr txBox="1"/>
          <p:nvPr/>
        </p:nvSpPr>
        <p:spPr>
          <a:xfrm>
            <a:off x="23884988" y="12613425"/>
            <a:ext cx="4490100" cy="5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Actors: </a:t>
            </a:r>
            <a:r>
              <a:rPr lang="en" sz="1800">
                <a:solidFill>
                  <a:schemeClr val="dk1"/>
                </a:solidFill>
              </a:rPr>
              <a:t>Standard Player &amp; Admin</a:t>
            </a:r>
            <a:endParaRPr sz="1800"/>
          </a:p>
        </p:txBody>
      </p:sp>
      <p:sp>
        <p:nvSpPr>
          <p:cNvPr id="76" name="Google Shape;76;p13"/>
          <p:cNvSpPr txBox="1"/>
          <p:nvPr/>
        </p:nvSpPr>
        <p:spPr>
          <a:xfrm>
            <a:off x="7631600" y="8045900"/>
            <a:ext cx="5791200" cy="833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dk1"/>
                </a:solidFill>
              </a:rPr>
              <a:t>Key Design Decisions: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We decided to use the Google Maps	API to easily implement a modular map.</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We decided to use MVC architecture in the backend to keep our code modular.</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We use ISU colors to support our theme of the game being played on Iowa State campus.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We decided to store a “GameInstance” object in the backend application to access the users information while they were in the game quickly, so the client was not slowed down by SQL Queries.  This also made the game playable by multiple users at once.</a:t>
            </a:r>
            <a:endParaRPr sz="2400"/>
          </a:p>
        </p:txBody>
      </p:sp>
      <p:sp>
        <p:nvSpPr>
          <p:cNvPr id="77" name="Google Shape;77;p13"/>
          <p:cNvSpPr txBox="1"/>
          <p:nvPr/>
        </p:nvSpPr>
        <p:spPr>
          <a:xfrm>
            <a:off x="20036576" y="13499550"/>
            <a:ext cx="12186900" cy="407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dk1"/>
                </a:solidFill>
              </a:rPr>
              <a:t>Project Description:</a:t>
            </a:r>
            <a:endParaRPr sz="2400">
              <a:solidFill>
                <a:schemeClr val="dk1"/>
              </a:solidFill>
            </a:endParaRPr>
          </a:p>
          <a:p>
            <a:pPr indent="-381000" lvl="0" marL="457200" rtl="0" algn="l">
              <a:lnSpc>
                <a:spcPct val="115000"/>
              </a:lnSpc>
              <a:spcBef>
                <a:spcPts val="0"/>
              </a:spcBef>
              <a:spcAft>
                <a:spcPts val="0"/>
              </a:spcAft>
              <a:buSzPts val="2400"/>
              <a:buChar char="-"/>
            </a:pPr>
            <a:r>
              <a:rPr lang="en" sz="2400">
                <a:solidFill>
                  <a:schemeClr val="dk1"/>
                </a:solidFill>
              </a:rPr>
              <a:t>In this wacky, wild, and amazing android game you play the role of an engineering student at </a:t>
            </a:r>
            <a:r>
              <a:rPr b="1" lang="en" sz="2400">
                <a:solidFill>
                  <a:srgbClr val="C8102E"/>
                </a:solidFill>
              </a:rPr>
              <a:t>Iowa</a:t>
            </a:r>
            <a:r>
              <a:rPr b="1" lang="en" sz="2400">
                <a:solidFill>
                  <a:srgbClr val="FFFF00"/>
                </a:solidFill>
              </a:rPr>
              <a:t> </a:t>
            </a:r>
            <a:r>
              <a:rPr b="1" lang="en" sz="2400">
                <a:solidFill>
                  <a:srgbClr val="F1BE48"/>
                </a:solidFill>
              </a:rPr>
              <a:t>State</a:t>
            </a:r>
            <a:r>
              <a:rPr b="1" lang="en" sz="2400">
                <a:solidFill>
                  <a:schemeClr val="dk1"/>
                </a:solidFill>
              </a:rPr>
              <a:t> University</a:t>
            </a:r>
            <a:r>
              <a:rPr lang="en" sz="2400">
                <a:solidFill>
                  <a:schemeClr val="dk1"/>
                </a:solidFill>
              </a:rPr>
              <a:t>!!! HOW EXCITING! It’s your first day of classes and you just woke up 5 minutes before your first lecture 😕 OH NO! Time to grab some of those books and groceries you bought last night, throw them in your backpack, and trek across central campus to Troxel Hall. However, be wary traveller, as many creatures and life happenstances attempt to thwart your timeliness in this epic odyssey of being late to class at  </a:t>
            </a:r>
            <a:r>
              <a:rPr b="1" lang="en" sz="2400">
                <a:solidFill>
                  <a:srgbClr val="C8102E"/>
                </a:solidFill>
              </a:rPr>
              <a:t>Iowa</a:t>
            </a:r>
            <a:r>
              <a:rPr b="1" lang="en" sz="2400">
                <a:solidFill>
                  <a:srgbClr val="FFFF00"/>
                </a:solidFill>
              </a:rPr>
              <a:t> </a:t>
            </a:r>
            <a:r>
              <a:rPr b="1" lang="en" sz="2400">
                <a:solidFill>
                  <a:srgbClr val="F1BE48"/>
                </a:solidFill>
              </a:rPr>
              <a:t>State</a:t>
            </a:r>
            <a:r>
              <a:rPr b="1" lang="en" sz="2400">
                <a:solidFill>
                  <a:schemeClr val="dk1"/>
                </a:solidFill>
              </a:rPr>
              <a:t> University</a:t>
            </a:r>
            <a:r>
              <a:rPr lang="en" sz="2400">
                <a:solidFill>
                  <a:schemeClr val="dk1"/>
                </a:solidFill>
              </a:rPr>
              <a:t>.</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