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MA" b="0" i="0" dirty="0"/>
            <a:t>FIGMA, </a:t>
          </a:r>
          <a:endParaRPr lang="fr-FR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fr-FR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fr-FR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MA" b="0" i="0" dirty="0"/>
            <a:t>HOTGLOO,</a:t>
          </a:r>
          <a:endParaRPr lang="fr-FR" noProof="0" dirty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fr-FR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fr-FR" noProof="0" dirty="0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fr-MA" b="0" i="0" dirty="0"/>
            <a:t>CACOO,</a:t>
          </a:r>
          <a:endParaRPr lang="fr-F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fr-FR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fr-FR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3500" b="0" i="0" kern="1200" dirty="0"/>
            <a:t>CACOO,</a:t>
          </a:r>
          <a:endParaRPr lang="fr-FR" sz="3500" kern="1200" noProof="0" dirty="0"/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3500" b="0" i="0" kern="1200" dirty="0"/>
            <a:t>FIGMA, </a:t>
          </a:r>
          <a:endParaRPr lang="fr-FR" sz="3500" kern="1200" noProof="0" dirty="0"/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3500" b="0" i="0" kern="1200" dirty="0"/>
            <a:t>HOTGLOO,</a:t>
          </a:r>
          <a:endParaRPr lang="fr-FR" sz="3500" kern="1200" noProof="0" dirty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067F72-4B43-4EB2-81AF-1356A084F97D}" type="datetime1">
              <a:rPr lang="fr-FR" smtClean="0"/>
              <a:t>27/11/2019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E2C9A5-1936-47C6-ADD2-56E91A3B7AD6}" type="datetime1">
              <a:rPr lang="fr-FR" noProof="0" smtClean="0"/>
              <a:t>27/11/2019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2160670-27CE-498E-BD15-5B6836F3622F}" type="datetime1">
              <a:rPr lang="fr-FR" noProof="0" smtClean="0"/>
              <a:t>27/11/2019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9C9ACB-3E93-41B9-855B-E43FE9A1B43D}" type="datetime1">
              <a:rPr lang="fr-FR" noProof="0" smtClean="0"/>
              <a:t>27/11/2019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1E5A3-62A5-4D29-BFD7-FFF6F798BB11}" type="datetime1">
              <a:rPr lang="fr-FR" noProof="0" smtClean="0"/>
              <a:t>27/11/2019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0AFCAA-40A6-4CDB-8E6D-C443D93DA6A3}" type="datetime1">
              <a:rPr lang="fr-FR" noProof="0" smtClean="0"/>
              <a:t>27/11/2019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81A11E1-A197-453E-A232-D5BC7D6A8536}" type="datetime1">
              <a:rPr lang="fr-FR" noProof="0" smtClean="0"/>
              <a:t>27/11/2019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060F8A-4B8C-4FAE-9C02-31286E754ECC}" type="datetime1">
              <a:rPr lang="fr-FR" noProof="0" smtClean="0"/>
              <a:t>27/11/2019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46101B-69CF-453F-AA9C-AC2C21305181}" type="datetime1">
              <a:rPr lang="fr-FR" noProof="0" smtClean="0"/>
              <a:t>27/11/2019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4EEBEA-A597-4EBE-9CDD-FB40CE23CC39}" type="datetime1">
              <a:rPr lang="fr-FR" noProof="0" smtClean="0"/>
              <a:t>27/11/2019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2B7118-26F8-4EE6-A5BB-6EFB7625A8FD}" type="datetime1">
              <a:rPr lang="fr-FR" noProof="0" smtClean="0"/>
              <a:t>27/11/2019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78BF6BB-AF60-4813-9EB4-4463B15225C4}" type="datetime1">
              <a:rPr lang="fr-FR" noProof="0" smtClean="0"/>
              <a:t>27/11/2019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4607DB-A1A3-401C-B47A-8FF5B1AA0D6C}" type="datetime1">
              <a:rPr lang="fr-FR" noProof="0" smtClean="0"/>
              <a:t>27/11/2019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F767140-298A-41F4-A35C-E8B434503743}" type="datetime1">
              <a:rPr lang="fr-FR" noProof="0" smtClean="0"/>
              <a:t>27/11/2019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otgloo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18025" y="10"/>
            <a:ext cx="12191980" cy="6857990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1574276"/>
          </a:xfrm>
        </p:spPr>
        <p:txBody>
          <a:bodyPr rtlCol="0">
            <a:noAutofit/>
          </a:bodyPr>
          <a:lstStyle/>
          <a:p>
            <a:r>
              <a:rPr lang="fr-FR" sz="4800" dirty="0">
                <a:solidFill>
                  <a:schemeClr val="bg1">
                    <a:lumMod val="65000"/>
                  </a:schemeClr>
                </a:solidFill>
              </a:rPr>
              <a:t>3 Types d’outils de maquettage et </a:t>
            </a:r>
            <a:r>
              <a:rPr lang="fr-FR" sz="4800" dirty="0" err="1">
                <a:solidFill>
                  <a:schemeClr val="bg1">
                    <a:lumMod val="65000"/>
                  </a:schemeClr>
                </a:solidFill>
              </a:rPr>
              <a:t>mockup</a:t>
            </a:r>
            <a:r>
              <a:rPr lang="fr-FR" sz="48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 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8" name="Espace réservé au contenu 4" descr="Valeurs numériqu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fr-FR" dirty="0"/>
              <a:t>Les </a:t>
            </a:r>
            <a:r>
              <a:rPr lang="fr-FR"/>
              <a:t>outlis</a:t>
            </a:r>
            <a:endParaRPr lang="fr-FR" dirty="0"/>
          </a:p>
        </p:txBody>
      </p:sp>
      <p:graphicFrame>
        <p:nvGraphicFramePr>
          <p:cNvPr id="6" name="Espace réservé au contenu 5" descr="Graphique 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157904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5" name="Image 4" descr="Valeurs numériqu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les définition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fr-FR" dirty="0">
              <a:solidFill>
                <a:schemeClr val="bg2"/>
              </a:solidFill>
            </a:endParaRPr>
          </a:p>
          <a:p>
            <a:pPr rtl="0"/>
            <a:endParaRPr lang="fr-FR" dirty="0">
              <a:solidFill>
                <a:schemeClr val="bg2"/>
              </a:solidFill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5CD58C-629A-4F5C-B8FA-B550C42E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 err="1"/>
              <a:t>cacoo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2BBBEA-1F61-43DD-ABC5-BB2E2D93F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Cet outil de création de diagrammes en ligne polyvalent fournit de nombreux éléments à insérer, et fonctionnalités, pour créer simplement des plans de sites (</a:t>
            </a:r>
            <a:r>
              <a:rPr lang="fr-FR" sz="3600" dirty="0" err="1"/>
              <a:t>sitemaps</a:t>
            </a:r>
            <a:r>
              <a:rPr lang="fr-FR" sz="3600" dirty="0"/>
              <a:t>). Il permet également à plusieurs utilisateurs de travailler ensemble et simultanément sur un même projet</a:t>
            </a:r>
            <a:endParaRPr lang="fr-MA" sz="3600" dirty="0"/>
          </a:p>
        </p:txBody>
      </p:sp>
    </p:spTree>
    <p:extLst>
      <p:ext uri="{BB962C8B-B14F-4D97-AF65-F5344CB8AC3E}">
        <p14:creationId xmlns:p14="http://schemas.microsoft.com/office/powerpoint/2010/main" val="210385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DAB450-4AA9-4029-BFA6-E8C3D059D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 err="1"/>
              <a:t>cacoo</a:t>
            </a:r>
            <a:endParaRPr lang="fr-MA" dirty="0"/>
          </a:p>
        </p:txBody>
      </p:sp>
      <p:pic>
        <p:nvPicPr>
          <p:cNvPr id="4" name="cacoo-editor-screenrecording">
            <a:hlinkClick r:id="" action="ppaction://media"/>
            <a:extLst>
              <a:ext uri="{FF2B5EF4-FFF2-40B4-BE49-F238E27FC236}">
                <a16:creationId xmlns:a16="http://schemas.microsoft.com/office/drawing/2014/main" id="{97807CD2-269B-4157-9E49-614F76760541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64849" y="2092751"/>
            <a:ext cx="9257121" cy="3786832"/>
          </a:xfrm>
        </p:spPr>
      </p:pic>
    </p:spTree>
    <p:extLst>
      <p:ext uri="{BB962C8B-B14F-4D97-AF65-F5344CB8AC3E}">
        <p14:creationId xmlns:p14="http://schemas.microsoft.com/office/powerpoint/2010/main" val="250166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8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287AB9-A848-409E-B42D-F606F283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 err="1"/>
              <a:t>figma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D709E3-CAC0-4F4D-A880-FD226A829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 err="1">
                <a:hlinkClick r:id="rId2"/>
              </a:rPr>
              <a:t>Figma</a:t>
            </a:r>
            <a:r>
              <a:rPr lang="fr-FR" sz="3200" dirty="0"/>
              <a:t> est un outil web, un cran au-dessus de la simple réalisation de maquettes. Vous aurez la possibilité de créer des prototypes de votre application. L’outil reste néanmoins facile d’accès.</a:t>
            </a:r>
            <a:endParaRPr lang="fr-MA" sz="3200" dirty="0"/>
          </a:p>
        </p:txBody>
      </p:sp>
    </p:spTree>
    <p:extLst>
      <p:ext uri="{BB962C8B-B14F-4D97-AF65-F5344CB8AC3E}">
        <p14:creationId xmlns:p14="http://schemas.microsoft.com/office/powerpoint/2010/main" val="244360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2528B6-6A35-4440-9089-C1572FD3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 err="1"/>
              <a:t>figma</a:t>
            </a:r>
            <a:endParaRPr lang="fr-MA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A5370775-84F5-4825-8127-67D83FD23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010" y="2026764"/>
            <a:ext cx="10595728" cy="4298622"/>
          </a:xfrm>
        </p:spPr>
      </p:pic>
    </p:spTree>
    <p:extLst>
      <p:ext uri="{BB962C8B-B14F-4D97-AF65-F5344CB8AC3E}">
        <p14:creationId xmlns:p14="http://schemas.microsoft.com/office/powerpoint/2010/main" val="716901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DC98B9-9210-424C-9F75-41F7E08D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 err="1"/>
              <a:t>hotgloo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68F60F-AD09-47D6-B196-8703895CE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cap="all" dirty="0"/>
              <a:t>HOTGLOO, LE MEILLEUR POUR DU PROTOTYPE AUX MULTIPLES FONCTIONNALITÉS</a:t>
            </a:r>
          </a:p>
          <a:p>
            <a:r>
              <a:rPr lang="fr-FR" sz="2800" dirty="0"/>
              <a:t>Des maquettes personnalisées avec de multiples fonctionnalités, </a:t>
            </a:r>
            <a:r>
              <a:rPr lang="fr-FR" sz="2800" dirty="0" err="1">
                <a:hlinkClick r:id="rId2"/>
              </a:rPr>
              <a:t>HotGloo</a:t>
            </a:r>
            <a:r>
              <a:rPr lang="fr-FR" sz="2800" dirty="0"/>
              <a:t> est idéal pour ce type de maquettage. Cela nécessitera néanmoins une prise en main de l’outil</a:t>
            </a:r>
          </a:p>
          <a:p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19722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904800-876F-485D-A7A0-0FACE59E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 err="1"/>
              <a:t>hotgloo</a:t>
            </a:r>
            <a:endParaRPr lang="fr-MA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3CED0D0-B542-43D9-B2BA-EC9F5F354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449" y="2181224"/>
            <a:ext cx="10960359" cy="4332697"/>
          </a:xfrm>
        </p:spPr>
      </p:pic>
    </p:spTree>
    <p:extLst>
      <p:ext uri="{BB962C8B-B14F-4D97-AF65-F5344CB8AC3E}">
        <p14:creationId xmlns:p14="http://schemas.microsoft.com/office/powerpoint/2010/main" val="28939073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EED214C-B51A-4B75-8B08-0E0DBD2305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21BF1A-59D3-4E19-9B95-2FD4309AC3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51EF32-6551-47EB-8BA9-22EF81F3DDA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140</Words>
  <Application>Microsoft Office PowerPoint</Application>
  <PresentationFormat>Grand écran</PresentationFormat>
  <Paragraphs>19</Paragraphs>
  <Slides>9</Slides>
  <Notes>3</Notes>
  <HiddenSlides>0</HiddenSlides>
  <MMClips>1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Calibri</vt:lpstr>
      <vt:lpstr>Gill Sans MT</vt:lpstr>
      <vt:lpstr>Wingdings 2</vt:lpstr>
      <vt:lpstr>Dividende</vt:lpstr>
      <vt:lpstr>3 Types d’outils de maquettage et mockup </vt:lpstr>
      <vt:lpstr>Les outlis</vt:lpstr>
      <vt:lpstr>les définition</vt:lpstr>
      <vt:lpstr>cacoo</vt:lpstr>
      <vt:lpstr>cacoo</vt:lpstr>
      <vt:lpstr>figma</vt:lpstr>
      <vt:lpstr>figma</vt:lpstr>
      <vt:lpstr>hotgloo</vt:lpstr>
      <vt:lpstr>hotgloo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2019-05-14T19:26:29Z</dcterms:created>
  <dcterms:modified xsi:type="dcterms:W3CDTF">2019-11-27T08:10:05Z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