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justproto.com/" TargetMode="External"/><Relationship Id="rId2" Type="http://schemas.openxmlformats.org/officeDocument/2006/relationships/hyperlink" Target="http://www.protoshare.com/"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76DE-5D2B-4C2C-9AC6-D1632F334B28}"/>
              </a:ext>
            </a:extLst>
          </p:cNvPr>
          <p:cNvSpPr>
            <a:spLocks noGrp="1"/>
          </p:cNvSpPr>
          <p:nvPr>
            <p:ph type="ctrTitle"/>
          </p:nvPr>
        </p:nvSpPr>
        <p:spPr>
          <a:xfrm>
            <a:off x="-62144" y="0"/>
            <a:ext cx="8708136" cy="1109709"/>
          </a:xfrm>
        </p:spPr>
        <p:txBody>
          <a:bodyPr/>
          <a:lstStyle/>
          <a:p>
            <a:r>
              <a:rPr lang="fr-MA" dirty="0"/>
              <a:t>Adobe </a:t>
            </a:r>
            <a:r>
              <a:rPr lang="fr-MA" dirty="0" err="1"/>
              <a:t>Fireworks</a:t>
            </a:r>
            <a:endParaRPr lang="fr-MA" dirty="0"/>
          </a:p>
        </p:txBody>
      </p:sp>
      <p:sp>
        <p:nvSpPr>
          <p:cNvPr id="3" name="Subtitle 2">
            <a:extLst>
              <a:ext uri="{FF2B5EF4-FFF2-40B4-BE49-F238E27FC236}">
                <a16:creationId xmlns:a16="http://schemas.microsoft.com/office/drawing/2014/main" id="{FC9B1461-A2E5-41C9-AB0F-66E9602EB0CF}"/>
              </a:ext>
            </a:extLst>
          </p:cNvPr>
          <p:cNvSpPr>
            <a:spLocks noGrp="1"/>
          </p:cNvSpPr>
          <p:nvPr>
            <p:ph type="subTitle" idx="1"/>
          </p:nvPr>
        </p:nvSpPr>
        <p:spPr>
          <a:xfrm>
            <a:off x="124288" y="843377"/>
            <a:ext cx="6684886" cy="5788242"/>
          </a:xfrm>
        </p:spPr>
        <p:txBody>
          <a:bodyPr>
            <a:normAutofit fontScale="92500" lnSpcReduction="20000"/>
          </a:bodyPr>
          <a:lstStyle/>
          <a:p>
            <a:endParaRPr lang="fr-FR" dirty="0"/>
          </a:p>
          <a:p>
            <a:r>
              <a:rPr lang="fr-FR" dirty="0" err="1"/>
              <a:t>Fireworks</a:t>
            </a:r>
            <a:r>
              <a:rPr lang="fr-FR" dirty="0"/>
              <a:t> est considéré comme l’outil phare pour le webdesign, et on ne pense pas assez à l’utiliser pour faire du maquettage. Pourtant sa bibliothèque riche de composants et la possibilité de mapper des interactions lui donne une efficacité dans la pratique du </a:t>
            </a:r>
            <a:r>
              <a:rPr lang="fr-FR" dirty="0" err="1"/>
              <a:t>wireframing</a:t>
            </a:r>
            <a:r>
              <a:rPr lang="fr-FR" dirty="0"/>
              <a:t>. Si certains considèrent que Photoshop est surdimensionné pour la pratique du webdesign nous pourrions retourner la remarque à </a:t>
            </a:r>
            <a:r>
              <a:rPr lang="fr-FR" dirty="0" err="1"/>
              <a:t>Fireworks</a:t>
            </a:r>
            <a:r>
              <a:rPr lang="fr-FR" dirty="0"/>
              <a:t> pour la pratique unique du maquettage. Une personne non familière de la suite Adobe aura besoin d’une phase d’apprentissage afin d’appréhender le logiciel. Je ne le conseillerais donc pas à un non initié. Il est plutôt destiné aux webdesigners qui maitrisent déjà l’environnement Adobe. </a:t>
            </a:r>
            <a:r>
              <a:rPr lang="fr-FR" dirty="0" err="1"/>
              <a:t>Fireworks</a:t>
            </a:r>
            <a:r>
              <a:rPr lang="fr-FR" dirty="0"/>
              <a:t> est également efficace pour la création de maquettes hautes fidélités (avec le design finalisé). La génération de HTML avec les images découpées lui confère une force globale de conception, réalisation et post-intégration d’interface.</a:t>
            </a:r>
          </a:p>
          <a:p>
            <a:endParaRPr lang="fr-MA" dirty="0"/>
          </a:p>
        </p:txBody>
      </p:sp>
      <p:pic>
        <p:nvPicPr>
          <p:cNvPr id="5" name="Picture 4">
            <a:extLst>
              <a:ext uri="{FF2B5EF4-FFF2-40B4-BE49-F238E27FC236}">
                <a16:creationId xmlns:a16="http://schemas.microsoft.com/office/drawing/2014/main" id="{A471616A-C4B5-4D09-A65C-B29F4A7B41CF}"/>
              </a:ext>
            </a:extLst>
          </p:cNvPr>
          <p:cNvPicPr>
            <a:picLocks noChangeAspect="1"/>
          </p:cNvPicPr>
          <p:nvPr/>
        </p:nvPicPr>
        <p:blipFill>
          <a:blip r:embed="rId2"/>
          <a:stretch>
            <a:fillRect/>
          </a:stretch>
        </p:blipFill>
        <p:spPr>
          <a:xfrm>
            <a:off x="6880193" y="1597981"/>
            <a:ext cx="5187519" cy="4021584"/>
          </a:xfrm>
          <a:prstGeom prst="rect">
            <a:avLst/>
          </a:prstGeom>
        </p:spPr>
      </p:pic>
    </p:spTree>
    <p:extLst>
      <p:ext uri="{BB962C8B-B14F-4D97-AF65-F5344CB8AC3E}">
        <p14:creationId xmlns:p14="http://schemas.microsoft.com/office/powerpoint/2010/main" val="88121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8D91-8A98-4003-A1CC-EE543B65C8C8}"/>
              </a:ext>
            </a:extLst>
          </p:cNvPr>
          <p:cNvSpPr>
            <a:spLocks noGrp="1"/>
          </p:cNvSpPr>
          <p:nvPr>
            <p:ph type="title"/>
          </p:nvPr>
        </p:nvSpPr>
        <p:spPr>
          <a:xfrm>
            <a:off x="594804" y="413371"/>
            <a:ext cx="8825657" cy="860400"/>
          </a:xfrm>
        </p:spPr>
        <p:txBody>
          <a:bodyPr/>
          <a:lstStyle/>
          <a:p>
            <a:r>
              <a:rPr lang="fr-MA" dirty="0" err="1"/>
              <a:t>Protoshare</a:t>
            </a:r>
            <a:r>
              <a:rPr lang="fr-MA" dirty="0"/>
              <a:t> et </a:t>
            </a:r>
            <a:r>
              <a:rPr lang="fr-MA" dirty="0" err="1"/>
              <a:t>justProto</a:t>
            </a:r>
            <a:endParaRPr lang="fr-MA" dirty="0"/>
          </a:p>
        </p:txBody>
      </p:sp>
      <p:sp>
        <p:nvSpPr>
          <p:cNvPr id="3" name="Text Placeholder 2">
            <a:extLst>
              <a:ext uri="{FF2B5EF4-FFF2-40B4-BE49-F238E27FC236}">
                <a16:creationId xmlns:a16="http://schemas.microsoft.com/office/drawing/2014/main" id="{278F0F3C-ADBD-432F-9C8D-B40C6FE5AA4C}"/>
              </a:ext>
            </a:extLst>
          </p:cNvPr>
          <p:cNvSpPr>
            <a:spLocks noGrp="1"/>
          </p:cNvSpPr>
          <p:nvPr>
            <p:ph type="body" idx="1"/>
          </p:nvPr>
        </p:nvSpPr>
        <p:spPr>
          <a:xfrm>
            <a:off x="594804" y="1693363"/>
            <a:ext cx="8524675" cy="1735637"/>
          </a:xfrm>
        </p:spPr>
        <p:txBody>
          <a:bodyPr>
            <a:normAutofit/>
          </a:bodyPr>
          <a:lstStyle/>
          <a:p>
            <a:r>
              <a:rPr lang="fr-FR" dirty="0"/>
              <a:t>Dans la même lignée, </a:t>
            </a:r>
            <a:r>
              <a:rPr lang="fr-FR" u="sng" dirty="0" err="1">
                <a:hlinkClick r:id="rId2"/>
              </a:rPr>
              <a:t>ProtoShare</a:t>
            </a:r>
            <a:r>
              <a:rPr lang="fr-FR" dirty="0"/>
              <a:t> et </a:t>
            </a:r>
            <a:r>
              <a:rPr lang="fr-FR" u="sng" dirty="0" err="1">
                <a:hlinkClick r:id="rId3"/>
              </a:rPr>
              <a:t>JustProto</a:t>
            </a:r>
            <a:r>
              <a:rPr lang="fr-FR" dirty="0"/>
              <a:t> proposent des interfaces plus typée logicielle. Les outils sont un peu plus complets et permettent d’être précis (panneau contextuel). Les bibliothèques sont riches et compatibles mobiles.</a:t>
            </a:r>
            <a:endParaRPr lang="fr-MA" b="1" dirty="0"/>
          </a:p>
        </p:txBody>
      </p:sp>
      <p:pic>
        <p:nvPicPr>
          <p:cNvPr id="5" name="Picture 4">
            <a:extLst>
              <a:ext uri="{FF2B5EF4-FFF2-40B4-BE49-F238E27FC236}">
                <a16:creationId xmlns:a16="http://schemas.microsoft.com/office/drawing/2014/main" id="{23C394D1-66D5-4F0D-B257-795D0058AB6E}"/>
              </a:ext>
            </a:extLst>
          </p:cNvPr>
          <p:cNvPicPr>
            <a:picLocks noChangeAspect="1"/>
          </p:cNvPicPr>
          <p:nvPr/>
        </p:nvPicPr>
        <p:blipFill>
          <a:blip r:embed="rId4"/>
          <a:stretch>
            <a:fillRect/>
          </a:stretch>
        </p:blipFill>
        <p:spPr>
          <a:xfrm>
            <a:off x="1626600" y="3817398"/>
            <a:ext cx="8458433" cy="2627231"/>
          </a:xfrm>
          <a:prstGeom prst="rect">
            <a:avLst/>
          </a:prstGeom>
        </p:spPr>
      </p:pic>
    </p:spTree>
    <p:extLst>
      <p:ext uri="{BB962C8B-B14F-4D97-AF65-F5344CB8AC3E}">
        <p14:creationId xmlns:p14="http://schemas.microsoft.com/office/powerpoint/2010/main" val="160530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2927-D9CF-4D8B-BA95-CCE91C433ADE}"/>
              </a:ext>
            </a:extLst>
          </p:cNvPr>
          <p:cNvSpPr>
            <a:spLocks noGrp="1"/>
          </p:cNvSpPr>
          <p:nvPr>
            <p:ph type="title"/>
          </p:nvPr>
        </p:nvSpPr>
        <p:spPr>
          <a:xfrm>
            <a:off x="666684" y="349354"/>
            <a:ext cx="8825657" cy="1088830"/>
          </a:xfrm>
        </p:spPr>
        <p:txBody>
          <a:bodyPr/>
          <a:lstStyle/>
          <a:p>
            <a:r>
              <a:rPr lang="fr-MA" dirty="0"/>
              <a:t>GLIFFLY</a:t>
            </a:r>
          </a:p>
        </p:txBody>
      </p:sp>
      <p:sp>
        <p:nvSpPr>
          <p:cNvPr id="3" name="Text Placeholder 2">
            <a:extLst>
              <a:ext uri="{FF2B5EF4-FFF2-40B4-BE49-F238E27FC236}">
                <a16:creationId xmlns:a16="http://schemas.microsoft.com/office/drawing/2014/main" id="{2CC30036-50E8-458F-8979-64FF12ABB966}"/>
              </a:ext>
            </a:extLst>
          </p:cNvPr>
          <p:cNvSpPr>
            <a:spLocks noGrp="1"/>
          </p:cNvSpPr>
          <p:nvPr>
            <p:ph type="body" idx="1"/>
          </p:nvPr>
        </p:nvSpPr>
        <p:spPr>
          <a:xfrm>
            <a:off x="899772" y="1724488"/>
            <a:ext cx="8779001" cy="1773314"/>
          </a:xfrm>
        </p:spPr>
        <p:txBody>
          <a:bodyPr>
            <a:normAutofit/>
          </a:bodyPr>
          <a:lstStyle/>
          <a:p>
            <a:r>
              <a:rPr lang="fr-FR" dirty="0"/>
              <a:t>permet de créer des visuels variés mais en version modeste. Les composants d’interfaces ne sont pas nombreux. Ce n’est pas l’outil le plus efficace pour créer des maquettes.</a:t>
            </a:r>
            <a:endParaRPr lang="fr-MA" dirty="0"/>
          </a:p>
        </p:txBody>
      </p:sp>
      <p:pic>
        <p:nvPicPr>
          <p:cNvPr id="5" name="Picture 4">
            <a:extLst>
              <a:ext uri="{FF2B5EF4-FFF2-40B4-BE49-F238E27FC236}">
                <a16:creationId xmlns:a16="http://schemas.microsoft.com/office/drawing/2014/main" id="{87D90FDC-E16D-46A2-8841-A4622BEEEF9F}"/>
              </a:ext>
            </a:extLst>
          </p:cNvPr>
          <p:cNvPicPr>
            <a:picLocks noChangeAspect="1"/>
          </p:cNvPicPr>
          <p:nvPr/>
        </p:nvPicPr>
        <p:blipFill>
          <a:blip r:embed="rId2"/>
          <a:stretch>
            <a:fillRect/>
          </a:stretch>
        </p:blipFill>
        <p:spPr>
          <a:xfrm>
            <a:off x="1062874" y="3429000"/>
            <a:ext cx="8779001" cy="2430262"/>
          </a:xfrm>
          <a:prstGeom prst="rect">
            <a:avLst/>
          </a:prstGeom>
        </p:spPr>
      </p:pic>
    </p:spTree>
    <p:extLst>
      <p:ext uri="{BB962C8B-B14F-4D97-AF65-F5344CB8AC3E}">
        <p14:creationId xmlns:p14="http://schemas.microsoft.com/office/powerpoint/2010/main" val="380870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198</TotalTime>
  <Words>226</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Adobe Fireworks</vt:lpstr>
      <vt:lpstr>Protoshare et justProto</vt:lpstr>
      <vt:lpstr>GLIFFLY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Fireworks</dc:title>
  <dc:creator>Elhadki mariem</dc:creator>
  <cp:lastModifiedBy>Elhadki mariem</cp:lastModifiedBy>
  <cp:revision>12</cp:revision>
  <dcterms:created xsi:type="dcterms:W3CDTF">2019-11-26T10:42:49Z</dcterms:created>
  <dcterms:modified xsi:type="dcterms:W3CDTF">2019-11-26T15:24:37Z</dcterms:modified>
</cp:coreProperties>
</file>