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4660"/>
  </p:normalViewPr>
  <p:slideViewPr>
    <p:cSldViewPr snapToGrid="0">
      <p:cViewPr>
        <p:scale>
          <a:sx n="79" d="100"/>
          <a:sy n="79" d="100"/>
        </p:scale>
        <p:origin x="734"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E25C-E085-4403-887C-E802E7A07620}"/>
              </a:ext>
            </a:extLst>
          </p:cNvPr>
          <p:cNvSpPr>
            <a:spLocks noGrp="1"/>
          </p:cNvSpPr>
          <p:nvPr>
            <p:ph type="ctrTitle"/>
          </p:nvPr>
        </p:nvSpPr>
        <p:spPr>
          <a:xfrm>
            <a:off x="115410" y="218818"/>
            <a:ext cx="8445514" cy="1480351"/>
          </a:xfrm>
        </p:spPr>
        <p:txBody>
          <a:bodyPr>
            <a:normAutofit fontScale="90000"/>
          </a:bodyPr>
          <a:lstStyle/>
          <a:p>
            <a:r>
              <a:rPr lang="fr-MA" b="1" dirty="0"/>
              <a:t>L’ergonomie web</a:t>
            </a:r>
            <a:br>
              <a:rPr lang="fr-MA" b="1" dirty="0"/>
            </a:br>
            <a:r>
              <a:rPr lang="fr-MA" b="1" dirty="0"/>
              <a:t> de notre site</a:t>
            </a:r>
            <a:endParaRPr lang="fr-MA" dirty="0"/>
          </a:p>
        </p:txBody>
      </p:sp>
      <p:sp>
        <p:nvSpPr>
          <p:cNvPr id="3" name="Subtitle 2">
            <a:extLst>
              <a:ext uri="{FF2B5EF4-FFF2-40B4-BE49-F238E27FC236}">
                <a16:creationId xmlns:a16="http://schemas.microsoft.com/office/drawing/2014/main" id="{5C2C2E7B-F998-4A31-AD52-B5DD6F0140DE}"/>
              </a:ext>
            </a:extLst>
          </p:cNvPr>
          <p:cNvSpPr>
            <a:spLocks noGrp="1"/>
          </p:cNvSpPr>
          <p:nvPr>
            <p:ph type="subTitle" idx="1"/>
          </p:nvPr>
        </p:nvSpPr>
        <p:spPr>
          <a:xfrm>
            <a:off x="1189608" y="1802003"/>
            <a:ext cx="10511161" cy="4669818"/>
          </a:xfrm>
        </p:spPr>
        <p:txBody>
          <a:bodyPr>
            <a:normAutofit/>
          </a:bodyPr>
          <a:lstStyle/>
          <a:p>
            <a:r>
              <a:rPr lang="fr-MA" b="1" dirty="0"/>
              <a:t>la simplicité:</a:t>
            </a:r>
          </a:p>
          <a:p>
            <a:r>
              <a:rPr lang="fr-FR" dirty="0"/>
              <a:t>L’objectif premier doit être de faciliter la navigation sur votre site, de la rendre agréable. D’où la première règle d’or : viser la simplicité. Tout élément de design doit être justifié, doit avoir une réelle fonction pour le visiteur. Un site trop complexe rend la navigation compliquée et nuit à l’expérience utilisateur.</a:t>
            </a:r>
          </a:p>
          <a:p>
            <a:r>
              <a:rPr lang="fr-FR" dirty="0"/>
              <a:t>Pour créer un site simple, vous devez notamment :</a:t>
            </a:r>
          </a:p>
          <a:p>
            <a:r>
              <a:rPr lang="fr-FR" dirty="0"/>
              <a:t>Ne pas utiliser trop de couleurs dans le design. Pas plus de 6 ou 7 grand-maximum.</a:t>
            </a:r>
          </a:p>
          <a:p>
            <a:r>
              <a:rPr lang="fr-FR" dirty="0"/>
              <a:t>Choisir une police de caractère bien lisible, pour faciliter la lecture. Ne pas trop utiliser de polices colorées. Dans l’idéal, n’utilisez pas plus de trois polices différentes et pas plus de trois tailles différentes.</a:t>
            </a:r>
          </a:p>
          <a:p>
            <a:endParaRPr lang="fr-MA" b="1" dirty="0"/>
          </a:p>
        </p:txBody>
      </p:sp>
    </p:spTree>
    <p:extLst>
      <p:ext uri="{BB962C8B-B14F-4D97-AF65-F5344CB8AC3E}">
        <p14:creationId xmlns:p14="http://schemas.microsoft.com/office/powerpoint/2010/main" val="237427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4B2F-9525-4F98-8CDE-93967018ECD3}"/>
              </a:ext>
            </a:extLst>
          </p:cNvPr>
          <p:cNvSpPr>
            <a:spLocks noGrp="1"/>
          </p:cNvSpPr>
          <p:nvPr>
            <p:ph type="title"/>
          </p:nvPr>
        </p:nvSpPr>
        <p:spPr>
          <a:xfrm>
            <a:off x="275838" y="266576"/>
            <a:ext cx="8534401" cy="1180484"/>
          </a:xfrm>
        </p:spPr>
        <p:txBody>
          <a:bodyPr>
            <a:normAutofit fontScale="90000"/>
          </a:bodyPr>
          <a:lstStyle/>
          <a:p>
            <a:r>
              <a:rPr lang="fr-FR" b="1" dirty="0"/>
              <a:t> Proposer un système de navigation intuitif</a:t>
            </a:r>
            <a:endParaRPr lang="fr-MA" dirty="0"/>
          </a:p>
        </p:txBody>
      </p:sp>
      <p:sp>
        <p:nvSpPr>
          <p:cNvPr id="3" name="Text Placeholder 2">
            <a:extLst>
              <a:ext uri="{FF2B5EF4-FFF2-40B4-BE49-F238E27FC236}">
                <a16:creationId xmlns:a16="http://schemas.microsoft.com/office/drawing/2014/main" id="{62595E74-0714-4571-B040-71462BF2BCEA}"/>
              </a:ext>
            </a:extLst>
          </p:cNvPr>
          <p:cNvSpPr>
            <a:spLocks noGrp="1"/>
          </p:cNvSpPr>
          <p:nvPr>
            <p:ph type="body" idx="1"/>
          </p:nvPr>
        </p:nvSpPr>
        <p:spPr>
          <a:xfrm>
            <a:off x="622069" y="2121763"/>
            <a:ext cx="9525107" cy="3080552"/>
          </a:xfrm>
        </p:spPr>
        <p:txBody>
          <a:bodyPr>
            <a:normAutofit lnSpcReduction="10000"/>
          </a:bodyPr>
          <a:lstStyle/>
          <a:p>
            <a:r>
              <a:rPr lang="fr-FR" dirty="0"/>
              <a:t>Il faut que les visiteurs de votre site puissent facilement passer d’une page à l’autre pour trouver ce qu’ils recherchent. Dans l’idéal, il faudrait que le visiteur qui atterrit sur votre site n’ait même pas à se demander où cliquer. Il faut qu’il puisse se mouvoir d’un point A à un point B sans aucun effort.</a:t>
            </a:r>
          </a:p>
          <a:p>
            <a:endParaRPr lang="fr-FR" dirty="0"/>
          </a:p>
          <a:p>
            <a:r>
              <a:rPr lang="fr-FR" dirty="0"/>
              <a:t>On a réalisé un menu de navigation clair et bien visible en haut de Nos pages.</a:t>
            </a:r>
          </a:p>
          <a:p>
            <a:endParaRPr lang="fr-FR" dirty="0"/>
          </a:p>
          <a:p>
            <a:r>
              <a:rPr lang="fr-FR" dirty="0"/>
              <a:t>Optez pour une arborescence simple à trois niveaux. On a  Evitez les sous-sous-sous-sous catégories.</a:t>
            </a:r>
          </a:p>
          <a:p>
            <a:endParaRPr lang="fr-MA" dirty="0"/>
          </a:p>
        </p:txBody>
      </p:sp>
    </p:spTree>
    <p:extLst>
      <p:ext uri="{BB962C8B-B14F-4D97-AF65-F5344CB8AC3E}">
        <p14:creationId xmlns:p14="http://schemas.microsoft.com/office/powerpoint/2010/main" val="1033196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EEEE-C602-439A-A201-C0C0895CA428}"/>
              </a:ext>
            </a:extLst>
          </p:cNvPr>
          <p:cNvSpPr>
            <a:spLocks noGrp="1"/>
          </p:cNvSpPr>
          <p:nvPr>
            <p:ph type="title"/>
          </p:nvPr>
        </p:nvSpPr>
        <p:spPr>
          <a:xfrm>
            <a:off x="258083" y="142043"/>
            <a:ext cx="8534401" cy="1216240"/>
          </a:xfrm>
        </p:spPr>
        <p:txBody>
          <a:bodyPr>
            <a:normAutofit/>
          </a:bodyPr>
          <a:lstStyle/>
          <a:p>
            <a:r>
              <a:rPr lang="fr-FR" b="1" dirty="0"/>
              <a:t> Respecter les conventions / standards du web</a:t>
            </a:r>
            <a:endParaRPr lang="fr-MA" dirty="0"/>
          </a:p>
        </p:txBody>
      </p:sp>
      <p:sp>
        <p:nvSpPr>
          <p:cNvPr id="3" name="Text Placeholder 2">
            <a:extLst>
              <a:ext uri="{FF2B5EF4-FFF2-40B4-BE49-F238E27FC236}">
                <a16:creationId xmlns:a16="http://schemas.microsoft.com/office/drawing/2014/main" id="{8EE42707-293F-4B32-AC44-CD95985821B6}"/>
              </a:ext>
            </a:extLst>
          </p:cNvPr>
          <p:cNvSpPr>
            <a:spLocks noGrp="1"/>
          </p:cNvSpPr>
          <p:nvPr>
            <p:ph type="body" idx="1"/>
          </p:nvPr>
        </p:nvSpPr>
        <p:spPr>
          <a:xfrm>
            <a:off x="950543" y="2107705"/>
            <a:ext cx="10146544" cy="2979200"/>
          </a:xfrm>
        </p:spPr>
        <p:txBody>
          <a:bodyPr>
            <a:normAutofit/>
          </a:bodyPr>
          <a:lstStyle/>
          <a:p>
            <a:r>
              <a:rPr lang="fr-FR" dirty="0"/>
              <a:t>Dans le monde du webdesign, il y a un certain nombre de conventions qu’il est bon de respecter dans la mesure où les internautes y sont devenus familiers. En voici quelques unes :</a:t>
            </a:r>
          </a:p>
          <a:p>
            <a:r>
              <a:rPr lang="fr-FR" dirty="0"/>
              <a:t>Positionner le menu de navigation principal en haut de la page .</a:t>
            </a:r>
          </a:p>
          <a:p>
            <a:r>
              <a:rPr lang="fr-FR" dirty="0"/>
              <a:t>Afficher le logo en haut à gauche .</a:t>
            </a:r>
          </a:p>
          <a:p>
            <a:r>
              <a:rPr lang="fr-FR" dirty="0"/>
              <a:t>la couleur ou l’apparence des liens change lorsque l’on passe la souris dessus.</a:t>
            </a:r>
          </a:p>
          <a:p>
            <a:r>
              <a:rPr lang="fr-FR" dirty="0"/>
              <a:t>On a Utiliser des icones standards</a:t>
            </a:r>
            <a:endParaRPr lang="fr-MA" dirty="0"/>
          </a:p>
        </p:txBody>
      </p:sp>
    </p:spTree>
    <p:extLst>
      <p:ext uri="{BB962C8B-B14F-4D97-AF65-F5344CB8AC3E}">
        <p14:creationId xmlns:p14="http://schemas.microsoft.com/office/powerpoint/2010/main" val="353240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7F01-7CD8-46DA-BFC8-C35B11F3C154}"/>
              </a:ext>
            </a:extLst>
          </p:cNvPr>
          <p:cNvSpPr>
            <a:spLocks noGrp="1"/>
          </p:cNvSpPr>
          <p:nvPr>
            <p:ph type="title"/>
          </p:nvPr>
        </p:nvSpPr>
        <p:spPr>
          <a:xfrm>
            <a:off x="258083" y="204433"/>
            <a:ext cx="8534401" cy="1198239"/>
          </a:xfrm>
        </p:spPr>
        <p:txBody>
          <a:bodyPr>
            <a:normAutofit/>
          </a:bodyPr>
          <a:lstStyle/>
          <a:p>
            <a:r>
              <a:rPr lang="fr-FR" b="1" dirty="0"/>
              <a:t>Se mettre à la place de ses visiteurs</a:t>
            </a:r>
            <a:endParaRPr lang="fr-MA" dirty="0"/>
          </a:p>
        </p:txBody>
      </p:sp>
      <p:sp>
        <p:nvSpPr>
          <p:cNvPr id="3" name="Text Placeholder 2">
            <a:extLst>
              <a:ext uri="{FF2B5EF4-FFF2-40B4-BE49-F238E27FC236}">
                <a16:creationId xmlns:a16="http://schemas.microsoft.com/office/drawing/2014/main" id="{6C756C40-1F1D-4B95-BDD7-70B1C9A6EE59}"/>
              </a:ext>
            </a:extLst>
          </p:cNvPr>
          <p:cNvSpPr>
            <a:spLocks noGrp="1"/>
          </p:cNvSpPr>
          <p:nvPr>
            <p:ph type="body" idx="1"/>
          </p:nvPr>
        </p:nvSpPr>
        <p:spPr>
          <a:xfrm>
            <a:off x="1518714" y="2755777"/>
            <a:ext cx="9773681" cy="1647547"/>
          </a:xfrm>
        </p:spPr>
        <p:txBody>
          <a:bodyPr/>
          <a:lstStyle/>
          <a:p>
            <a:r>
              <a:rPr lang="fr-FR" dirty="0"/>
              <a:t>Le dernier conseil que nous pouvons donner, et sans aucun doute le plus important : mettez-vous toujours à la place de vos visiteurs lorsque vous réfléchissez à la conception de votre site web et à son ergonomie. C’est pour eux que vous avez crée le site. Il doit être construit en prenant en compte leurs préférences.</a:t>
            </a:r>
            <a:endParaRPr lang="fr-MA" dirty="0"/>
          </a:p>
        </p:txBody>
      </p:sp>
    </p:spTree>
    <p:extLst>
      <p:ext uri="{BB962C8B-B14F-4D97-AF65-F5344CB8AC3E}">
        <p14:creationId xmlns:p14="http://schemas.microsoft.com/office/powerpoint/2010/main" val="207709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DAF6-E767-4F76-BEDC-33C82C9715E4}"/>
              </a:ext>
            </a:extLst>
          </p:cNvPr>
          <p:cNvSpPr>
            <a:spLocks noGrp="1"/>
          </p:cNvSpPr>
          <p:nvPr>
            <p:ph type="title"/>
          </p:nvPr>
        </p:nvSpPr>
        <p:spPr>
          <a:xfrm>
            <a:off x="497780" y="275454"/>
            <a:ext cx="8534401" cy="588146"/>
          </a:xfrm>
        </p:spPr>
        <p:txBody>
          <a:bodyPr>
            <a:normAutofit fontScale="90000"/>
          </a:bodyPr>
          <a:lstStyle/>
          <a:p>
            <a:r>
              <a:rPr lang="fr-FR" b="1" dirty="0"/>
              <a:t>Votre site doit être « cohérent »</a:t>
            </a:r>
            <a:endParaRPr lang="fr-MA" dirty="0"/>
          </a:p>
        </p:txBody>
      </p:sp>
      <p:sp>
        <p:nvSpPr>
          <p:cNvPr id="3" name="Text Placeholder 2">
            <a:extLst>
              <a:ext uri="{FF2B5EF4-FFF2-40B4-BE49-F238E27FC236}">
                <a16:creationId xmlns:a16="http://schemas.microsoft.com/office/drawing/2014/main" id="{5C8508BF-B2E9-475C-991A-722763C9A95D}"/>
              </a:ext>
            </a:extLst>
          </p:cNvPr>
          <p:cNvSpPr>
            <a:spLocks noGrp="1"/>
          </p:cNvSpPr>
          <p:nvPr>
            <p:ph type="body" idx="1"/>
          </p:nvPr>
        </p:nvSpPr>
        <p:spPr>
          <a:xfrm>
            <a:off x="497780" y="1926453"/>
            <a:ext cx="11478197" cy="3009531"/>
          </a:xfrm>
        </p:spPr>
        <p:txBody>
          <a:bodyPr>
            <a:normAutofit/>
          </a:bodyPr>
          <a:lstStyle/>
          <a:p>
            <a:r>
              <a:rPr lang="fr-FR" dirty="0"/>
              <a:t>Ce n’est pas simplement la navigation sur votre site qui doit être logique et cohérente, mais tous les autres éléments. Vous devez en particulier être cohérent dans la manière dont est construit graphiquement votre site, ce qui concerne aussi bien </a:t>
            </a:r>
            <a:r>
              <a:rPr lang="fr-FR" dirty="0">
                <a:solidFill>
                  <a:schemeClr val="bg1"/>
                </a:solidFill>
              </a:rPr>
              <a:t>l</a:t>
            </a:r>
            <a:r>
              <a:rPr lang="fr-FR" u="sng" dirty="0">
                <a:solidFill>
                  <a:schemeClr val="bg1"/>
                </a:solidFill>
              </a:rPr>
              <a:t>es arrière-plans que le choix des polices, des couleurs. Le style d’écriture </a:t>
            </a:r>
            <a:r>
              <a:rPr lang="fr-FR" dirty="0"/>
              <a:t>doit aussi être homogène.</a:t>
            </a:r>
          </a:p>
          <a:p>
            <a:r>
              <a:rPr lang="fr-FR" dirty="0"/>
              <a:t>Cela ne signifie pas que chaque page de votre site doive avoir la même mise en page. Au contraire, il est tout à fait possible – et même souhaitable  – de créer différentes structures de pages pour différencier les différents compartiments de votre site, les différents types de pages (landing pages, pages produits, pages d’information, etc.). Cela permettra à vos visiteurs de se repérer plus facilement sur votre site.</a:t>
            </a:r>
          </a:p>
        </p:txBody>
      </p:sp>
    </p:spTree>
    <p:extLst>
      <p:ext uri="{BB962C8B-B14F-4D97-AF65-F5344CB8AC3E}">
        <p14:creationId xmlns:p14="http://schemas.microsoft.com/office/powerpoint/2010/main" val="231524228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176</TotalTime>
  <Words>533</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Slice</vt:lpstr>
      <vt:lpstr>L’ergonomie web  de notre site</vt:lpstr>
      <vt:lpstr> Proposer un système de navigation intuitif</vt:lpstr>
      <vt:lpstr> Respecter les conventions / standards du web</vt:lpstr>
      <vt:lpstr>Se mettre à la place de ses visiteurs</vt:lpstr>
      <vt:lpstr>Votre site doit être « cohérent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L’ergonomie web  de notre site</dc:title>
  <dc:creator>Elhadki mariem</dc:creator>
  <cp:lastModifiedBy>Elhadki mariem</cp:lastModifiedBy>
  <cp:revision>8</cp:revision>
  <dcterms:created xsi:type="dcterms:W3CDTF">2019-12-02T13:11:49Z</dcterms:created>
  <dcterms:modified xsi:type="dcterms:W3CDTF">2019-12-02T16:07:54Z</dcterms:modified>
</cp:coreProperties>
</file>