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8168-D818-4DE1-8070-1CC39479C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87" y="1279125"/>
            <a:ext cx="6995603" cy="1055703"/>
          </a:xfrm>
        </p:spPr>
        <p:txBody>
          <a:bodyPr/>
          <a:lstStyle/>
          <a:p>
            <a:r>
              <a:rPr lang="fr-MA" dirty="0"/>
              <a:t>   Zoning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C9DC1-89F9-439D-B338-18711C187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" y="2972174"/>
            <a:ext cx="10182688" cy="1903518"/>
          </a:xfrm>
        </p:spPr>
        <p:txBody>
          <a:bodyPr/>
          <a:lstStyle/>
          <a:p>
            <a:r>
              <a:rPr lang="fr-MA" dirty="0"/>
              <a:t>Schématisation Grossière .</a:t>
            </a:r>
          </a:p>
          <a:p>
            <a:r>
              <a:rPr lang="fr-MA" dirty="0"/>
              <a:t>Représenter rapidement les différentes pages .</a:t>
            </a:r>
          </a:p>
          <a:p>
            <a:r>
              <a:rPr lang="fr-MA" dirty="0"/>
              <a:t>Déterminer le contenu de chaque page.</a:t>
            </a:r>
          </a:p>
          <a:p>
            <a:r>
              <a:rPr lang="fr-MA" dirty="0"/>
              <a:t>De présenter une première approche .</a:t>
            </a:r>
          </a:p>
          <a:p>
            <a:endParaRPr lang="fr-M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D02A2-5EF8-4E5E-8E39-7257B14C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820" y="1621839"/>
            <a:ext cx="4690154" cy="43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4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B831-7149-4CB1-909E-B09F95FC1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27" y="816746"/>
            <a:ext cx="9732038" cy="1535096"/>
          </a:xfrm>
        </p:spPr>
        <p:txBody>
          <a:bodyPr/>
          <a:lstStyle/>
          <a:p>
            <a:r>
              <a:rPr lang="fr-MA" dirty="0"/>
              <a:t>Wireframe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BEAA5-2682-4DEB-A8A0-2AD8FE0EE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335" y="2450237"/>
            <a:ext cx="7619153" cy="2584882"/>
          </a:xfrm>
        </p:spPr>
        <p:txBody>
          <a:bodyPr>
            <a:normAutofit/>
          </a:bodyPr>
          <a:lstStyle/>
          <a:p>
            <a:r>
              <a:rPr lang="fr-MA" dirty="0"/>
              <a:t>Maquette basse définition .</a:t>
            </a:r>
          </a:p>
          <a:p>
            <a:r>
              <a:rPr lang="fr-MA" dirty="0"/>
              <a:t>Organiser les différents éléments et formes .</a:t>
            </a:r>
          </a:p>
          <a:p>
            <a:r>
              <a:rPr lang="fr-MA" dirty="0"/>
              <a:t>Orienté en respectant l’ergonomie .</a:t>
            </a:r>
          </a:p>
          <a:p>
            <a:r>
              <a:rPr lang="fr-MA" dirty="0"/>
              <a:t>Présenter l’ensemble des fonctionnalités et les spécifications qui sont associées .</a:t>
            </a:r>
          </a:p>
          <a:p>
            <a:endParaRPr lang="fr-M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EBCD2-268D-4A17-B601-F3415737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44" y="1313894"/>
            <a:ext cx="4678533" cy="47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4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AD1E-3E77-44C3-8162-1D2173CEB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7272"/>
            <a:ext cx="9882959" cy="1579485"/>
          </a:xfrm>
        </p:spPr>
        <p:txBody>
          <a:bodyPr/>
          <a:lstStyle/>
          <a:p>
            <a:r>
              <a:rPr lang="fr-MA" dirty="0"/>
              <a:t>Mockup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79DF1-4979-49B0-91BD-D37C67022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660" y="2090692"/>
            <a:ext cx="7548131" cy="1808084"/>
          </a:xfrm>
        </p:spPr>
        <p:txBody>
          <a:bodyPr/>
          <a:lstStyle/>
          <a:p>
            <a:r>
              <a:rPr lang="fr-MA" dirty="0"/>
              <a:t>Un wireframe HTML au format interactif.</a:t>
            </a:r>
          </a:p>
          <a:p>
            <a:r>
              <a:rPr lang="fr-MA" dirty="0"/>
              <a:t>Aujourd’hui un mockup c’est un modelé d’une interface .</a:t>
            </a:r>
          </a:p>
          <a:p>
            <a:r>
              <a:rPr lang="fr-MA" dirty="0"/>
              <a:t> utilisateur présente dans la vie réelle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B8E4A-03B6-4438-BD52-C35344E1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322" y="1411550"/>
            <a:ext cx="4353018" cy="44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4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EDE4-01A9-4685-B65A-BD13E58E7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339788"/>
          </a:xfrm>
        </p:spPr>
        <p:txBody>
          <a:bodyPr/>
          <a:lstStyle/>
          <a:p>
            <a:r>
              <a:rPr lang="fr-MA" dirty="0"/>
              <a:t>Une Maquette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BAC1D-0148-49FC-A6E0-D1AAB7A91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4008" y="3062797"/>
            <a:ext cx="7876605" cy="1429304"/>
          </a:xfrm>
        </p:spPr>
        <p:txBody>
          <a:bodyPr>
            <a:normAutofit/>
          </a:bodyPr>
          <a:lstStyle/>
          <a:p>
            <a:r>
              <a:rPr lang="fr-MA" dirty="0"/>
              <a:t>La représentation graphique du produit digital .</a:t>
            </a:r>
          </a:p>
          <a:p>
            <a:r>
              <a:rPr lang="fr-MA" dirty="0"/>
              <a:t>Validation de tous les aspects visuels .</a:t>
            </a:r>
          </a:p>
          <a:p>
            <a:r>
              <a:rPr lang="fr-MA" dirty="0"/>
              <a:t>Donne un très bon aperçu du produit final.</a:t>
            </a:r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05940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04D-445C-463B-9840-D84B9F52A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19" y="1447801"/>
            <a:ext cx="9749794" cy="1366420"/>
          </a:xfrm>
        </p:spPr>
        <p:txBody>
          <a:bodyPr/>
          <a:lstStyle/>
          <a:p>
            <a:r>
              <a:rPr lang="fr-MA" dirty="0"/>
              <a:t>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E2FC0-B8CB-4E04-A48C-4CFA8081D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971" y="3178206"/>
            <a:ext cx="8389398" cy="2565646"/>
          </a:xfrm>
        </p:spPr>
        <p:txBody>
          <a:bodyPr>
            <a:normAutofit/>
          </a:bodyPr>
          <a:lstStyle/>
          <a:p>
            <a:r>
              <a:rPr lang="fr-MA" dirty="0"/>
              <a:t>Une simulation du futur produit digital .</a:t>
            </a:r>
          </a:p>
          <a:p>
            <a:r>
              <a:rPr lang="fr-MA" dirty="0"/>
              <a:t>Le prototype est interactif .</a:t>
            </a:r>
          </a:p>
          <a:p>
            <a:r>
              <a:rPr lang="fr-MA" dirty="0"/>
              <a:t>il peut être réalisé de différentes façons .</a:t>
            </a:r>
          </a:p>
          <a:p>
            <a:r>
              <a:rPr lang="fr-MA" dirty="0"/>
              <a:t>Il peut être exécuté a différents moments .</a:t>
            </a:r>
          </a:p>
          <a:p>
            <a:r>
              <a:rPr lang="fr-MA" dirty="0"/>
              <a:t> </a:t>
            </a:r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552852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324</TotalTime>
  <Words>132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   Zoning</vt:lpstr>
      <vt:lpstr>Wireframe</vt:lpstr>
      <vt:lpstr>Mockup</vt:lpstr>
      <vt:lpstr>Une Maquette</vt:lpstr>
      <vt:lpstr>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Zoning</dc:title>
  <dc:creator>Elhadki mariem</dc:creator>
  <cp:lastModifiedBy>Elhadki mariem</cp:lastModifiedBy>
  <cp:revision>18</cp:revision>
  <dcterms:created xsi:type="dcterms:W3CDTF">2019-11-25T10:41:50Z</dcterms:created>
  <dcterms:modified xsi:type="dcterms:W3CDTF">2019-11-25T16:06:07Z</dcterms:modified>
</cp:coreProperties>
</file>