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0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Reserve </a:t>
            </a:r>
            <a:r>
              <a:rPr lang="es-ES" dirty="0" err="1" smtClean="0"/>
              <a:t>your</a:t>
            </a:r>
            <a:r>
              <a:rPr lang="es-ES" dirty="0" smtClean="0"/>
              <a:t> Place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Tu plataforma para restaurantes.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84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 txBox="1">
            <a:spLocks/>
          </p:cNvSpPr>
          <p:nvPr/>
        </p:nvSpPr>
        <p:spPr>
          <a:xfrm>
            <a:off x="2592924" y="884460"/>
            <a:ext cx="8911687" cy="760190"/>
          </a:xfrm>
          <a:prstGeom prst="rect">
            <a:avLst/>
          </a:prstGeom>
          <a:ln w="15875" cap="rnd" cmpd="sng" algn="ctr">
            <a:solidFill>
              <a:srgbClr val="7030A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mtClean="0"/>
              <a:t>Estructura de Carpetas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2592924" y="1973674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Ejemplo </a:t>
            </a:r>
            <a:r>
              <a:rPr lang="es-ES" dirty="0" smtClean="0"/>
              <a:t>de Código reutilizable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59" y="2622898"/>
            <a:ext cx="10058400" cy="2411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34" y="5291941"/>
            <a:ext cx="9620250" cy="11430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2366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 txBox="1">
            <a:spLocks/>
          </p:cNvSpPr>
          <p:nvPr/>
        </p:nvSpPr>
        <p:spPr>
          <a:xfrm>
            <a:off x="2592924" y="884460"/>
            <a:ext cx="8911687" cy="760190"/>
          </a:xfrm>
          <a:prstGeom prst="rect">
            <a:avLst/>
          </a:prstGeom>
          <a:ln w="15875" cap="rnd" cmpd="sng" algn="ctr">
            <a:solidFill>
              <a:srgbClr val="7030A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mtClean="0"/>
              <a:t>Estructura de Carpetas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592924" y="1907761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Ejemplo de Código reutilizable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92" y="2407722"/>
            <a:ext cx="6153150" cy="32004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07" y="5874513"/>
            <a:ext cx="10020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592924" y="2159358"/>
            <a:ext cx="6642516" cy="166705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Requisitos Restaurantes y Usuarios.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Modelo Entidad – Relación.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Modelo Relacional.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468539" y="2638944"/>
            <a:ext cx="7160455" cy="7078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Modelo Entidad-Relación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4871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build="allAtOnce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362485"/>
            <a:ext cx="7695638" cy="610690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172892" y="2869473"/>
            <a:ext cx="1110343" cy="901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8604069" y="2869473"/>
            <a:ext cx="1110343" cy="901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9540240" y="1382120"/>
            <a:ext cx="1110343" cy="901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2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468539" y="3043893"/>
            <a:ext cx="7160455" cy="7078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Modelo Relacional</a:t>
            </a:r>
            <a:endParaRPr lang="es-ES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461216"/>
            <a:ext cx="10176382" cy="6161653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598125" y="1643354"/>
            <a:ext cx="3174274" cy="280107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7132319" y="4422563"/>
            <a:ext cx="2068377" cy="19024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2008387" y="3361557"/>
            <a:ext cx="5019429" cy="32613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8051368" y="914895"/>
            <a:ext cx="3707212" cy="35076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9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smtClean="0"/>
              <a:t>Presentación proyecto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592924" y="2108200"/>
            <a:ext cx="5306476" cy="35548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Objetivos y alcances.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Qué es y el porque de Reserve </a:t>
            </a:r>
            <a:r>
              <a:rPr lang="es-ES" dirty="0" err="1" smtClean="0"/>
              <a:t>your</a:t>
            </a:r>
            <a:r>
              <a:rPr lang="es-ES" dirty="0" smtClean="0"/>
              <a:t> Place.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Estructura de Carpetas.</a:t>
            </a:r>
            <a:endParaRPr lang="es-ES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Modelo de datos.</a:t>
            </a:r>
            <a:endParaRPr lang="es-ES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Prueba de </a:t>
            </a:r>
            <a:r>
              <a:rPr lang="es-ES" dirty="0" smtClean="0"/>
              <a:t>aplicación (OBLIGATORIO!).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50" y="2146822"/>
            <a:ext cx="3467100" cy="40481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smtClean="0"/>
              <a:t>Objetivos y alcances del proyecto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92924" y="2042160"/>
            <a:ext cx="514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Aplicación multiplataforma.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67" y="2809002"/>
            <a:ext cx="4191000" cy="2857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0" y="2809002"/>
            <a:ext cx="2484120" cy="291593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857767" y="597408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Responsive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574280" y="597408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Aplicación Android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328653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smtClean="0"/>
              <a:t>Objetivos y alcances del proyecto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92924" y="2116574"/>
            <a:ext cx="8911687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Plataforma orientada a objetos.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Implementando tecnologías como PHP, </a:t>
            </a:r>
            <a:r>
              <a:rPr lang="es-ES" dirty="0" err="1" smtClean="0"/>
              <a:t>Javascript</a:t>
            </a:r>
            <a:r>
              <a:rPr lang="es-ES" dirty="0" smtClean="0"/>
              <a:t>, Ajax, </a:t>
            </a:r>
            <a:r>
              <a:rPr lang="es-ES" dirty="0" err="1" smtClean="0"/>
              <a:t>Jquery</a:t>
            </a:r>
            <a:r>
              <a:rPr lang="es-ES" dirty="0" smtClean="0"/>
              <a:t>, etc.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3740932"/>
            <a:ext cx="2739135" cy="15871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61" y="4183261"/>
            <a:ext cx="1928348" cy="19283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1" y="3718685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dirty="0" smtClean="0"/>
              <a:t>Qué es y el porqué de Reserve </a:t>
            </a:r>
            <a:r>
              <a:rPr lang="es-ES" dirty="0" err="1" smtClean="0"/>
              <a:t>your</a:t>
            </a:r>
            <a:r>
              <a:rPr lang="es-ES" dirty="0" smtClean="0"/>
              <a:t> Place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592924" y="2255520"/>
            <a:ext cx="8911687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Necesitamos un proyecto ambicioso que nos permita mostrar todo el conocimiento aprendido durante este curso.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La mayoría de los presentes conoce portales como </a:t>
            </a:r>
            <a:r>
              <a:rPr lang="es-ES" b="1" dirty="0" smtClean="0"/>
              <a:t>eltenedor.es</a:t>
            </a:r>
            <a:r>
              <a:rPr lang="es-ES" dirty="0" smtClean="0"/>
              <a:t>, </a:t>
            </a:r>
            <a:r>
              <a:rPr lang="es-ES" b="1" dirty="0" err="1" smtClean="0"/>
              <a:t>Atrapalo</a:t>
            </a:r>
            <a:r>
              <a:rPr lang="es-ES" dirty="0" smtClean="0"/>
              <a:t>, </a:t>
            </a:r>
            <a:r>
              <a:rPr lang="es-ES" b="1" dirty="0" err="1" smtClean="0"/>
              <a:t>Restalo</a:t>
            </a:r>
            <a:r>
              <a:rPr lang="es-ES" dirty="0" smtClean="0"/>
              <a:t>, entre otros portales dedicados a la venta de reservas para Restaurantes.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Nosotros queríamos dar una vuelta a todas esas plataformas ofreciendo </a:t>
            </a:r>
            <a:r>
              <a:rPr lang="es-ES" b="1" dirty="0" smtClean="0"/>
              <a:t>sencillez</a:t>
            </a:r>
            <a:r>
              <a:rPr lang="es-ES" dirty="0" smtClean="0"/>
              <a:t>, </a:t>
            </a:r>
            <a:r>
              <a:rPr lang="es-ES" b="1" dirty="0" smtClean="0"/>
              <a:t>fluidez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b="1" dirty="0" smtClean="0"/>
              <a:t>rapidez</a:t>
            </a:r>
            <a:r>
              <a:rPr lang="es-ES" dirty="0" smtClean="0"/>
              <a:t> en la búsqueda de restaurantes.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15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dirty="0" smtClean="0"/>
              <a:t>Qué es y el porqué de Reserve </a:t>
            </a:r>
            <a:r>
              <a:rPr lang="es-ES" dirty="0" err="1" smtClean="0"/>
              <a:t>your</a:t>
            </a:r>
            <a:r>
              <a:rPr lang="es-ES" dirty="0" smtClean="0"/>
              <a:t> Place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592924" y="2072640"/>
            <a:ext cx="435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smtClean="0"/>
              <a:t>El tenedor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07" y="2548652"/>
            <a:ext cx="5339493" cy="37342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592924" y="2072640"/>
            <a:ext cx="435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/>
              <a:t>Atrapalo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07" y="2515114"/>
            <a:ext cx="5354648" cy="37677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592924" y="2072640"/>
            <a:ext cx="435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 smtClean="0"/>
              <a:t>Restalo</a:t>
            </a:r>
            <a:endParaRPr lang="es-ES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07" y="2515114"/>
            <a:ext cx="5354648" cy="37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7" grpId="0"/>
      <p:bldP spid="7" grpId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dirty="0" smtClean="0"/>
              <a:t>Qué es y el porqué de Reserve </a:t>
            </a:r>
            <a:r>
              <a:rPr lang="es-ES" dirty="0" err="1" smtClean="0"/>
              <a:t>your</a:t>
            </a:r>
            <a:r>
              <a:rPr lang="es-ES" dirty="0" smtClean="0"/>
              <a:t> Place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592924" y="2255520"/>
            <a:ext cx="8911687" cy="1667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Se ha analizado los puntos fuerte y débiles.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Información necesaria del restaurante y usuario para poder utilizar.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Dividir el tiempo para construir cada plataforma de la web.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04" y="4533449"/>
            <a:ext cx="6257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 smtClean="0"/>
              <a:t>Estructura de Carpetas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592924" y="2076994"/>
            <a:ext cx="8911687" cy="286232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Se ha necesitado una estructura de directorios para poder organizar los diferentes componentes de la web.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Código orientado a objetos.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Se ha combinado el uso de tecnologías para poder realizar este proyecto con la mejor de las prestaciones.</a:t>
            </a:r>
          </a:p>
        </p:txBody>
      </p:sp>
    </p:spTree>
    <p:extLst>
      <p:ext uri="{BB962C8B-B14F-4D97-AF65-F5344CB8AC3E}">
        <p14:creationId xmlns:p14="http://schemas.microsoft.com/office/powerpoint/2010/main" val="11929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44" y="836565"/>
            <a:ext cx="855980" cy="85598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4" y="884460"/>
            <a:ext cx="8911687" cy="760190"/>
          </a:xfr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 smtClean="0"/>
              <a:t>Estructura de Carpetas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592924" y="1878020"/>
            <a:ext cx="89116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Ejemplo de Carpetas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1" y="2800078"/>
            <a:ext cx="8877300" cy="3295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800077"/>
            <a:ext cx="8911687" cy="37313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79" y="2800076"/>
            <a:ext cx="9858375" cy="3076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45" y="2683052"/>
            <a:ext cx="7641642" cy="33106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27" y="2247352"/>
            <a:ext cx="7914867" cy="44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284</Words>
  <Application>Microsoft Office PowerPoint</Application>
  <PresentationFormat>Personalizado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Espiral</vt:lpstr>
      <vt:lpstr>Reserve your Place</vt:lpstr>
      <vt:lpstr>Presentación proyecto</vt:lpstr>
      <vt:lpstr>Objetivos y alcances del proyecto</vt:lpstr>
      <vt:lpstr>Objetivos y alcances del proyecto</vt:lpstr>
      <vt:lpstr>Qué es y el porqué de Reserve your Place</vt:lpstr>
      <vt:lpstr>Qué es y el porqué de Reserve your Place</vt:lpstr>
      <vt:lpstr>Qué es y el porqué de Reserve your Place</vt:lpstr>
      <vt:lpstr>Estructura de Carpetas</vt:lpstr>
      <vt:lpstr>Estructura de Carpetas</vt:lpstr>
      <vt:lpstr>Presentación de PowerPoint</vt:lpstr>
      <vt:lpstr>Presentación de PowerPoint</vt:lpstr>
      <vt:lpstr>Modelo de datos</vt:lpstr>
      <vt:lpstr>Presentación de PowerPoint</vt:lpstr>
      <vt:lpstr>Modelo de datos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 your Place</dc:title>
  <dc:creator>Luis Ramirez</dc:creator>
  <cp:lastModifiedBy>Luis Ramirez</cp:lastModifiedBy>
  <cp:revision>45</cp:revision>
  <dcterms:created xsi:type="dcterms:W3CDTF">2014-05-27T08:07:13Z</dcterms:created>
  <dcterms:modified xsi:type="dcterms:W3CDTF">2014-05-27T20:40:20Z</dcterms:modified>
</cp:coreProperties>
</file>