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72"/>
          <a:sy d="100" n="172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17" y="904789"/>
            <a:ext cx="2133600" cy="767894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780371"/>
            <a:ext cx="2062977" cy="181425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="0" i="0">
                <a:latin typeface="Source Sans Pro" panose="020B0503030403020204" pitchFamily="34" charset="0"/>
              </a:defRPr>
            </a:lvl1pPr>
            <a:lvl2pPr>
              <a:defRPr sz="1400" b="0" i="1">
                <a:latin typeface="Source Sans Pro ExtraLight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341970"/>
            <a:ext cx="4248615" cy="4557131"/>
          </a:xfrm>
        </p:spPr>
        <p:txBody>
          <a:bodyPr/>
          <a:lstStyle>
            <a:lvl1pPr>
              <a:defRPr sz="2100" b="0" i="0">
                <a:latin typeface="Source Sans Pro" panose="020B0503030403020204" pitchFamily="34" charset="0"/>
              </a:defRPr>
            </a:lvl1pPr>
            <a:lvl2pPr>
              <a:defRPr sz="1800" b="0" i="0">
                <a:latin typeface="Source Sans Pro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latin typeface="Source Sans Pro" panose="020B0503030403020204" pitchFamily="34" charset="0"/>
              </a:defRPr>
            </a:lvl1pPr>
            <a:lvl2pPr>
              <a:defRPr sz="21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500">
                <a:latin typeface="Source Sans Pro" panose="020B0503030403020204" pitchFamily="34" charset="0"/>
              </a:defRPr>
            </a:lvl4pPr>
            <a:lvl5pPr>
              <a:defRPr sz="1500">
                <a:latin typeface="Source Sans Pro" panose="020B0503030403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rgbClr val="032956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="0" i="0" kern="1200" sz="24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="0" i="0" kern="1200" sz="21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b="0" i="0" kern="1200" sz="18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Saline Lakes Land Ownership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</a:t>
            </a:r>
          </a:p>
        </p:txBody>
      </p:sp>
      <p:pic>
        <p:nvPicPr>
          <p:cNvPr descr="land_ownership_gb_gsl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 - Federal Lands</a:t>
            </a:r>
          </a:p>
        </p:txBody>
      </p:sp>
      <p:pic>
        <p:nvPicPr>
          <p:cNvPr descr="land_ownership_gb_gsl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</a:t>
            </a:r>
          </a:p>
        </p:txBody>
      </p:sp>
      <p:pic>
        <p:nvPicPr>
          <p:cNvPr descr="land_ownership_gb_gsl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 - Federal Lands</a:t>
            </a:r>
          </a:p>
        </p:txBody>
      </p:sp>
      <p:pic>
        <p:nvPicPr>
          <p:cNvPr descr="land_ownership_gb_gs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Source Sans Pro ExtraLight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Lakes Land Ownership Visualizations</dc:title>
  <dc:creator/>
  <cp:keywords/>
  <dcterms:created xsi:type="dcterms:W3CDTF">2022-10-28T22:53:25Z</dcterms:created>
  <dcterms:modified xsi:type="dcterms:W3CDTF">2022-10-28T22:53:25Z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