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94" autoAdjust="0"/>
  </p:normalViewPr>
  <p:slideViewPr>
    <p:cSldViewPr snapToGrid="0" snapToObjects="1">
      <p:cViewPr varScale="1">
        <p:scale>
          <a:sx n="199" d="100"/>
          <a:sy n="199" d="100"/>
        </p:scale>
        <p:origin x="168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17" y="904789"/>
            <a:ext cx="2133600" cy="767894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780371"/>
            <a:ext cx="2062977" cy="181425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="0" i="0">
                <a:latin typeface="Source Sans Pro" panose="020B0503030403020204" pitchFamily="34" charset="0"/>
              </a:defRPr>
            </a:lvl1pPr>
            <a:lvl2pPr>
              <a:defRPr sz="1400" b="0" i="1">
                <a:latin typeface="Source Sans Pro ExtraLight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341970"/>
            <a:ext cx="4248615" cy="4557131"/>
          </a:xfrm>
        </p:spPr>
        <p:txBody>
          <a:bodyPr/>
          <a:lstStyle>
            <a:lvl1pPr>
              <a:defRPr sz="2100" b="0" i="0">
                <a:latin typeface="Source Sans Pro" panose="020B0503030403020204" pitchFamily="34" charset="0"/>
              </a:defRPr>
            </a:lvl1pPr>
            <a:lvl2pPr>
              <a:defRPr sz="1800" b="0" i="0">
                <a:latin typeface="Source Sans Pro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>
                <a:latin typeface="Source Sans Pro" panose="020B0503030403020204" pitchFamily="34" charset="0"/>
              </a:defRPr>
            </a:lvl1pPr>
            <a:lvl2pPr>
              <a:defRPr sz="21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500">
                <a:latin typeface="Source Sans Pro" panose="020B0503030403020204" pitchFamily="34" charset="0"/>
              </a:defRPr>
            </a:lvl4pPr>
            <a:lvl5pPr>
              <a:defRPr sz="1500">
                <a:latin typeface="Source Sans Pro" panose="020B0503030403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03295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Saline Lakes Land Ownership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Great Basin</a:t>
            </a:r>
          </a:p>
        </p:txBody>
      </p:sp>
      <p:pic>
        <p:nvPicPr>
          <p:cNvPr id="3" name="Picture 1" descr="test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Great Basin - Federal Lands</a:t>
            </a:r>
          </a:p>
        </p:txBody>
      </p:sp>
      <p:pic>
        <p:nvPicPr>
          <p:cNvPr id="3" name="Picture 1" descr="test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Great Salt Lake, UT</a:t>
            </a:r>
          </a:p>
        </p:txBody>
      </p:sp>
      <p:pic>
        <p:nvPicPr>
          <p:cNvPr id="3" name="Picture 1" descr="test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Great Salt Lake, UT - Federal Lands</a:t>
            </a:r>
          </a:p>
        </p:txBody>
      </p:sp>
      <p:pic>
        <p:nvPicPr>
          <p:cNvPr id="3" name="Picture 1" descr="test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On-screen Show (16:9)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Source Sans Pro</vt:lpstr>
      <vt:lpstr>Source Sans Pro ExtraLight</vt:lpstr>
      <vt:lpstr>Office Theme</vt:lpstr>
      <vt:lpstr>Saline Lakes Land Ownership Visualizations</vt:lpstr>
      <vt:lpstr>Great Basin</vt:lpstr>
      <vt:lpstr>Great Basin - Federal Lands</vt:lpstr>
      <vt:lpstr>Great Salt Lake, UT</vt:lpstr>
      <vt:lpstr>Great Salt Lake, UT - Federal Lands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525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Source Sans Pro ExtraLight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Saline Lakes Land Ownership Visualizations</dc:title>
  <dc:creator/>
  <cp:keywords/>
  <cp:lastModifiedBy>Azadpour, Elmera</cp:lastModifiedBy>
  <cp:revision>1</cp:revision>
  <dcterms:created xsi:type="dcterms:W3CDTF">2022-10-27T22:35:40Z</dcterms:created>
  <dcterms:modified xsi:type="dcterms:W3CDTF">2022-10-27T22:37:46Z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