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74" autoAdjust="0"/>
    <p:restoredTop sz="94694" autoAdjust="0"/>
  </p:normalViewPr>
  <p:slideViewPr>
    <p:cSldViewPr snapToGrid="0" snapToObjects="1">
      <p:cViewPr varScale="1">
        <p:scale>
          <a:sx n="172" d="100"/>
          <a:sy n="172" d="100"/>
        </p:scale>
        <p:origin x="45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0866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Source Sans Pro" panose="020B0503030403020204" pitchFamily="34" charset="0"/>
              </a:defRPr>
            </a:lvl1pPr>
            <a:lvl2pPr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>
              <a:defRPr b="0" i="0">
                <a:latin typeface="Source Sans Pro" panose="020B0503030403020204" pitchFamily="34" charset="0"/>
              </a:defRPr>
            </a:lvl4pPr>
            <a:lvl5pPr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>
              <a:defRPr b="0" i="0">
                <a:latin typeface="Source Sans Pro" panose="020B0503030403020204" pitchFamily="34" charset="0"/>
              </a:defRPr>
            </a:lvl4pPr>
            <a:lvl5pPr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17" y="904789"/>
            <a:ext cx="2133600" cy="767894"/>
          </a:xfrm>
        </p:spPr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780371"/>
            <a:ext cx="2062977" cy="1814252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 b="0" i="0">
                <a:latin typeface="Source Sans Pro" panose="020B0503030403020204" pitchFamily="34" charset="0"/>
              </a:defRPr>
            </a:lvl1pPr>
            <a:lvl2pPr>
              <a:defRPr sz="1400" b="0" i="1">
                <a:latin typeface="Source Sans Pro ExtraLight" panose="020B0503030403020204" pitchFamily="34" charset="0"/>
              </a:defRPr>
            </a:lvl2pPr>
            <a:lvl3pPr>
              <a:defRPr sz="1500" b="0" i="0">
                <a:latin typeface="Source Sans Pro" panose="020B0503030403020204" pitchFamily="34" charset="0"/>
              </a:defRPr>
            </a:lvl3pPr>
            <a:lvl4pPr>
              <a:defRPr sz="1350" b="0" i="0">
                <a:latin typeface="Source Sans Pro" panose="020B0503030403020204" pitchFamily="34" charset="0"/>
              </a:defRPr>
            </a:lvl4pPr>
            <a:lvl5pPr>
              <a:defRPr sz="1350" b="0" i="0">
                <a:latin typeface="Source Sans Pro" panose="020B0503030403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test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0800" y="341970"/>
            <a:ext cx="4248615" cy="4557131"/>
          </a:xfrm>
        </p:spPr>
        <p:txBody>
          <a:bodyPr/>
          <a:lstStyle>
            <a:lvl1pPr>
              <a:defRPr sz="2100" b="0" i="0">
                <a:latin typeface="Source Sans Pro" panose="020B0503030403020204" pitchFamily="34" charset="0"/>
              </a:defRPr>
            </a:lvl1pPr>
            <a:lvl2pPr>
              <a:defRPr sz="1800" b="0" i="0">
                <a:latin typeface="Source Sans Pro" panose="020B0503030403020204" pitchFamily="34" charset="0"/>
              </a:defRPr>
            </a:lvl2pPr>
            <a:lvl3pPr>
              <a:defRPr sz="1500" b="0" i="0">
                <a:latin typeface="Source Sans Pro" panose="020B0503030403020204" pitchFamily="34" charset="0"/>
              </a:defRPr>
            </a:lvl3pPr>
            <a:lvl4pPr>
              <a:defRPr sz="1350" b="0" i="0">
                <a:latin typeface="Source Sans Pro" panose="020B0503030403020204" pitchFamily="34" charset="0"/>
              </a:defRPr>
            </a:lvl4pPr>
            <a:lvl5pPr>
              <a:defRPr sz="1350" b="0" i="0">
                <a:latin typeface="Source Sans Pro" panose="020B0503030403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 b="0" i="0">
                <a:latin typeface="Source Sans Pro" panose="020B0503030403020204" pitchFamily="34" charset="0"/>
              </a:defRPr>
            </a:lvl1pPr>
            <a:lvl2pPr>
              <a:defRPr sz="1500" b="0" i="0">
                <a:latin typeface="Source Sans Pro" panose="020B0503030403020204" pitchFamily="34" charset="0"/>
              </a:defRPr>
            </a:lvl2pPr>
            <a:lvl3pPr>
              <a:defRPr sz="1350" b="0" i="0">
                <a:latin typeface="Source Sans Pro" panose="020B0503030403020204" pitchFamily="34" charset="0"/>
              </a:defRPr>
            </a:lvl3pPr>
            <a:lvl4pPr>
              <a:defRPr sz="1200" b="0" i="0">
                <a:latin typeface="Source Sans Pro" panose="020B0503030403020204" pitchFamily="34" charset="0"/>
              </a:defRPr>
            </a:lvl4pPr>
            <a:lvl5pPr>
              <a:defRPr sz="1200" b="0" i="0">
                <a:latin typeface="Source Sans Pro" panose="020B05030304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 b="0" i="0">
                <a:latin typeface="Source Sans Pro" panose="020B0503030403020204" pitchFamily="34" charset="0"/>
              </a:defRPr>
            </a:lvl1pPr>
            <a:lvl2pPr>
              <a:defRPr sz="1500" b="0" i="0">
                <a:latin typeface="Source Sans Pro" panose="020B0503030403020204" pitchFamily="34" charset="0"/>
              </a:defRPr>
            </a:lvl2pPr>
            <a:lvl3pPr>
              <a:defRPr sz="1350" b="0" i="0">
                <a:latin typeface="Source Sans Pro" panose="020B0503030403020204" pitchFamily="34" charset="0"/>
              </a:defRPr>
            </a:lvl3pPr>
            <a:lvl4pPr>
              <a:defRPr sz="1200" b="0" i="0">
                <a:latin typeface="Source Sans Pro" panose="020B0503030403020204" pitchFamily="34" charset="0"/>
              </a:defRPr>
            </a:lvl4pPr>
            <a:lvl5pPr>
              <a:defRPr sz="1200" b="0" i="0">
                <a:latin typeface="Source Sans Pro" panose="020B05030304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>
                <a:latin typeface="Source Sans Pro" panose="020B0503030403020204" pitchFamily="34" charset="0"/>
              </a:defRPr>
            </a:lvl1pPr>
            <a:lvl2pPr>
              <a:defRPr sz="2100">
                <a:latin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</a:defRPr>
            </a:lvl3pPr>
            <a:lvl4pPr>
              <a:defRPr sz="1500">
                <a:latin typeface="Source Sans Pro" panose="020B0503030403020204" pitchFamily="34" charset="0"/>
              </a:defRPr>
            </a:lvl4pPr>
            <a:lvl5pPr>
              <a:defRPr sz="1500">
                <a:latin typeface="Source Sans Pro" panose="020B0503030403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>
                <a:latin typeface="Source Sans Pro" panose="020B0503030403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03295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b="0" i="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32956"/>
                </a:solidFill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Source Sans Pro</vt:lpstr>
      <vt:lpstr>Source Sans Pro ExtraLight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Archer, Althea A</cp:lastModifiedBy>
  <cp:revision>29</cp:revision>
  <dcterms:created xsi:type="dcterms:W3CDTF">2017-06-05T14:10:58Z</dcterms:created>
  <dcterms:modified xsi:type="dcterms:W3CDTF">2022-09-14T23:40:49Z</dcterms:modified>
</cp:coreProperties>
</file>