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dmann.com/posts/depth-first-search-and-breadth-first-search-in-python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radfieldcs.com/algos/graphs/dijkstras-algorithm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radfieldcs.com/algos/graphs/dijkstras-algorith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openbookproject.net/thinkcs/python/english2e/ch21.htm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Tree_traversal#Depth-first_search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Tree_traversal#Depth-first_search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f94a26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f94a26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https://eddmann.com/posts/depth-first-search-and-breadth-first-search-in-python/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191c5c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191c5c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https://bradfieldcs.com/algos/graphs/dijkstras-algorithm/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f94a26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f94a26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https://bradfieldcs.com/algos/graphs/dijkstras-algorithm/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f371ec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f371ec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f371ec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f371ec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f371ec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f371ec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f371ec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f371ec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f371ec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f371ec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http://www.openbookproject.net/thinkcs/python/english2e/ch21.html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f371ec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f371ec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https://en.wikipedia.org/wiki/Tree_traversal#Depth-first_search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e103bc9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e103bc9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https://en.wikipedia.org/wiki/Tree_traversal#Depth-first_search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f94a2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f94a2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54400" y="1806200"/>
            <a:ext cx="5035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Trees and graphs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2650" y="3563750"/>
            <a:ext cx="503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Joe Napoli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7-29-19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55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Graphs: traversal via BFS and DFS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0177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trees, with graphs it is possible to visit nodes more than once, so to avoid redundancy it is important to keep track of which nodes have already been visited.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trees, traversal can proceed in a DFS or BFS manner.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07537"/>
            <a:ext cx="4255900" cy="17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19517" l="0" r="25964" t="0"/>
          <a:stretch/>
        </p:blipFill>
        <p:spPr>
          <a:xfrm>
            <a:off x="93025" y="2655300"/>
            <a:ext cx="4302547" cy="16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55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Dijkstra’s 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406700" y="1291850"/>
            <a:ext cx="6889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-Objective: Find the minimum distance between a source node and all other nodes over a given graph.</a:t>
            </a:r>
            <a:endParaRPr sz="1800"/>
          </a:p>
        </p:txBody>
      </p:sp>
      <p:pic>
        <p:nvPicPr>
          <p:cNvPr descr="Image result for dijkstra's algorithm"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675" y="2262025"/>
            <a:ext cx="4616944" cy="2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55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Dijkstra’s 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1691250" y="1017725"/>
            <a:ext cx="6311100" cy="4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calculate_distances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starting_vertex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distances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float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'infinity'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vertex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graph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distances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starting_vertex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pq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11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starting_vertex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len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pq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current_distance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current_vertex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heapq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heappop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pq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        # Nodes can get added to the priority queue multiple times. We only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# process a vertex the first time we remove it from the priority queue.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current_distance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distances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current_vertex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neighbor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weight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graph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current_vertex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distance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current_distance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weight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# Only consider this new path if it's better than any path we've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# already found.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distance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distances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neighbor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distances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neighbor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distance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heapq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heappush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pq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neighbor</a:t>
            </a:r>
            <a:r>
              <a:rPr lang="en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distances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4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constructing trees is analogous to that of linked lists, except each node may have more than one connection to other nodes.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linked lists, each node contains cargo (a value) and pointers: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250" y="3100552"/>
            <a:ext cx="6351499" cy="20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Terminology: binary search tree example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200" y="1863075"/>
            <a:ext cx="3365600" cy="28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392325" y="1194850"/>
            <a:ext cx="753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Root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3880975" y="1552075"/>
            <a:ext cx="4257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cxnSp>
      <p:sp>
        <p:nvSpPr>
          <p:cNvPr id="71" name="Google Shape;71;p15"/>
          <p:cNvSpPr txBox="1"/>
          <p:nvPr/>
        </p:nvSpPr>
        <p:spPr>
          <a:xfrm>
            <a:off x="6685800" y="4182250"/>
            <a:ext cx="1634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Depth = 3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72" name="Google Shape;72;p15"/>
          <p:cNvCxnSpPr>
            <a:stCxn id="71" idx="1"/>
          </p:cNvCxnSpPr>
          <p:nvPr/>
        </p:nvCxnSpPr>
        <p:spPr>
          <a:xfrm flipH="1">
            <a:off x="5765700" y="4427800"/>
            <a:ext cx="9201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cxnSp>
      <p:sp>
        <p:nvSpPr>
          <p:cNvPr id="73" name="Google Shape;73;p15"/>
          <p:cNvSpPr txBox="1"/>
          <p:nvPr/>
        </p:nvSpPr>
        <p:spPr>
          <a:xfrm>
            <a:off x="311700" y="4195000"/>
            <a:ext cx="1634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Leaves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1270400" y="4439375"/>
            <a:ext cx="21081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cxnSp>
      <p:sp>
        <p:nvSpPr>
          <p:cNvPr id="75" name="Google Shape;75;p15"/>
          <p:cNvSpPr txBox="1"/>
          <p:nvPr/>
        </p:nvSpPr>
        <p:spPr>
          <a:xfrm>
            <a:off x="506000" y="1517875"/>
            <a:ext cx="1634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Branch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>
            <a:off x="1492600" y="1760563"/>
            <a:ext cx="1913700" cy="7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9798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linked lists or arrays, trees are not linear data structures and therefore they can be traversed in multiple ways.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Traversal may be implemented iteratively using data structures like </a:t>
            </a:r>
            <a:r>
              <a:rPr b="1" i="1" lang="en"/>
              <a:t>stacks</a:t>
            </a:r>
            <a:r>
              <a:rPr lang="en"/>
              <a:t> or </a:t>
            </a:r>
            <a:r>
              <a:rPr b="1" i="1" lang="en"/>
              <a:t>queues</a:t>
            </a:r>
            <a:r>
              <a:rPr lang="en"/>
              <a:t>, or recursively. Depth-first traversal is inherently recursive.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75" y="2706525"/>
            <a:ext cx="2570700" cy="21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812900" y="2552800"/>
            <a:ext cx="38769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Orderings</a:t>
            </a:r>
            <a:endParaRPr b="1"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Pre-order (</a:t>
            </a:r>
            <a:r>
              <a:rPr lang="en" sz="1800">
                <a:solidFill>
                  <a:srgbClr val="FF0000"/>
                </a:solidFill>
              </a:rPr>
              <a:t>N</a:t>
            </a:r>
            <a:r>
              <a:rPr lang="en" sz="1800"/>
              <a:t>-L-R)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(L-</a:t>
            </a:r>
            <a:r>
              <a:rPr lang="en" sz="1800">
                <a:solidFill>
                  <a:srgbClr val="FF0000"/>
                </a:solidFill>
              </a:rPr>
              <a:t>N</a:t>
            </a:r>
            <a:r>
              <a:rPr lang="en" sz="1800"/>
              <a:t>-R), which retrieves data in </a:t>
            </a:r>
            <a:r>
              <a:rPr i="1" lang="en" sz="1800"/>
              <a:t>sorted</a:t>
            </a:r>
            <a:r>
              <a:rPr lang="en" sz="1800"/>
              <a:t> order for binary search tree.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Post-order (L-R-</a:t>
            </a:r>
            <a:r>
              <a:rPr lang="en" sz="1800">
                <a:solidFill>
                  <a:srgbClr val="FF0000"/>
                </a:solidFill>
              </a:rPr>
              <a:t>N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Name refers to when the parent node is processed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6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traversal: </a:t>
            </a:r>
            <a:r>
              <a:rPr i="1" lang="en"/>
              <a:t>pre-order</a:t>
            </a:r>
            <a:r>
              <a:rPr lang="en"/>
              <a:t> vs </a:t>
            </a:r>
            <a:r>
              <a:rPr i="1" lang="en"/>
              <a:t>in order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25" y="1582200"/>
            <a:ext cx="3896100" cy="3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689225" y="828000"/>
            <a:ext cx="16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800">
                <a:solidFill>
                  <a:schemeClr val="dk1"/>
                </a:solidFill>
              </a:rPr>
              <a:t>pre-order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625" y="1582200"/>
            <a:ext cx="3718449" cy="31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190025" y="874000"/>
            <a:ext cx="14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chemeClr val="dk1"/>
                </a:solidFill>
              </a:rPr>
              <a:t>in-order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55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code</a:t>
            </a:r>
            <a:r>
              <a:rPr lang="en"/>
              <a:t>: DFS recursive implementation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50" y="1123775"/>
            <a:ext cx="3979100" cy="14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288" y="2677800"/>
            <a:ext cx="4799725" cy="14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0800" y="1159150"/>
            <a:ext cx="4733199" cy="13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05600" y="4436975"/>
            <a:ext cx="8932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Only thing that varies between these implementations is where the print statement is.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55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r>
              <a:rPr lang="en"/>
              <a:t>: DFS iterative vs recursive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3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189975" y="4524900"/>
            <a:ext cx="89328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Required stack space is proportional to the height of the tree.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55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code: BFS iterative implementation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1550"/>
            <a:ext cx="5093675" cy="35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347800" y="2224775"/>
            <a:ext cx="3551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Space required that is proportional to max number of nodes at a given depth.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55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Graphs: basics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55850" y="1174800"/>
            <a:ext cx="82122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general data structure, comprised of a collection of nodes that may or may not be connected by edges. Edges can be directed or undirected, and may contain weights.</a:t>
            </a:r>
            <a:endParaRPr sz="16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50" y="2205425"/>
            <a:ext cx="2445100" cy="2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075" y="2205437"/>
            <a:ext cx="2363300" cy="21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538425" y="4532700"/>
            <a:ext cx="1608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Undirected graph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5616575" y="4532700"/>
            <a:ext cx="16086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</a:t>
            </a:r>
            <a:r>
              <a:rPr lang="en"/>
              <a:t> graph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