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4335" y="1976285"/>
            <a:ext cx="10097727" cy="24482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338" y="4070555"/>
            <a:ext cx="10117391" cy="86523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46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5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6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4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53" y="279452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769806"/>
            <a:ext cx="10994760" cy="4601495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2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725" y="945174"/>
            <a:ext cx="8711552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523" y="1976283"/>
            <a:ext cx="8740877" cy="438319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42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96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45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88" y="440852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14836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778224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14836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778224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72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209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4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0117-4654-4070-B98B-21ECB76B59AE}" type="datetimeFigureOut">
              <a:rPr lang="en-ID" smtClean="0"/>
              <a:t>19/12/2019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BF90-01DF-436C-B2F4-70E583A3511C}" type="slidenum">
              <a:rPr lang="en-ID" smtClean="0"/>
              <a:t>‹#›</a:t>
            </a:fld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8116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9EE9-6C25-4775-B9FA-89ED3B22F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304" y="2249556"/>
            <a:ext cx="5764696" cy="117944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RUMAH SAKIT </a:t>
            </a:r>
            <a:r>
              <a:rPr lang="en-US" sz="3600" b="1" dirty="0">
                <a:solidFill>
                  <a:schemeClr val="bg1"/>
                </a:solidFill>
              </a:rPr>
              <a:t>TECHNOLOGI</a:t>
            </a:r>
            <a:endParaRPr lang="en-ID" sz="3600" b="1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49E93-2F37-4613-8346-FA30EA835637}"/>
              </a:ext>
            </a:extLst>
          </p:cNvPr>
          <p:cNvSpPr txBox="1">
            <a:spLocks/>
          </p:cNvSpPr>
          <p:nvPr/>
        </p:nvSpPr>
        <p:spPr>
          <a:xfrm>
            <a:off x="11158329" y="3322984"/>
            <a:ext cx="1417984" cy="40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PROJECT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469C-9DCF-4A4F-B59D-C50A23C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896" y="160182"/>
            <a:ext cx="3881601" cy="1018035"/>
          </a:xfrm>
        </p:spPr>
        <p:txBody>
          <a:bodyPr/>
          <a:lstStyle/>
          <a:p>
            <a:r>
              <a:rPr lang="en-US" b="1" dirty="0"/>
              <a:t>EER DIAGRAM</a:t>
            </a:r>
            <a:endParaRPr lang="en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3A354-A334-4AC5-827B-AED920EA6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58" y="1876080"/>
            <a:ext cx="8182793" cy="4600575"/>
          </a:xfrm>
        </p:spPr>
      </p:pic>
    </p:spTree>
    <p:extLst>
      <p:ext uri="{BB962C8B-B14F-4D97-AF65-F5344CB8AC3E}">
        <p14:creationId xmlns:p14="http://schemas.microsoft.com/office/powerpoint/2010/main" val="1447354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D146-569B-4DB9-8DC4-1C3871F48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" y="1637887"/>
            <a:ext cx="12192000" cy="5220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C9672CD-FA7E-41B2-BE22-A535B2DD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1830" y="5882653"/>
            <a:ext cx="2080591" cy="741778"/>
          </a:xfrm>
        </p:spPr>
        <p:txBody>
          <a:bodyPr>
            <a:normAutofit/>
          </a:bodyPr>
          <a:lstStyle/>
          <a:p>
            <a:pPr marL="0" indent="0" algn="r"/>
            <a:r>
              <a:rPr lang="en-US" sz="2000" b="1" dirty="0"/>
              <a:t>By : Techmuda3</a:t>
            </a:r>
            <a:br>
              <a:rPr lang="en-US" sz="2000" b="1" dirty="0"/>
            </a:br>
            <a:r>
              <a:rPr lang="en-US" sz="2000" b="1" dirty="0"/>
              <a:t>2019</a:t>
            </a:r>
            <a:endParaRPr lang="en-ID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897E-110A-4BDC-9ECA-64956A78D4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152" y="1982786"/>
            <a:ext cx="10995025" cy="4600575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kelompok</a:t>
            </a:r>
            <a:r>
              <a:rPr lang="en-US" sz="3600" dirty="0"/>
              <a:t> 5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Elmira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/>
              <a:t>Renaldi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/>
              <a:t>Alamsyah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/>
              <a:t>Gusvira</a:t>
            </a:r>
            <a:endParaRPr lang="en-US" sz="3600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ID" sz="1900" b="1" dirty="0"/>
          </a:p>
        </p:txBody>
      </p:sp>
    </p:spTree>
    <p:extLst>
      <p:ext uri="{BB962C8B-B14F-4D97-AF65-F5344CB8AC3E}">
        <p14:creationId xmlns:p14="http://schemas.microsoft.com/office/powerpoint/2010/main" val="363927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96D3-C845-4322-889D-81CAC6B6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353445"/>
            <a:ext cx="11476382" cy="48667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000" b="1" dirty="0"/>
              <a:t>VISI</a:t>
            </a:r>
          </a:p>
          <a:p>
            <a:pPr marL="0" indent="0" algn="just">
              <a:buNone/>
            </a:pPr>
            <a:r>
              <a:rPr lang="sv-SE" sz="2800" dirty="0"/>
              <a:t>"Menjadi Pusat Pelayanan dan Pendidikan Kesehatan Jiwa Pilihan yang Profesional dan Berbudaya”</a:t>
            </a:r>
          </a:p>
          <a:p>
            <a:pPr marL="0" indent="0">
              <a:buNone/>
            </a:pPr>
            <a:endParaRPr lang="sv-SE" sz="28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sv-SE" sz="3000" b="1" dirty="0"/>
              <a:t>MISI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D" sz="2800" dirty="0" err="1"/>
              <a:t>Mewujudkan</a:t>
            </a:r>
            <a:r>
              <a:rPr lang="en-ID" sz="2800" dirty="0"/>
              <a:t> Pusat </a:t>
            </a:r>
            <a:r>
              <a:rPr lang="en-ID" sz="2800" dirty="0" err="1"/>
              <a:t>Pelayan</a:t>
            </a:r>
            <a:r>
              <a:rPr lang="en-ID" sz="2800" dirty="0"/>
              <a:t> </a:t>
            </a:r>
            <a:r>
              <a:rPr lang="en-ID" sz="2800" dirty="0" err="1"/>
              <a:t>Kesehatan</a:t>
            </a:r>
            <a:r>
              <a:rPr lang="en-ID" sz="2800" dirty="0"/>
              <a:t> Jiwa </a:t>
            </a:r>
            <a:r>
              <a:rPr lang="en-ID" sz="2800" dirty="0" err="1"/>
              <a:t>Holistik</a:t>
            </a:r>
            <a:endParaRPr lang="en-ID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D" sz="2800" dirty="0" err="1"/>
              <a:t>Mewujudkan</a:t>
            </a:r>
            <a:r>
              <a:rPr lang="en-ID" sz="2800" dirty="0"/>
              <a:t> dan </a:t>
            </a:r>
            <a:r>
              <a:rPr lang="en-ID" sz="2800" dirty="0" err="1"/>
              <a:t>Mengembangkan</a:t>
            </a:r>
            <a:r>
              <a:rPr lang="en-ID" sz="2800" dirty="0"/>
              <a:t> Pusat </a:t>
            </a:r>
            <a:r>
              <a:rPr lang="en-ID" sz="2800" dirty="0" err="1"/>
              <a:t>Pelayanan</a:t>
            </a:r>
            <a:r>
              <a:rPr lang="en-ID" sz="2800" dirty="0"/>
              <a:t> </a:t>
            </a:r>
            <a:r>
              <a:rPr lang="en-ID" sz="2800" dirty="0" err="1"/>
              <a:t>Unggulan</a:t>
            </a:r>
            <a:r>
              <a:rPr lang="en-ID" sz="2800" dirty="0"/>
              <a:t>   </a:t>
            </a:r>
            <a:r>
              <a:rPr lang="en-ID" sz="2800" dirty="0" err="1"/>
              <a:t>Kesehatan</a:t>
            </a:r>
            <a:r>
              <a:rPr lang="en-ID" sz="2800" dirty="0"/>
              <a:t> Jiwa Anak dan </a:t>
            </a:r>
            <a:r>
              <a:rPr lang="en-ID" sz="2800" dirty="0" err="1"/>
              <a:t>Remaja</a:t>
            </a:r>
            <a:r>
              <a:rPr lang="en-ID" sz="2800" dirty="0"/>
              <a:t>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D" sz="2800" dirty="0" err="1"/>
              <a:t>Mewujudkan</a:t>
            </a:r>
            <a:r>
              <a:rPr lang="en-ID" sz="2800" dirty="0"/>
              <a:t> Pusat Pendidikan dan </a:t>
            </a:r>
            <a:r>
              <a:rPr lang="en-ID" sz="2800" dirty="0" err="1"/>
              <a:t>Penelitian</a:t>
            </a:r>
            <a:r>
              <a:rPr lang="en-ID" sz="2800" dirty="0"/>
              <a:t> </a:t>
            </a:r>
            <a:r>
              <a:rPr lang="en-ID" sz="2800" dirty="0" err="1"/>
              <a:t>Kesehatan</a:t>
            </a:r>
            <a:r>
              <a:rPr lang="en-ID" sz="2800" dirty="0"/>
              <a:t> Jiwa 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ID" sz="2800" dirty="0" err="1"/>
              <a:t>Mewujudkan</a:t>
            </a:r>
            <a:r>
              <a:rPr lang="en-ID" sz="2800" dirty="0"/>
              <a:t> Tata </a:t>
            </a:r>
            <a:r>
              <a:rPr lang="en-ID" sz="2800" dirty="0" err="1"/>
              <a:t>Kelola</a:t>
            </a:r>
            <a:r>
              <a:rPr lang="en-ID" sz="2800" dirty="0"/>
              <a:t> </a:t>
            </a:r>
            <a:r>
              <a:rPr lang="en-ID" sz="2800" dirty="0" err="1"/>
              <a:t>Rumah</a:t>
            </a:r>
            <a:r>
              <a:rPr lang="en-ID" sz="2800" dirty="0"/>
              <a:t> </a:t>
            </a:r>
            <a:r>
              <a:rPr lang="en-ID" sz="2800" dirty="0" err="1"/>
              <a:t>Sakit</a:t>
            </a:r>
            <a:r>
              <a:rPr lang="en-ID" sz="2800" dirty="0"/>
              <a:t> Yang </a:t>
            </a:r>
            <a:r>
              <a:rPr lang="en-ID" sz="2800" dirty="0" err="1"/>
              <a:t>Baik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2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0C7C-74E0-46BA-9587-C0799D6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565" y="145775"/>
            <a:ext cx="10515600" cy="1225136"/>
          </a:xfrm>
        </p:spPr>
        <p:txBody>
          <a:bodyPr/>
          <a:lstStyle/>
          <a:p>
            <a:pPr algn="ctr"/>
            <a:r>
              <a:rPr lang="en-US" b="1" dirty="0"/>
              <a:t>LAYANAN</a:t>
            </a:r>
            <a:endParaRPr lang="en-ID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B58C9-5261-457E-8BE5-DD706BC4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1" y="1809612"/>
            <a:ext cx="10515600" cy="4902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err="1"/>
              <a:t>Rumah</a:t>
            </a:r>
            <a:r>
              <a:rPr lang="en-US" b="1" dirty="0"/>
              <a:t> </a:t>
            </a:r>
            <a:r>
              <a:rPr lang="en-US" sz="3200" b="1" dirty="0" err="1"/>
              <a:t>Sakit</a:t>
            </a:r>
            <a:endParaRPr lang="en-US" sz="3200" b="1" dirty="0"/>
          </a:p>
          <a:p>
            <a:pPr marL="0" indent="0" algn="just">
              <a:buNone/>
            </a:pP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institusi</a:t>
            </a:r>
            <a:r>
              <a:rPr lang="en-ID" sz="1800" dirty="0"/>
              <a:t> </a:t>
            </a:r>
            <a:r>
              <a:rPr lang="en-ID" sz="1800" dirty="0" err="1"/>
              <a:t>perawatan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profesional</a:t>
            </a:r>
            <a:r>
              <a:rPr lang="en-ID" sz="1800" dirty="0"/>
              <a:t> yang </a:t>
            </a:r>
            <a:r>
              <a:rPr lang="en-ID" sz="1800" dirty="0" err="1"/>
              <a:t>pelayanannya</a:t>
            </a:r>
            <a:r>
              <a:rPr lang="en-ID" sz="1800" dirty="0"/>
              <a:t> </a:t>
            </a:r>
            <a:r>
              <a:rPr lang="en-ID" sz="1800" dirty="0" err="1"/>
              <a:t>disediakan</a:t>
            </a:r>
            <a:r>
              <a:rPr lang="en-ID" sz="1800" dirty="0"/>
              <a:t> oleh </a:t>
            </a:r>
            <a:r>
              <a:rPr lang="en-ID" sz="1800" dirty="0" err="1"/>
              <a:t>dokter</a:t>
            </a:r>
            <a:r>
              <a:rPr lang="en-ID" sz="1800" dirty="0"/>
              <a:t>, </a:t>
            </a:r>
            <a:r>
              <a:rPr lang="en-ID" sz="1800" dirty="0" err="1"/>
              <a:t>perawat</a:t>
            </a:r>
            <a:r>
              <a:rPr lang="en-ID" sz="1800" dirty="0"/>
              <a:t>, dan </a:t>
            </a:r>
            <a:r>
              <a:rPr lang="en-ID" sz="1800" dirty="0" err="1"/>
              <a:t>tenaga</a:t>
            </a:r>
            <a:r>
              <a:rPr lang="en-ID" sz="1800" dirty="0"/>
              <a:t> </a:t>
            </a:r>
            <a:r>
              <a:rPr lang="en-ID" sz="1800" dirty="0" err="1"/>
              <a:t>ahli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lainnya.Rumah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fasilitas</a:t>
            </a:r>
            <a:r>
              <a:rPr lang="en-ID" sz="1800" dirty="0"/>
              <a:t> yang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ditemui</a:t>
            </a:r>
            <a:r>
              <a:rPr lang="en-ID" sz="1800" dirty="0"/>
              <a:t> di </a:t>
            </a:r>
            <a:r>
              <a:rPr lang="en-ID" sz="1800" dirty="0" err="1"/>
              <a:t>suatu</a:t>
            </a:r>
            <a:r>
              <a:rPr lang="en-ID" sz="1800" dirty="0"/>
              <a:t> negara,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kapasitas</a:t>
            </a:r>
            <a:r>
              <a:rPr lang="en-ID" sz="1800" dirty="0"/>
              <a:t> </a:t>
            </a:r>
            <a:r>
              <a:rPr lang="en-ID" sz="1800" dirty="0" err="1"/>
              <a:t>rawat</a:t>
            </a:r>
            <a:r>
              <a:rPr lang="en-ID" sz="1800" dirty="0"/>
              <a:t> </a:t>
            </a:r>
            <a:r>
              <a:rPr lang="en-ID" sz="1800" dirty="0" err="1"/>
              <a:t>inap</a:t>
            </a:r>
            <a:r>
              <a:rPr lang="en-ID" sz="1800" dirty="0"/>
              <a:t> </a:t>
            </a:r>
            <a:r>
              <a:rPr lang="en-ID" sz="1800" dirty="0" err="1"/>
              <a:t>sangat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perawatan</a:t>
            </a:r>
            <a:r>
              <a:rPr lang="en-ID" sz="1800" dirty="0"/>
              <a:t> </a:t>
            </a:r>
            <a:r>
              <a:rPr lang="en-ID" sz="1800" dirty="0" err="1"/>
              <a:t>intensif</a:t>
            </a:r>
            <a:r>
              <a:rPr lang="en-ID" sz="1800" dirty="0"/>
              <a:t> </a:t>
            </a:r>
            <a:r>
              <a:rPr lang="en-ID" sz="1800" dirty="0" err="1"/>
              <a:t>ataupun</a:t>
            </a:r>
            <a:r>
              <a:rPr lang="en-ID" sz="1800" dirty="0"/>
              <a:t> </a:t>
            </a:r>
            <a:r>
              <a:rPr lang="en-ID" sz="1800" dirty="0" err="1"/>
              <a:t>jangka</a:t>
            </a:r>
            <a:r>
              <a:rPr lang="en-ID" sz="1800" dirty="0"/>
              <a:t> </a:t>
            </a:r>
            <a:r>
              <a:rPr lang="en-ID" sz="1800" dirty="0" err="1"/>
              <a:t>panjang</a:t>
            </a:r>
            <a:r>
              <a:rPr lang="en-ID" sz="1800" dirty="0"/>
              <a:t>.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juga </a:t>
            </a:r>
            <a:r>
              <a:rPr lang="en-ID" sz="1800" dirty="0" err="1"/>
              <a:t>dilengkapi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fasilitas</a:t>
            </a:r>
            <a:r>
              <a:rPr lang="en-ID" sz="1800" dirty="0"/>
              <a:t> </a:t>
            </a:r>
            <a:r>
              <a:rPr lang="en-ID" sz="1800" dirty="0" err="1"/>
              <a:t>bedah</a:t>
            </a:r>
            <a:r>
              <a:rPr lang="en-ID" sz="1800" dirty="0"/>
              <a:t>, </a:t>
            </a:r>
            <a:r>
              <a:rPr lang="en-ID" sz="1800" dirty="0" err="1"/>
              <a:t>bedah</a:t>
            </a:r>
            <a:r>
              <a:rPr lang="en-ID" sz="1800" dirty="0"/>
              <a:t> </a:t>
            </a:r>
            <a:r>
              <a:rPr lang="en-ID" sz="1800" dirty="0" err="1"/>
              <a:t>plastik</a:t>
            </a:r>
            <a:r>
              <a:rPr lang="en-ID" sz="1800" dirty="0"/>
              <a:t>, </a:t>
            </a:r>
            <a:r>
              <a:rPr lang="en-ID" sz="1800" dirty="0" err="1"/>
              <a:t>ruang</a:t>
            </a:r>
            <a:r>
              <a:rPr lang="en-ID" sz="1800" dirty="0"/>
              <a:t> </a:t>
            </a:r>
            <a:r>
              <a:rPr lang="en-ID" sz="1800" dirty="0" err="1"/>
              <a:t>bersalin</a:t>
            </a:r>
            <a:r>
              <a:rPr lang="en-ID" sz="1800" dirty="0"/>
              <a:t>, </a:t>
            </a:r>
            <a:r>
              <a:rPr lang="en-ID" sz="1800" dirty="0" err="1"/>
              <a:t>laboratorium</a:t>
            </a:r>
            <a:r>
              <a:rPr lang="en-ID" sz="1800" dirty="0"/>
              <a:t>, dan </a:t>
            </a:r>
            <a:r>
              <a:rPr lang="en-ID" sz="1800" dirty="0" err="1"/>
              <a:t>sebagainya</a:t>
            </a:r>
            <a:r>
              <a:rPr lang="en-ID" sz="1800" dirty="0"/>
              <a:t>.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kelengkapan</a:t>
            </a:r>
            <a:r>
              <a:rPr lang="en-ID" sz="1800" dirty="0"/>
              <a:t> </a:t>
            </a:r>
            <a:r>
              <a:rPr lang="en-ID" sz="1800" dirty="0" err="1"/>
              <a:t>fasilitas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saja</a:t>
            </a:r>
            <a:r>
              <a:rPr lang="en-ID" sz="1800" dirty="0"/>
              <a:t> </a:t>
            </a:r>
            <a:r>
              <a:rPr lang="en-ID" sz="1800" dirty="0" err="1"/>
              <a:t>bervariasi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</a:t>
            </a:r>
            <a:r>
              <a:rPr lang="en-ID" sz="1800" dirty="0" err="1"/>
              <a:t>penyelenggaranya.Rumah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yang </a:t>
            </a:r>
            <a:r>
              <a:rPr lang="en-ID" sz="1800" dirty="0" err="1"/>
              <a:t>sangat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sering</a:t>
            </a:r>
            <a:r>
              <a:rPr lang="en-ID" sz="1800" dirty="0"/>
              <a:t> </a:t>
            </a:r>
            <a:r>
              <a:rPr lang="en-ID" sz="1800" dirty="0" err="1"/>
              <a:t>disebut</a:t>
            </a:r>
            <a:r>
              <a:rPr lang="en-ID" sz="1800" dirty="0"/>
              <a:t> Medical </a:t>
            </a:r>
            <a:r>
              <a:rPr lang="en-ID" sz="1800" dirty="0" err="1"/>
              <a:t>Center</a:t>
            </a:r>
            <a:r>
              <a:rPr lang="en-ID" sz="1800" dirty="0"/>
              <a:t> (</a:t>
            </a:r>
            <a:r>
              <a:rPr lang="en-ID" sz="1800" dirty="0" err="1"/>
              <a:t>pusat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),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melayani</a:t>
            </a:r>
            <a:r>
              <a:rPr lang="en-ID" sz="1800" dirty="0"/>
              <a:t> </a:t>
            </a:r>
            <a:r>
              <a:rPr lang="en-ID" sz="1800" dirty="0" err="1"/>
              <a:t>seluruh</a:t>
            </a:r>
            <a:r>
              <a:rPr lang="en-ID" sz="1800" dirty="0"/>
              <a:t> </a:t>
            </a:r>
            <a:r>
              <a:rPr lang="en-ID" sz="1800" dirty="0" err="1"/>
              <a:t>pengobatan</a:t>
            </a:r>
            <a:r>
              <a:rPr lang="en-ID" sz="1800" dirty="0"/>
              <a:t> modern.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sz="3200" b="1" dirty="0" err="1"/>
              <a:t>Peran</a:t>
            </a:r>
            <a:r>
              <a:rPr lang="en-ID" sz="3200" b="1" dirty="0"/>
              <a:t> </a:t>
            </a:r>
            <a:r>
              <a:rPr lang="en-ID" sz="3200" b="1" dirty="0" err="1"/>
              <a:t>Teknologi</a:t>
            </a:r>
            <a:endParaRPr lang="en-ID" sz="3200" b="1" dirty="0"/>
          </a:p>
          <a:p>
            <a:pPr marL="514350" indent="-514350">
              <a:buFont typeface="+mj-lt"/>
              <a:buAutoNum type="arabicPeriod"/>
            </a:pPr>
            <a:r>
              <a:rPr lang="en-ID" sz="1800" dirty="0" err="1"/>
              <a:t>Melafind</a:t>
            </a:r>
            <a:r>
              <a:rPr lang="en-ID" sz="1800" dirty="0"/>
              <a:t> (scanner </a:t>
            </a:r>
            <a:r>
              <a:rPr lang="en-ID" sz="1800" dirty="0" err="1"/>
              <a:t>kanker</a:t>
            </a:r>
            <a:r>
              <a:rPr lang="en-ID" sz="1800" dirty="0"/>
              <a:t> </a:t>
            </a:r>
            <a:r>
              <a:rPr lang="en-ID" sz="1800" dirty="0" err="1"/>
              <a:t>kulit</a:t>
            </a:r>
            <a:r>
              <a:rPr lang="en-ID" sz="1800" dirty="0"/>
              <a:t>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gelombang</a:t>
            </a:r>
            <a:r>
              <a:rPr lang="en-ID" sz="1800" dirty="0"/>
              <a:t> </a:t>
            </a:r>
            <a:r>
              <a:rPr lang="en-ID" sz="1800" dirty="0" err="1"/>
              <a:t>elektromagetik</a:t>
            </a:r>
            <a:r>
              <a:rPr lang="en-ID" sz="1800" dirty="0"/>
              <a:t>). </a:t>
            </a:r>
            <a:br>
              <a:rPr lang="en-ID" sz="1800" dirty="0"/>
            </a:b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alat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membedakan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mendeteksi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tahi</a:t>
            </a:r>
            <a:r>
              <a:rPr lang="en-ID" sz="1800" dirty="0"/>
              <a:t> </a:t>
            </a:r>
            <a:r>
              <a:rPr lang="en-ID" sz="1800" dirty="0" err="1"/>
              <a:t>lalat</a:t>
            </a:r>
            <a:r>
              <a:rPr lang="en-ID" sz="1800" dirty="0"/>
              <a:t> yang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berbahaya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kanker</a:t>
            </a:r>
            <a:r>
              <a:rPr lang="en-ID" sz="1800" dirty="0"/>
              <a:t> </a:t>
            </a:r>
            <a:r>
              <a:rPr lang="en-ID" sz="1800" dirty="0" err="1"/>
              <a:t>kulit</a:t>
            </a:r>
            <a:r>
              <a:rPr lang="en-ID" sz="1800" dirty="0"/>
              <a:t> (melanoma). 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1800" dirty="0"/>
              <a:t>Aspirin </a:t>
            </a:r>
            <a:r>
              <a:rPr lang="en-ID" sz="1800" dirty="0" err="1"/>
              <a:t>Elektrik</a:t>
            </a:r>
            <a:r>
              <a:rPr lang="en-ID" sz="1800" dirty="0"/>
              <a:t>. </a:t>
            </a:r>
            <a:br>
              <a:rPr lang="en-ID" sz="1800" dirty="0"/>
            </a:br>
            <a:r>
              <a:rPr lang="en-ID" sz="1800" dirty="0" err="1"/>
              <a:t>Alat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pemancar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</a:t>
            </a:r>
            <a:r>
              <a:rPr lang="en-ID" sz="1800" dirty="0" err="1"/>
              <a:t>listrik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ditanamkan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cranial (</a:t>
            </a:r>
            <a:r>
              <a:rPr lang="en-ID" sz="1800" dirty="0" err="1"/>
              <a:t>tengkorak</a:t>
            </a:r>
            <a:r>
              <a:rPr lang="en-ID" sz="1800" dirty="0"/>
              <a:t>), </a:t>
            </a:r>
            <a:r>
              <a:rPr lang="en-ID" sz="1800" dirty="0" err="1"/>
              <a:t>khususnya</a:t>
            </a:r>
            <a:r>
              <a:rPr lang="en-ID" sz="1800" dirty="0"/>
              <a:t> pada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rahang</a:t>
            </a:r>
            <a:r>
              <a:rPr lang="en-ID" sz="1800" dirty="0"/>
              <a:t> yang </a:t>
            </a:r>
            <a:r>
              <a:rPr lang="en-ID" sz="1800" dirty="0" err="1"/>
              <a:t>bergusi</a:t>
            </a:r>
            <a:r>
              <a:rPr lang="en-ID" sz="1800" dirty="0"/>
              <a:t> dan lain-lain.</a:t>
            </a:r>
            <a:endParaRPr lang="en-ID" sz="1800" b="1" dirty="0"/>
          </a:p>
          <a:p>
            <a:pPr marL="0" indent="0" algn="just">
              <a:buNone/>
            </a:pPr>
            <a:endParaRPr lang="en-ID" sz="1600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41593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100D-1534-43F1-9612-EF9B9BFC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626" y="239695"/>
            <a:ext cx="11012131" cy="1018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JENIS – JENIS RUMAH SAKIT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F6A2-E67B-4BEB-99DE-54AA9FB6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59" y="1768942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Rumah</a:t>
            </a:r>
            <a:r>
              <a:rPr lang="en-ID" b="1" dirty="0"/>
              <a:t> </a:t>
            </a:r>
            <a:r>
              <a:rPr lang="en-ID" b="1" dirty="0" err="1"/>
              <a:t>Sakit</a:t>
            </a:r>
            <a:r>
              <a:rPr lang="en-ID" b="1" dirty="0"/>
              <a:t> </a:t>
            </a:r>
            <a:r>
              <a:rPr lang="en-ID" b="1" dirty="0" err="1"/>
              <a:t>Terspesialisasi</a:t>
            </a:r>
            <a:r>
              <a:rPr lang="en-ID" b="1" dirty="0"/>
              <a:t> </a:t>
            </a:r>
          </a:p>
          <a:p>
            <a:pPr marL="0" indent="0">
              <a:buNone/>
            </a:pP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mencakup</a:t>
            </a:r>
            <a:r>
              <a:rPr lang="en-ID" sz="2000" dirty="0"/>
              <a:t> trauma </a:t>
            </a:r>
            <a:r>
              <a:rPr lang="en-ID" sz="2000" dirty="0" err="1"/>
              <a:t>center</a:t>
            </a:r>
            <a:r>
              <a:rPr lang="en-ID" sz="2000" dirty="0"/>
              <a:t>, </a:t>
            </a:r>
            <a:r>
              <a:rPr lang="en-ID" sz="2000" dirty="0" err="1"/>
              <a:t>rumah</a:t>
            </a:r>
            <a:r>
              <a:rPr lang="en-ID" sz="2000" dirty="0"/>
              <a:t> </a:t>
            </a:r>
            <a:r>
              <a:rPr lang="en-ID" sz="2000" dirty="0" err="1"/>
              <a:t>sakit</a:t>
            </a:r>
            <a:r>
              <a:rPr lang="en-ID" sz="2000" dirty="0"/>
              <a:t> </a:t>
            </a:r>
            <a:r>
              <a:rPr lang="en-ID" sz="2000" dirty="0" err="1"/>
              <a:t>anak</a:t>
            </a:r>
            <a:r>
              <a:rPr lang="en-ID" sz="2000" dirty="0"/>
              <a:t>, </a:t>
            </a:r>
            <a:r>
              <a:rPr lang="en-ID" sz="2000" dirty="0" err="1"/>
              <a:t>rumah</a:t>
            </a:r>
            <a:r>
              <a:rPr lang="en-ID" sz="2000" dirty="0"/>
              <a:t> </a:t>
            </a:r>
            <a:r>
              <a:rPr lang="en-ID" sz="2000" dirty="0" err="1"/>
              <a:t>sakit</a:t>
            </a:r>
            <a:r>
              <a:rPr lang="en-ID" sz="2000" dirty="0"/>
              <a:t> </a:t>
            </a:r>
            <a:r>
              <a:rPr lang="en-ID" sz="2000" dirty="0" err="1"/>
              <a:t>manula</a:t>
            </a:r>
            <a:r>
              <a:rPr lang="en-ID" sz="2000" dirty="0"/>
              <a:t>,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rumah</a:t>
            </a:r>
            <a:r>
              <a:rPr lang="en-ID" sz="2000" dirty="0"/>
              <a:t> </a:t>
            </a:r>
            <a:r>
              <a:rPr lang="en-ID" sz="2000" dirty="0" err="1"/>
              <a:t>sakit</a:t>
            </a:r>
            <a:r>
              <a:rPr lang="en-ID" sz="2000" dirty="0"/>
              <a:t> yang </a:t>
            </a:r>
            <a:r>
              <a:rPr lang="en-ID" sz="2000" dirty="0" err="1"/>
              <a:t>melayani</a:t>
            </a:r>
            <a:r>
              <a:rPr lang="en-ID" sz="2000" dirty="0"/>
              <a:t> </a:t>
            </a:r>
            <a:r>
              <a:rPr lang="en-ID" sz="2000" dirty="0" err="1"/>
              <a:t>kepentingan</a:t>
            </a:r>
            <a:r>
              <a:rPr lang="en-ID" sz="2000" dirty="0"/>
              <a:t> </a:t>
            </a:r>
            <a:r>
              <a:rPr lang="en-ID" sz="2000" dirty="0" err="1"/>
              <a:t>khusus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psychiatric (psychiatric hospital), </a:t>
            </a:r>
            <a:r>
              <a:rPr lang="en-ID" sz="2000" dirty="0" err="1"/>
              <a:t>penyakit</a:t>
            </a:r>
            <a:r>
              <a:rPr lang="en-ID" sz="2000" dirty="0"/>
              <a:t> </a:t>
            </a:r>
            <a:r>
              <a:rPr lang="en-ID" sz="2000" dirty="0" err="1"/>
              <a:t>pernapasan</a:t>
            </a:r>
            <a:r>
              <a:rPr lang="en-ID" sz="2000" dirty="0"/>
              <a:t>, dan lain-</a:t>
            </a:r>
            <a:r>
              <a:rPr lang="en-ID" sz="2000" dirty="0" err="1"/>
              <a:t>lain.Rumah</a:t>
            </a:r>
            <a:r>
              <a:rPr lang="en-ID" sz="2000" dirty="0"/>
              <a:t> </a:t>
            </a:r>
            <a:r>
              <a:rPr lang="en-ID" sz="2000" dirty="0" err="1"/>
              <a:t>sakit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atas</a:t>
            </a:r>
            <a:r>
              <a:rPr lang="en-ID" sz="2000" dirty="0"/>
              <a:t> </a:t>
            </a:r>
            <a:r>
              <a:rPr lang="en-ID" sz="2000" dirty="0" err="1"/>
              <a:t>gabungan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pun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bangunan</a:t>
            </a:r>
            <a:r>
              <a:rPr lang="en-ID" sz="2000" dirty="0"/>
              <a:t> </a:t>
            </a:r>
            <a:r>
              <a:rPr lang="en-ID" sz="2000" dirty="0" err="1"/>
              <a:t>termasuk</a:t>
            </a:r>
            <a:r>
              <a:rPr lang="en-ID" sz="2000" dirty="0"/>
              <a:t> </a:t>
            </a:r>
            <a:r>
              <a:rPr lang="en-ID" sz="2000" dirty="0" err="1"/>
              <a:t>rumah</a:t>
            </a:r>
            <a:r>
              <a:rPr lang="en-ID" sz="2000" dirty="0"/>
              <a:t> </a:t>
            </a:r>
            <a:r>
              <a:rPr lang="en-ID" sz="2000" dirty="0" err="1"/>
              <a:t>sakit</a:t>
            </a:r>
            <a:r>
              <a:rPr lang="en-ID" sz="2000" dirty="0"/>
              <a:t> kami. </a:t>
            </a:r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514350" indent="-514350">
              <a:buFont typeface="+mj-lt"/>
              <a:buAutoNum type="arabicPeriod" startAt="2"/>
            </a:pPr>
            <a:r>
              <a:rPr lang="en-ID" b="1" dirty="0" err="1"/>
              <a:t>Rumah</a:t>
            </a:r>
            <a:r>
              <a:rPr lang="en-ID" b="1" dirty="0"/>
              <a:t> </a:t>
            </a:r>
            <a:r>
              <a:rPr lang="en-ID" b="1" dirty="0" err="1"/>
              <a:t>Sakit</a:t>
            </a:r>
            <a:r>
              <a:rPr lang="en-ID" b="1" dirty="0"/>
              <a:t> </a:t>
            </a:r>
            <a:r>
              <a:rPr lang="en-ID" b="1" dirty="0" err="1"/>
              <a:t>Penelitian</a:t>
            </a:r>
            <a:r>
              <a:rPr lang="en-ID" b="1" dirty="0"/>
              <a:t>/Pendidikan </a:t>
            </a:r>
            <a:endParaRPr lang="en-ID" sz="2000" b="1" dirty="0"/>
          </a:p>
          <a:p>
            <a:pPr marL="0" indent="0" algn="just">
              <a:buNone/>
            </a:pPr>
            <a:r>
              <a:rPr lang="en-ID" sz="1900" dirty="0" err="1"/>
              <a:t>Rumah</a:t>
            </a:r>
            <a:r>
              <a:rPr lang="en-ID" sz="1900" dirty="0"/>
              <a:t> </a:t>
            </a:r>
            <a:r>
              <a:rPr lang="en-ID" sz="1900" dirty="0" err="1"/>
              <a:t>sakit</a:t>
            </a:r>
            <a:r>
              <a:rPr lang="en-ID" sz="1900" dirty="0"/>
              <a:t> </a:t>
            </a:r>
            <a:r>
              <a:rPr lang="en-ID" sz="1900" dirty="0" err="1"/>
              <a:t>penelitian</a:t>
            </a:r>
            <a:r>
              <a:rPr lang="en-ID" sz="1900" dirty="0"/>
              <a:t>/</a:t>
            </a:r>
            <a:r>
              <a:rPr lang="en-ID" sz="1900" dirty="0" err="1"/>
              <a:t>pendidikan</a:t>
            </a:r>
            <a:r>
              <a:rPr lang="en-ID" sz="1900" dirty="0"/>
              <a:t> </a:t>
            </a:r>
            <a:r>
              <a:rPr lang="en-ID" sz="1900" dirty="0" err="1"/>
              <a:t>adalah</a:t>
            </a:r>
            <a:r>
              <a:rPr lang="en-ID" sz="1900" dirty="0"/>
              <a:t> </a:t>
            </a:r>
            <a:r>
              <a:rPr lang="en-ID" sz="1900" dirty="0" err="1"/>
              <a:t>rumah</a:t>
            </a:r>
            <a:r>
              <a:rPr lang="en-ID" sz="1900" dirty="0"/>
              <a:t> </a:t>
            </a:r>
            <a:r>
              <a:rPr lang="en-ID" sz="1900" dirty="0" err="1"/>
              <a:t>sakit</a:t>
            </a:r>
            <a:r>
              <a:rPr lang="en-ID" sz="1900" dirty="0"/>
              <a:t> </a:t>
            </a:r>
            <a:r>
              <a:rPr lang="en-ID" sz="1900" dirty="0" err="1"/>
              <a:t>umum</a:t>
            </a:r>
            <a:r>
              <a:rPr lang="en-ID" sz="1900" dirty="0"/>
              <a:t> yang </a:t>
            </a:r>
            <a:r>
              <a:rPr lang="en-ID" sz="1900" dirty="0" err="1"/>
              <a:t>terkait</a:t>
            </a:r>
            <a:r>
              <a:rPr lang="en-ID" sz="1900" dirty="0"/>
              <a:t> </a:t>
            </a:r>
            <a:r>
              <a:rPr lang="en-ID" sz="1900" dirty="0" err="1"/>
              <a:t>dengan</a:t>
            </a:r>
            <a:r>
              <a:rPr lang="en-ID" sz="1900" dirty="0"/>
              <a:t> </a:t>
            </a:r>
            <a:r>
              <a:rPr lang="en-ID" sz="1900" dirty="0" err="1"/>
              <a:t>kegiatan</a:t>
            </a:r>
            <a:r>
              <a:rPr lang="en-ID" sz="1900" dirty="0"/>
              <a:t> </a:t>
            </a:r>
            <a:r>
              <a:rPr lang="en-ID" sz="1900" dirty="0" err="1"/>
              <a:t>penelitian</a:t>
            </a:r>
            <a:r>
              <a:rPr lang="en-ID" sz="1900" dirty="0"/>
              <a:t> dan </a:t>
            </a:r>
            <a:r>
              <a:rPr lang="en-ID" sz="1900" dirty="0" err="1"/>
              <a:t>pendidikan</a:t>
            </a:r>
            <a:r>
              <a:rPr lang="en-ID" sz="1900" dirty="0"/>
              <a:t> di </a:t>
            </a:r>
            <a:r>
              <a:rPr lang="en-ID" sz="1900" dirty="0" err="1"/>
              <a:t>fakultas</a:t>
            </a:r>
            <a:r>
              <a:rPr lang="en-ID" sz="1900" dirty="0"/>
              <a:t> </a:t>
            </a:r>
            <a:r>
              <a:rPr lang="en-ID" sz="1900" dirty="0" err="1"/>
              <a:t>kedokteran</a:t>
            </a:r>
            <a:r>
              <a:rPr lang="en-ID" sz="1900" dirty="0"/>
              <a:t> pada </a:t>
            </a:r>
            <a:r>
              <a:rPr lang="en-ID" sz="1900" dirty="0" err="1"/>
              <a:t>suatu</a:t>
            </a:r>
            <a:r>
              <a:rPr lang="en-ID" sz="1900" dirty="0"/>
              <a:t> </a:t>
            </a:r>
            <a:r>
              <a:rPr lang="en-ID" sz="1900" dirty="0" err="1"/>
              <a:t>universitas</a:t>
            </a:r>
            <a:r>
              <a:rPr lang="en-ID" sz="1900" dirty="0"/>
              <a:t>/</a:t>
            </a:r>
            <a:r>
              <a:rPr lang="en-ID" sz="1900" dirty="0" err="1"/>
              <a:t>lembaga</a:t>
            </a:r>
            <a:r>
              <a:rPr lang="en-ID" sz="1900" dirty="0"/>
              <a:t> </a:t>
            </a:r>
            <a:r>
              <a:rPr lang="en-ID" sz="1900" dirty="0" err="1"/>
              <a:t>pendidikan</a:t>
            </a:r>
            <a:r>
              <a:rPr lang="en-ID" sz="1900" dirty="0"/>
              <a:t> </a:t>
            </a:r>
            <a:r>
              <a:rPr lang="en-ID" sz="1900" dirty="0" err="1"/>
              <a:t>tinggi</a:t>
            </a:r>
            <a:r>
              <a:rPr lang="en-ID" sz="1900" dirty="0"/>
              <a:t>. </a:t>
            </a:r>
            <a:r>
              <a:rPr lang="en-ID" sz="1900" dirty="0" err="1"/>
              <a:t>Biasanya</a:t>
            </a:r>
            <a:r>
              <a:rPr lang="en-ID" sz="1900" dirty="0"/>
              <a:t> </a:t>
            </a:r>
            <a:r>
              <a:rPr lang="en-ID" sz="1900" dirty="0" err="1"/>
              <a:t>rumah</a:t>
            </a:r>
            <a:r>
              <a:rPr lang="en-ID" sz="1900" dirty="0"/>
              <a:t> </a:t>
            </a:r>
            <a:r>
              <a:rPr lang="en-ID" sz="1900" dirty="0" err="1"/>
              <a:t>sakit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 </a:t>
            </a:r>
            <a:r>
              <a:rPr lang="en-ID" sz="1900" dirty="0" err="1"/>
              <a:t>dipakai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pelatihan</a:t>
            </a:r>
            <a:r>
              <a:rPr lang="en-ID" sz="1900" dirty="0"/>
              <a:t> </a:t>
            </a:r>
            <a:r>
              <a:rPr lang="en-ID" sz="1900" dirty="0" err="1"/>
              <a:t>dokter-dokter</a:t>
            </a:r>
            <a:r>
              <a:rPr lang="en-ID" sz="1900" dirty="0"/>
              <a:t> </a:t>
            </a:r>
            <a:r>
              <a:rPr lang="en-ID" sz="1900" dirty="0" err="1"/>
              <a:t>muda</a:t>
            </a:r>
            <a:r>
              <a:rPr lang="en-ID" sz="1900" dirty="0"/>
              <a:t>, uji </a:t>
            </a:r>
            <a:r>
              <a:rPr lang="en-ID" sz="1900" dirty="0" err="1"/>
              <a:t>coba</a:t>
            </a:r>
            <a:r>
              <a:rPr lang="en-ID" sz="1900" dirty="0"/>
              <a:t> </a:t>
            </a:r>
            <a:r>
              <a:rPr lang="en-ID" sz="1900" dirty="0" err="1"/>
              <a:t>berbagai</a:t>
            </a:r>
            <a:r>
              <a:rPr lang="en-ID" sz="1900" dirty="0"/>
              <a:t> </a:t>
            </a:r>
            <a:r>
              <a:rPr lang="en-ID" sz="1900" dirty="0" err="1"/>
              <a:t>macam</a:t>
            </a:r>
            <a:r>
              <a:rPr lang="en-ID" sz="1900" dirty="0"/>
              <a:t> </a:t>
            </a:r>
            <a:r>
              <a:rPr lang="en-ID" sz="1900" dirty="0" err="1"/>
              <a:t>obat</a:t>
            </a:r>
            <a:r>
              <a:rPr lang="en-ID" sz="1900" dirty="0"/>
              <a:t> </a:t>
            </a:r>
            <a:r>
              <a:rPr lang="en-ID" sz="1900" dirty="0" err="1"/>
              <a:t>baru</a:t>
            </a:r>
            <a:r>
              <a:rPr lang="en-ID" sz="1900" dirty="0"/>
              <a:t> </a:t>
            </a:r>
            <a:r>
              <a:rPr lang="en-ID" sz="1900" dirty="0" err="1"/>
              <a:t>atau</a:t>
            </a:r>
            <a:r>
              <a:rPr lang="en-ID" sz="1900" dirty="0"/>
              <a:t> </a:t>
            </a:r>
            <a:r>
              <a:rPr lang="en-ID" sz="1900" dirty="0" err="1"/>
              <a:t>teknik</a:t>
            </a:r>
            <a:r>
              <a:rPr lang="en-ID" sz="1900" dirty="0"/>
              <a:t> </a:t>
            </a:r>
            <a:r>
              <a:rPr lang="en-ID" sz="1900" dirty="0" err="1"/>
              <a:t>pengobatan</a:t>
            </a:r>
            <a:r>
              <a:rPr lang="en-ID" sz="1900" dirty="0"/>
              <a:t> </a:t>
            </a:r>
            <a:r>
              <a:rPr lang="en-ID" sz="1900" dirty="0" err="1"/>
              <a:t>baru</a:t>
            </a:r>
            <a:r>
              <a:rPr lang="en-ID" sz="1900" dirty="0"/>
              <a:t>. </a:t>
            </a:r>
            <a:r>
              <a:rPr lang="en-ID" sz="1900" dirty="0" err="1"/>
              <a:t>Rumah</a:t>
            </a:r>
            <a:r>
              <a:rPr lang="en-ID" sz="1900" dirty="0"/>
              <a:t> </a:t>
            </a:r>
            <a:r>
              <a:rPr lang="en-ID" sz="1900" dirty="0" err="1"/>
              <a:t>sakit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 </a:t>
            </a:r>
            <a:r>
              <a:rPr lang="en-ID" sz="1900" dirty="0" err="1"/>
              <a:t>diselenggarakan</a:t>
            </a:r>
            <a:r>
              <a:rPr lang="en-ID" sz="1900" dirty="0"/>
              <a:t> oleh </a:t>
            </a:r>
            <a:r>
              <a:rPr lang="en-ID" sz="1900" dirty="0" err="1"/>
              <a:t>pihak</a:t>
            </a:r>
            <a:r>
              <a:rPr lang="en-ID" sz="1900" dirty="0"/>
              <a:t> </a:t>
            </a:r>
            <a:r>
              <a:rPr lang="en-ID" sz="1900" dirty="0" err="1"/>
              <a:t>universitas</a:t>
            </a:r>
            <a:r>
              <a:rPr lang="en-ID" sz="1900" dirty="0"/>
              <a:t>/</a:t>
            </a:r>
            <a:r>
              <a:rPr lang="en-ID" sz="1900" dirty="0" err="1"/>
              <a:t>perguruan</a:t>
            </a:r>
            <a:r>
              <a:rPr lang="en-ID" sz="1900" dirty="0"/>
              <a:t> </a:t>
            </a:r>
            <a:r>
              <a:rPr lang="en-ID" sz="1900" dirty="0" err="1"/>
              <a:t>tinggi</a:t>
            </a:r>
            <a:r>
              <a:rPr lang="en-ID" sz="1900" dirty="0"/>
              <a:t> </a:t>
            </a:r>
            <a:r>
              <a:rPr lang="en-ID" sz="1900" dirty="0" err="1"/>
              <a:t>sebagai</a:t>
            </a:r>
            <a:r>
              <a:rPr lang="en-ID" sz="1900" dirty="0"/>
              <a:t> salah </a:t>
            </a:r>
            <a:r>
              <a:rPr lang="en-ID" sz="1900" dirty="0" err="1"/>
              <a:t>satu</a:t>
            </a:r>
            <a:r>
              <a:rPr lang="en-ID" sz="1900" dirty="0"/>
              <a:t> </a:t>
            </a:r>
            <a:r>
              <a:rPr lang="en-ID" sz="1900" dirty="0" err="1"/>
              <a:t>wujud</a:t>
            </a:r>
            <a:r>
              <a:rPr lang="en-ID" sz="1900" dirty="0"/>
              <a:t> </a:t>
            </a:r>
            <a:r>
              <a:rPr lang="en-ID" sz="1900" dirty="0" err="1"/>
              <a:t>pengabdian</a:t>
            </a:r>
            <a:r>
              <a:rPr lang="en-ID" sz="1900" dirty="0"/>
              <a:t> </a:t>
            </a:r>
            <a:r>
              <a:rPr lang="en-ID" sz="1900" dirty="0" err="1"/>
              <a:t>masyararakat</a:t>
            </a:r>
            <a:r>
              <a:rPr lang="en-ID" sz="1900" dirty="0"/>
              <a:t> / Tri Dharma </a:t>
            </a:r>
            <a:r>
              <a:rPr lang="en-ID" sz="1900" dirty="0" err="1"/>
              <a:t>perguruan</a:t>
            </a:r>
            <a:r>
              <a:rPr lang="en-ID" sz="1900" dirty="0"/>
              <a:t> </a:t>
            </a:r>
            <a:r>
              <a:rPr lang="en-ID" sz="1900" dirty="0" err="1"/>
              <a:t>tinggi</a:t>
            </a:r>
            <a:r>
              <a:rPr lang="en-ID" sz="1900" dirty="0"/>
              <a:t>. </a:t>
            </a:r>
            <a:br>
              <a:rPr lang="en-ID" sz="2000" dirty="0"/>
            </a:b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1204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3F43-DB25-437D-A1BC-48558869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5" y="12533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endParaRPr lang="en-ID" b="1" dirty="0"/>
          </a:p>
          <a:p>
            <a:pPr marL="514350" indent="-514350">
              <a:buFont typeface="+mj-lt"/>
              <a:buAutoNum type="arabicPeriod" startAt="3"/>
            </a:pPr>
            <a:r>
              <a:rPr lang="en-ID" b="1" dirty="0" err="1"/>
              <a:t>Rumah</a:t>
            </a:r>
            <a:r>
              <a:rPr lang="en-ID" b="1" dirty="0"/>
              <a:t> </a:t>
            </a:r>
            <a:r>
              <a:rPr lang="en-ID" b="1" dirty="0" err="1"/>
              <a:t>Sakit</a:t>
            </a:r>
            <a:r>
              <a:rPr lang="en-ID" b="1" dirty="0"/>
              <a:t> Lembaga/Perusahaan </a:t>
            </a:r>
            <a:endParaRPr lang="en-ID" sz="2000" dirty="0"/>
          </a:p>
          <a:p>
            <a:pPr marL="0" indent="0" algn="just">
              <a:buNone/>
            </a:pP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yang </a:t>
            </a:r>
            <a:r>
              <a:rPr lang="en-ID" sz="1800" dirty="0" err="1"/>
              <a:t>didirikan</a:t>
            </a:r>
            <a:r>
              <a:rPr lang="en-ID" sz="1800" dirty="0"/>
              <a:t> oleh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lembaga</a:t>
            </a:r>
            <a:r>
              <a:rPr lang="en-ID" sz="1800" dirty="0"/>
              <a:t>/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melayani</a:t>
            </a:r>
            <a:r>
              <a:rPr lang="en-ID" sz="1800" dirty="0"/>
              <a:t> </a:t>
            </a:r>
            <a:r>
              <a:rPr lang="en-ID" sz="1800" dirty="0" err="1"/>
              <a:t>pasien-pasien</a:t>
            </a:r>
            <a:r>
              <a:rPr lang="en-ID" sz="1800" dirty="0"/>
              <a:t> yang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anggota</a:t>
            </a:r>
            <a:r>
              <a:rPr lang="en-ID" sz="1800" dirty="0"/>
              <a:t> </a:t>
            </a:r>
            <a:r>
              <a:rPr lang="en-ID" sz="1800" dirty="0" err="1"/>
              <a:t>lembaga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/</a:t>
            </a:r>
            <a:r>
              <a:rPr lang="en-ID" sz="1800" dirty="0" err="1"/>
              <a:t>karyawan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. </a:t>
            </a:r>
            <a:r>
              <a:rPr lang="en-ID" sz="1800" dirty="0" err="1"/>
              <a:t>Alasan</a:t>
            </a:r>
            <a:r>
              <a:rPr lang="en-ID" sz="1800" dirty="0"/>
              <a:t> </a:t>
            </a:r>
            <a:r>
              <a:rPr lang="en-ID" sz="1800" dirty="0" err="1"/>
              <a:t>pendirian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penyakit</a:t>
            </a:r>
            <a:r>
              <a:rPr lang="en-ID" sz="1800" dirty="0"/>
              <a:t> yang </a:t>
            </a:r>
            <a:r>
              <a:rPr lang="en-ID" sz="1800" dirty="0" err="1"/>
              <a:t>berkaitan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kegiatan</a:t>
            </a:r>
            <a:r>
              <a:rPr lang="en-ID" sz="1800" dirty="0"/>
              <a:t> </a:t>
            </a:r>
            <a:r>
              <a:rPr lang="en-ID" sz="1800" dirty="0" err="1"/>
              <a:t>lembaga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(</a:t>
            </a:r>
            <a:r>
              <a:rPr lang="en-ID" sz="1800" dirty="0" err="1"/>
              <a:t>misalnya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militer</a:t>
            </a:r>
            <a:r>
              <a:rPr lang="en-ID" sz="1800" dirty="0"/>
              <a:t>, </a:t>
            </a:r>
            <a:r>
              <a:rPr lang="en-ID" sz="1800" dirty="0" err="1"/>
              <a:t>lapangan</a:t>
            </a:r>
            <a:r>
              <a:rPr lang="en-ID" sz="1800" dirty="0"/>
              <a:t> </a:t>
            </a:r>
            <a:r>
              <a:rPr lang="en-ID" sz="1800" dirty="0" err="1"/>
              <a:t>udara</a:t>
            </a:r>
            <a:r>
              <a:rPr lang="en-ID" sz="1800" dirty="0"/>
              <a:t>), </a:t>
            </a:r>
            <a:r>
              <a:rPr lang="en-ID" sz="1800" dirty="0" err="1"/>
              <a:t>bentuk</a:t>
            </a:r>
            <a:r>
              <a:rPr lang="en-ID" sz="1800" dirty="0"/>
              <a:t> </a:t>
            </a:r>
            <a:r>
              <a:rPr lang="en-ID" sz="1800" dirty="0" err="1"/>
              <a:t>jaminan</a:t>
            </a:r>
            <a:r>
              <a:rPr lang="en-ID" sz="1800" dirty="0"/>
              <a:t> </a:t>
            </a:r>
            <a:r>
              <a:rPr lang="en-ID" sz="1800" dirty="0" err="1"/>
              <a:t>sosial</a:t>
            </a:r>
            <a:r>
              <a:rPr lang="en-ID" sz="1800" dirty="0"/>
              <a:t>/</a:t>
            </a:r>
            <a:r>
              <a:rPr lang="en-ID" sz="1800" dirty="0" err="1"/>
              <a:t>pengobatan</a:t>
            </a:r>
            <a:r>
              <a:rPr lang="en-ID" sz="1800" dirty="0"/>
              <a:t> gratis </a:t>
            </a:r>
            <a:r>
              <a:rPr lang="en-ID" sz="1800" dirty="0" err="1"/>
              <a:t>bagi</a:t>
            </a:r>
            <a:r>
              <a:rPr lang="en-ID" sz="1800" dirty="0"/>
              <a:t> </a:t>
            </a:r>
            <a:r>
              <a:rPr lang="en-ID" sz="1800" dirty="0" err="1"/>
              <a:t>karyawan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letak</a:t>
            </a:r>
            <a:r>
              <a:rPr lang="en-ID" sz="1800" dirty="0"/>
              <a:t>/</a:t>
            </a:r>
            <a:r>
              <a:rPr lang="en-ID" sz="1800" dirty="0" err="1"/>
              <a:t>lokasi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yang </a:t>
            </a:r>
            <a:r>
              <a:rPr lang="en-ID" sz="1800" dirty="0" err="1"/>
              <a:t>terpencil</a:t>
            </a:r>
            <a:r>
              <a:rPr lang="en-ID" sz="1800" dirty="0"/>
              <a:t>/</a:t>
            </a:r>
            <a:r>
              <a:rPr lang="en-ID" sz="1800" dirty="0" err="1"/>
              <a:t>jauh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.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lembaga</a:t>
            </a:r>
            <a:r>
              <a:rPr lang="en-ID" sz="1800" dirty="0"/>
              <a:t>/</a:t>
            </a:r>
            <a:r>
              <a:rPr lang="en-ID" sz="1800" dirty="0" err="1"/>
              <a:t>perusahaan</a:t>
            </a:r>
            <a:r>
              <a:rPr lang="en-ID" sz="1800" dirty="0"/>
              <a:t> di Indonesia juga </a:t>
            </a:r>
            <a:r>
              <a:rPr lang="en-ID" sz="1800" dirty="0" err="1"/>
              <a:t>menerima</a:t>
            </a:r>
            <a:r>
              <a:rPr lang="en-ID" sz="1800" dirty="0"/>
              <a:t> </a:t>
            </a:r>
            <a:r>
              <a:rPr lang="en-ID" sz="1800" dirty="0" err="1"/>
              <a:t>pasien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dan </a:t>
            </a:r>
            <a:r>
              <a:rPr lang="en-ID" sz="1800" dirty="0" err="1"/>
              <a:t>menyediakan</a:t>
            </a:r>
            <a:r>
              <a:rPr lang="en-ID" sz="1800" dirty="0"/>
              <a:t> </a:t>
            </a:r>
            <a:r>
              <a:rPr lang="en-ID" sz="1800" dirty="0" err="1"/>
              <a:t>ruang</a:t>
            </a:r>
            <a:r>
              <a:rPr lang="en-ID" sz="1800" dirty="0"/>
              <a:t> </a:t>
            </a:r>
            <a:r>
              <a:rPr lang="en-ID" sz="1800" dirty="0" err="1"/>
              <a:t>gawat</a:t>
            </a:r>
            <a:r>
              <a:rPr lang="en-ID" sz="1800" dirty="0"/>
              <a:t> </a:t>
            </a:r>
            <a:r>
              <a:rPr lang="en-ID" sz="1800" dirty="0" err="1"/>
              <a:t>darurat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masyarakat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914D-92AC-4DFF-8820-2A6DECC0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592" y="92765"/>
            <a:ext cx="10515600" cy="109261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MANFAAT WEBSITE RUMAH SAKIT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1311-D9DB-4A76-869A-9F680697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0752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/>
              <a:t>Media internet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perkembangan</a:t>
            </a:r>
            <a:r>
              <a:rPr lang="en-ID" sz="2000" dirty="0"/>
              <a:t> </a:t>
            </a:r>
            <a:r>
              <a:rPr lang="en-ID" sz="2000" dirty="0" err="1"/>
              <a:t>teknologi</a:t>
            </a:r>
            <a:r>
              <a:rPr lang="en-ID" sz="2000" dirty="0"/>
              <a:t> dan </a:t>
            </a:r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yang paling </a:t>
            </a:r>
            <a:r>
              <a:rPr lang="en-ID" sz="2000" dirty="0" err="1"/>
              <a:t>digemari</a:t>
            </a:r>
            <a:r>
              <a:rPr lang="en-ID" sz="2000" dirty="0"/>
              <a:t> oleh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pelaku</a:t>
            </a:r>
            <a:r>
              <a:rPr lang="en-ID" sz="2000" dirty="0"/>
              <a:t> </a:t>
            </a:r>
            <a:r>
              <a:rPr lang="en-ID" sz="2000" dirty="0" err="1"/>
              <a:t>bisnis</a:t>
            </a:r>
            <a:r>
              <a:rPr lang="en-ID" sz="2000" dirty="0"/>
              <a:t>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. </a:t>
            </a:r>
            <a:r>
              <a:rPr lang="en-ID" sz="2000" dirty="0" err="1"/>
              <a:t>Informasi</a:t>
            </a:r>
            <a:r>
              <a:rPr lang="en-ID" sz="2000" dirty="0"/>
              <a:t> yang </a:t>
            </a:r>
            <a:r>
              <a:rPr lang="en-ID" sz="2000" dirty="0" err="1"/>
              <a:t>didapat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internet </a:t>
            </a:r>
            <a:r>
              <a:rPr lang="en-ID" sz="2000" dirty="0" err="1"/>
              <a:t>begitu</a:t>
            </a:r>
            <a:r>
              <a:rPr lang="en-ID" sz="2000" dirty="0"/>
              <a:t> </a:t>
            </a:r>
            <a:r>
              <a:rPr lang="en-ID" sz="2000" dirty="0" err="1"/>
              <a:t>cepat</a:t>
            </a:r>
            <a:r>
              <a:rPr lang="en-ID" sz="2000" dirty="0"/>
              <a:t>, </a:t>
            </a:r>
            <a:r>
              <a:rPr lang="en-ID" sz="2000" dirty="0" err="1"/>
              <a:t>akurat</a:t>
            </a:r>
            <a:r>
              <a:rPr lang="en-ID" sz="2000" dirty="0"/>
              <a:t>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dan </a:t>
            </a:r>
            <a:r>
              <a:rPr lang="en-ID" sz="2000" dirty="0" err="1"/>
              <a:t>diperoleh</a:t>
            </a:r>
            <a:r>
              <a:rPr lang="en-ID" sz="2000" dirty="0"/>
              <a:t> </a:t>
            </a:r>
            <a:r>
              <a:rPr lang="en-ID" sz="2000" dirty="0" err="1"/>
              <a:t>dimana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400" b="1" dirty="0" err="1"/>
              <a:t>Sebagai</a:t>
            </a:r>
            <a:r>
              <a:rPr lang="en-ID" sz="2400" b="1" dirty="0"/>
              <a:t> media </a:t>
            </a:r>
            <a:r>
              <a:rPr lang="en-ID" sz="2400" b="1" dirty="0" err="1"/>
              <a:t>untuk</a:t>
            </a:r>
            <a:r>
              <a:rPr lang="en-ID" sz="2400" b="1" dirty="0"/>
              <a:t> </a:t>
            </a:r>
            <a:r>
              <a:rPr lang="en-ID" sz="2400" b="1" dirty="0" err="1"/>
              <a:t>memperkenalkan</a:t>
            </a:r>
            <a:r>
              <a:rPr lang="en-ID" sz="2400" b="1" dirty="0"/>
              <a:t> </a:t>
            </a:r>
            <a:r>
              <a:rPr lang="en-ID" sz="2400" b="1" dirty="0" err="1"/>
              <a:t>profil</a:t>
            </a:r>
            <a:r>
              <a:rPr lang="en-ID" sz="2400" b="1" dirty="0"/>
              <a:t> </a:t>
            </a:r>
            <a:r>
              <a:rPr lang="en-ID" sz="2400" b="1" dirty="0" err="1"/>
              <a:t>Rumah</a:t>
            </a:r>
            <a:r>
              <a:rPr lang="en-ID" sz="2400" b="1" dirty="0"/>
              <a:t> </a:t>
            </a:r>
            <a:r>
              <a:rPr lang="en-ID" sz="2400" b="1" dirty="0" err="1"/>
              <a:t>Sakit</a:t>
            </a:r>
            <a:r>
              <a:rPr lang="en-ID" sz="2400" b="1" dirty="0"/>
              <a:t> dan </a:t>
            </a:r>
            <a:r>
              <a:rPr lang="en-ID" sz="2400" b="1" dirty="0" err="1"/>
              <a:t>layanan</a:t>
            </a:r>
            <a:r>
              <a:rPr lang="en-ID" sz="2400" b="1" dirty="0"/>
              <a:t> </a:t>
            </a:r>
            <a:r>
              <a:rPr lang="en-ID" sz="2400" b="1" dirty="0" err="1"/>
              <a:t>kesehatan</a:t>
            </a:r>
            <a:r>
              <a:rPr lang="en-ID" sz="2400" dirty="0"/>
              <a:t>. </a:t>
            </a:r>
          </a:p>
          <a:p>
            <a:pPr marL="0" indent="0" algn="just">
              <a:buNone/>
            </a:pP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mendatangi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layanan</a:t>
            </a:r>
            <a:r>
              <a:rPr lang="en-ID" sz="2000" dirty="0"/>
              <a:t> </a:t>
            </a:r>
            <a:r>
              <a:rPr lang="en-ID" sz="2000" dirty="0" err="1"/>
              <a:t>kesehatan</a:t>
            </a:r>
            <a:r>
              <a:rPr lang="en-ID" sz="2000" dirty="0"/>
              <a:t>,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kini</a:t>
            </a:r>
            <a:r>
              <a:rPr lang="en-ID" sz="2000" dirty="0"/>
              <a:t> </a:t>
            </a:r>
            <a:r>
              <a:rPr lang="en-ID" sz="2000" dirty="0" err="1"/>
              <a:t>menggali</a:t>
            </a:r>
            <a:r>
              <a:rPr lang="en-ID" sz="2000" dirty="0"/>
              <a:t> </a:t>
            </a:r>
            <a:r>
              <a:rPr lang="en-ID" sz="2000" dirty="0" err="1"/>
              <a:t>informasi</a:t>
            </a:r>
            <a:r>
              <a:rPr lang="en-ID" sz="2000" dirty="0"/>
              <a:t> </a:t>
            </a:r>
            <a:r>
              <a:rPr lang="en-ID" sz="2000" dirty="0" err="1"/>
              <a:t>terlebih</a:t>
            </a:r>
            <a:r>
              <a:rPr lang="en-ID" sz="2000" dirty="0"/>
              <a:t> </a:t>
            </a:r>
            <a:r>
              <a:rPr lang="en-ID" sz="2000" dirty="0" err="1"/>
              <a:t>dahulu</a:t>
            </a:r>
            <a:r>
              <a:rPr lang="en-ID" sz="2000" dirty="0"/>
              <a:t> </a:t>
            </a:r>
            <a:r>
              <a:rPr lang="en-ID" sz="2000" dirty="0" err="1"/>
              <a:t>mengenai</a:t>
            </a:r>
            <a:r>
              <a:rPr lang="en-ID" sz="2000" dirty="0"/>
              <a:t> </a:t>
            </a:r>
            <a:r>
              <a:rPr lang="en-ID" sz="2000" dirty="0" err="1"/>
              <a:t>instansi</a:t>
            </a:r>
            <a:r>
              <a:rPr lang="en-ID" sz="2000" dirty="0"/>
              <a:t> </a:t>
            </a:r>
            <a:r>
              <a:rPr lang="en-ID" sz="2000" dirty="0" err="1"/>
              <a:t>Rumah</a:t>
            </a:r>
            <a:r>
              <a:rPr lang="en-ID" sz="2000" dirty="0"/>
              <a:t> </a:t>
            </a:r>
            <a:r>
              <a:rPr lang="en-ID" sz="2000" dirty="0" err="1"/>
              <a:t>Sakit</a:t>
            </a:r>
            <a:r>
              <a:rPr lang="en-ID" sz="2000" dirty="0"/>
              <a:t> </a:t>
            </a:r>
            <a:r>
              <a:rPr lang="en-ID" sz="2000" dirty="0" err="1"/>
              <a:t>ataupun</a:t>
            </a:r>
            <a:r>
              <a:rPr lang="en-ID" sz="2000" dirty="0"/>
              <a:t> </a:t>
            </a:r>
            <a:r>
              <a:rPr lang="en-ID" sz="2000" dirty="0" err="1"/>
              <a:t>klinik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.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menelusuri</a:t>
            </a:r>
            <a:r>
              <a:rPr lang="en-ID" sz="2000" dirty="0"/>
              <a:t> </a:t>
            </a:r>
            <a:r>
              <a:rPr lang="en-ID" sz="2000" dirty="0" err="1"/>
              <a:t>siapa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</a:t>
            </a:r>
            <a:r>
              <a:rPr lang="en-ID" sz="2000" dirty="0" err="1"/>
              <a:t>dokter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praktik</a:t>
            </a:r>
            <a:r>
              <a:rPr lang="en-ID" sz="2000" dirty="0"/>
              <a:t> pada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, </a:t>
            </a:r>
            <a:r>
              <a:rPr lang="en-ID" sz="2000" dirty="0" err="1"/>
              <a:t>berapa</a:t>
            </a:r>
            <a:r>
              <a:rPr lang="en-ID" sz="2000" dirty="0"/>
              <a:t> </a:t>
            </a:r>
            <a:r>
              <a:rPr lang="en-ID" sz="2000" dirty="0" err="1"/>
              <a:t>biaya</a:t>
            </a:r>
            <a:r>
              <a:rPr lang="en-ID" sz="2000" dirty="0"/>
              <a:t> yang </a:t>
            </a:r>
            <a:r>
              <a:rPr lang="en-ID" sz="2000" dirty="0" err="1"/>
              <a:t>dikeluarkan</a:t>
            </a:r>
            <a:r>
              <a:rPr lang="en-ID" sz="2000" dirty="0"/>
              <a:t> </a:t>
            </a:r>
            <a:r>
              <a:rPr lang="en-ID" sz="2000" dirty="0" err="1"/>
              <a:t>ketika</a:t>
            </a:r>
            <a:r>
              <a:rPr lang="en-ID" sz="2000" dirty="0"/>
              <a:t> </a:t>
            </a:r>
            <a:r>
              <a:rPr lang="en-ID" sz="2000" dirty="0" err="1"/>
              <a:t>konsultasi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rawat</a:t>
            </a:r>
            <a:r>
              <a:rPr lang="en-ID" sz="2000" dirty="0"/>
              <a:t> </a:t>
            </a:r>
            <a:r>
              <a:rPr lang="en-ID" sz="2000" dirty="0" err="1"/>
              <a:t>jalan</a:t>
            </a:r>
            <a:r>
              <a:rPr lang="en-ID" sz="2000" dirty="0"/>
              <a:t> dan lain-lain. </a:t>
            </a:r>
          </a:p>
        </p:txBody>
      </p:sp>
    </p:spTree>
    <p:extLst>
      <p:ext uri="{BB962C8B-B14F-4D97-AF65-F5344CB8AC3E}">
        <p14:creationId xmlns:p14="http://schemas.microsoft.com/office/powerpoint/2010/main" val="28152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64CF-69FB-4F60-9FF0-8CB7553F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04037"/>
            <a:ext cx="11100619" cy="4454011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ID" sz="2000" b="1" dirty="0" err="1"/>
              <a:t>Memudahkan</a:t>
            </a:r>
            <a:r>
              <a:rPr lang="en-ID" sz="2000" b="1" dirty="0"/>
              <a:t> </a:t>
            </a:r>
            <a:r>
              <a:rPr lang="en-ID" sz="2000" b="1" dirty="0" err="1"/>
              <a:t>masyarakat</a:t>
            </a:r>
            <a:r>
              <a:rPr lang="en-ID" sz="2000" b="1" dirty="0"/>
              <a:t> </a:t>
            </a:r>
            <a:r>
              <a:rPr lang="en-ID" sz="2000" b="1" dirty="0" err="1"/>
              <a:t>untuk</a:t>
            </a:r>
            <a:r>
              <a:rPr lang="en-ID" sz="2000" b="1" dirty="0"/>
              <a:t> </a:t>
            </a:r>
            <a:r>
              <a:rPr lang="en-ID" sz="2000" b="1" dirty="0" err="1"/>
              <a:t>melakukan</a:t>
            </a:r>
            <a:r>
              <a:rPr lang="en-ID" sz="2000" b="1" dirty="0"/>
              <a:t> </a:t>
            </a:r>
            <a:r>
              <a:rPr lang="en-ID" sz="2000" b="1" dirty="0" err="1"/>
              <a:t>pemesanan</a:t>
            </a:r>
            <a:r>
              <a:rPr lang="en-ID" sz="2000" b="1" dirty="0"/>
              <a:t> </a:t>
            </a:r>
            <a:r>
              <a:rPr lang="en-ID" sz="2000" b="1" dirty="0" err="1"/>
              <a:t>atau</a:t>
            </a:r>
            <a:r>
              <a:rPr lang="en-ID" sz="2000" b="1" dirty="0"/>
              <a:t> booking </a:t>
            </a:r>
            <a:r>
              <a:rPr lang="en-ID" sz="2000" b="1" dirty="0" err="1"/>
              <a:t>secara</a:t>
            </a:r>
            <a:r>
              <a:rPr lang="en-ID" sz="2000" b="1" dirty="0"/>
              <a:t> online. </a:t>
            </a:r>
          </a:p>
          <a:p>
            <a:pPr marL="0" indent="0" algn="just">
              <a:buNone/>
            </a:pPr>
            <a:r>
              <a:rPr lang="en-ID" sz="1800" dirty="0"/>
              <a:t>Banyak </a:t>
            </a:r>
            <a:r>
              <a:rPr lang="en-ID" sz="1800" dirty="0" err="1"/>
              <a:t>masyarakat</a:t>
            </a:r>
            <a:r>
              <a:rPr lang="en-ID" sz="1800" dirty="0"/>
              <a:t> yang </a:t>
            </a:r>
            <a:r>
              <a:rPr lang="en-ID" sz="1800" dirty="0" err="1"/>
              <a:t>merasa</a:t>
            </a:r>
            <a:r>
              <a:rPr lang="en-ID" sz="1800" dirty="0"/>
              <a:t> </a:t>
            </a:r>
            <a:r>
              <a:rPr lang="en-ID" sz="1800" dirty="0" err="1"/>
              <a:t>kecewa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pelayanan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maupun</a:t>
            </a:r>
            <a:r>
              <a:rPr lang="en-ID" sz="1800" dirty="0"/>
              <a:t> </a:t>
            </a:r>
            <a:r>
              <a:rPr lang="en-ID" sz="1800" dirty="0" err="1"/>
              <a:t>instansi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lainnya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lamanya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</a:t>
            </a:r>
            <a:r>
              <a:rPr lang="en-ID" sz="1800" dirty="0" err="1"/>
              <a:t>menunggu</a:t>
            </a:r>
            <a:r>
              <a:rPr lang="en-ID" sz="1800" dirty="0"/>
              <a:t> </a:t>
            </a:r>
            <a:r>
              <a:rPr lang="en-ID" sz="1800" dirty="0" err="1"/>
              <a:t>konsultasi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bahkan</a:t>
            </a:r>
            <a:r>
              <a:rPr lang="en-ID" sz="1800" dirty="0"/>
              <a:t> </a:t>
            </a:r>
            <a:r>
              <a:rPr lang="en-ID" sz="1800" dirty="0" err="1"/>
              <a:t>kehabisan</a:t>
            </a:r>
            <a:r>
              <a:rPr lang="en-ID" sz="1800" dirty="0"/>
              <a:t> </a:t>
            </a:r>
            <a:r>
              <a:rPr lang="en-ID" sz="1800" dirty="0" err="1"/>
              <a:t>nomor</a:t>
            </a:r>
            <a:r>
              <a:rPr lang="en-ID" sz="1800" dirty="0"/>
              <a:t> </a:t>
            </a:r>
            <a:r>
              <a:rPr lang="en-ID" sz="1800" dirty="0" err="1"/>
              <a:t>antrean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website </a:t>
            </a:r>
            <a:r>
              <a:rPr lang="en-ID" sz="1800" dirty="0" err="1"/>
              <a:t>bagi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dan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, Anda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jadwal</a:t>
            </a:r>
            <a:r>
              <a:rPr lang="en-ID" sz="1800" dirty="0"/>
              <a:t> </a:t>
            </a:r>
            <a:r>
              <a:rPr lang="en-ID" sz="1800" dirty="0" err="1"/>
              <a:t>konsultasi</a:t>
            </a:r>
            <a:r>
              <a:rPr lang="en-ID" sz="1800" dirty="0"/>
              <a:t> </a:t>
            </a:r>
            <a:r>
              <a:rPr lang="en-ID" sz="1800" dirty="0" err="1"/>
              <a:t>sekaligus</a:t>
            </a:r>
            <a:r>
              <a:rPr lang="en-ID" sz="1800" dirty="0"/>
              <a:t>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kolom</a:t>
            </a:r>
            <a:r>
              <a:rPr lang="en-ID" sz="1800" dirty="0"/>
              <a:t> </a:t>
            </a:r>
            <a:r>
              <a:rPr lang="en-ID" sz="1800" dirty="0" err="1"/>
              <a:t>khusus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masyarakat</a:t>
            </a:r>
            <a:r>
              <a:rPr lang="en-ID" sz="1800" dirty="0"/>
              <a:t> yang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booking online.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adanya</a:t>
            </a:r>
            <a:r>
              <a:rPr lang="en-ID" sz="1800" dirty="0"/>
              <a:t> </a:t>
            </a:r>
            <a:r>
              <a:rPr lang="en-ID" sz="1800" dirty="0" err="1"/>
              <a:t>fitur</a:t>
            </a:r>
            <a:r>
              <a:rPr lang="en-ID" sz="1800" dirty="0"/>
              <a:t> booking online pada website,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Anda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terschedule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rapi</a:t>
            </a:r>
            <a:r>
              <a:rPr lang="en-ID" sz="1800" dirty="0"/>
              <a:t> dan </a:t>
            </a:r>
            <a:r>
              <a:rPr lang="en-ID" sz="1800" dirty="0" err="1"/>
              <a:t>masyarakat</a:t>
            </a:r>
            <a:r>
              <a:rPr lang="en-ID" sz="1800" dirty="0"/>
              <a:t> </a:t>
            </a:r>
            <a:r>
              <a:rPr lang="en-ID" sz="1800" dirty="0" err="1"/>
              <a:t>tinggal</a:t>
            </a:r>
            <a:r>
              <a:rPr lang="en-ID" sz="1800" dirty="0"/>
              <a:t> </a:t>
            </a:r>
            <a:r>
              <a:rPr lang="en-ID" sz="1800" dirty="0" err="1"/>
              <a:t>datang</a:t>
            </a:r>
            <a:r>
              <a:rPr lang="en-ID" sz="1800" dirty="0"/>
              <a:t> di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dipesan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perlu</a:t>
            </a:r>
            <a:r>
              <a:rPr lang="en-ID" sz="1800" dirty="0"/>
              <a:t> repot </a:t>
            </a:r>
            <a:r>
              <a:rPr lang="en-ID" sz="1800" dirty="0" err="1"/>
              <a:t>mengantre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endParaRPr lang="en-ID" sz="1800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ID" sz="2000" b="1" dirty="0" err="1"/>
              <a:t>Sebagai</a:t>
            </a:r>
            <a:r>
              <a:rPr lang="en-ID" sz="2000" b="1" dirty="0"/>
              <a:t> media </a:t>
            </a:r>
            <a:r>
              <a:rPr lang="en-ID" sz="2000" b="1" dirty="0" err="1"/>
              <a:t>komunikasi</a:t>
            </a:r>
            <a:r>
              <a:rPr lang="en-ID" sz="2000" b="1" dirty="0"/>
              <a:t> </a:t>
            </a:r>
            <a:r>
              <a:rPr lang="en-ID" sz="2000" b="1" dirty="0" err="1"/>
              <a:t>dari</a:t>
            </a:r>
            <a:r>
              <a:rPr lang="en-ID" sz="2000" b="1" dirty="0"/>
              <a:t> </a:t>
            </a:r>
            <a:r>
              <a:rPr lang="en-ID" sz="2000" b="1" dirty="0" err="1"/>
              <a:t>rumah</a:t>
            </a:r>
            <a:r>
              <a:rPr lang="en-ID" sz="2000" b="1" dirty="0"/>
              <a:t> </a:t>
            </a:r>
            <a:r>
              <a:rPr lang="en-ID" sz="2000" b="1" dirty="0" err="1"/>
              <a:t>sakit</a:t>
            </a:r>
            <a:r>
              <a:rPr lang="en-ID" sz="2000" b="1" dirty="0"/>
              <a:t> </a:t>
            </a:r>
            <a:r>
              <a:rPr lang="en-ID" sz="2000" b="1" dirty="0" err="1"/>
              <a:t>ke</a:t>
            </a:r>
            <a:r>
              <a:rPr lang="en-ID" sz="2000" b="1" dirty="0"/>
              <a:t> </a:t>
            </a:r>
            <a:r>
              <a:rPr lang="en-ID" sz="2000" b="1" dirty="0" err="1"/>
              <a:t>rekanan</a:t>
            </a:r>
            <a:r>
              <a:rPr lang="en-ID" sz="2000" b="1" dirty="0"/>
              <a:t>. </a:t>
            </a:r>
          </a:p>
          <a:p>
            <a:pPr marL="0" indent="0" algn="just">
              <a:buNone/>
            </a:pPr>
            <a:r>
              <a:rPr lang="en-ID" sz="1800" dirty="0"/>
              <a:t>Banyak </a:t>
            </a:r>
            <a:r>
              <a:rPr lang="en-ID" sz="1800" dirty="0" err="1"/>
              <a:t>rekanan</a:t>
            </a:r>
            <a:r>
              <a:rPr lang="en-ID" sz="1800" dirty="0"/>
              <a:t> yang </a:t>
            </a:r>
            <a:r>
              <a:rPr lang="en-ID" sz="1800" dirty="0" err="1"/>
              <a:t>membutuhkan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lainnya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kerjasama</a:t>
            </a:r>
            <a:r>
              <a:rPr lang="en-ID" sz="1800" dirty="0"/>
              <a:t>.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contoh</a:t>
            </a:r>
            <a:r>
              <a:rPr lang="en-ID" sz="1800" dirty="0"/>
              <a:t>, </a:t>
            </a:r>
            <a:r>
              <a:rPr lang="en-ID" sz="1800" dirty="0" err="1"/>
              <a:t>perusahaan</a:t>
            </a:r>
            <a:r>
              <a:rPr lang="en-ID" sz="1800" dirty="0"/>
              <a:t> yang </a:t>
            </a:r>
            <a:r>
              <a:rPr lang="en-ID" sz="1800" dirty="0" err="1"/>
              <a:t>sedang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rekrutmen</a:t>
            </a:r>
            <a:r>
              <a:rPr lang="en-ID" sz="1800" dirty="0"/>
              <a:t> </a:t>
            </a:r>
            <a:r>
              <a:rPr lang="en-ID" sz="1800" dirty="0" err="1"/>
              <a:t>besar-besaran</a:t>
            </a:r>
            <a:r>
              <a:rPr lang="en-ID" sz="1800" dirty="0"/>
              <a:t> </a:t>
            </a:r>
            <a:r>
              <a:rPr lang="en-ID" sz="1800" dirty="0" err="1"/>
              <a:t>tentunya</a:t>
            </a:r>
            <a:r>
              <a:rPr lang="en-ID" sz="1800" dirty="0"/>
              <a:t> </a:t>
            </a:r>
            <a:r>
              <a:rPr lang="en-ID" sz="1800" dirty="0" err="1"/>
              <a:t>membutuhkan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laboratorium</a:t>
            </a:r>
            <a:r>
              <a:rPr lang="en-ID" sz="1800" dirty="0"/>
              <a:t> </a:t>
            </a:r>
            <a:r>
              <a:rPr lang="en-ID" sz="1800" dirty="0" err="1"/>
              <a:t>medis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medical check up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calon</a:t>
            </a:r>
            <a:r>
              <a:rPr lang="en-ID" sz="1800" dirty="0"/>
              <a:t> </a:t>
            </a:r>
            <a:r>
              <a:rPr lang="en-ID" sz="1800" dirty="0" err="1"/>
              <a:t>karyawannya</a:t>
            </a:r>
            <a:r>
              <a:rPr lang="en-ID" sz="1800" dirty="0"/>
              <a:t>. </a:t>
            </a:r>
            <a:r>
              <a:rPr lang="en-ID" sz="1800" dirty="0" err="1"/>
              <a:t>Pihak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tentu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terlebih</a:t>
            </a:r>
            <a:r>
              <a:rPr lang="en-ID" sz="1800" dirty="0"/>
              <a:t> </a:t>
            </a:r>
            <a:r>
              <a:rPr lang="en-ID" sz="1800" dirty="0" err="1"/>
              <a:t>dahulu</a:t>
            </a:r>
            <a:r>
              <a:rPr lang="en-ID" sz="1800" dirty="0"/>
              <a:t> </a:t>
            </a:r>
            <a:r>
              <a:rPr lang="en-ID" sz="1800" dirty="0" err="1"/>
              <a:t>mengenai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dan </a:t>
            </a:r>
            <a:r>
              <a:rPr lang="en-ID" sz="1800" dirty="0" err="1"/>
              <a:t>laboratorium</a:t>
            </a:r>
            <a:r>
              <a:rPr lang="en-ID" sz="1800" dirty="0"/>
              <a:t> mana yang paling </a:t>
            </a:r>
            <a:r>
              <a:rPr lang="en-ID" sz="1800" dirty="0" err="1"/>
              <a:t>mumpuni</a:t>
            </a:r>
            <a:r>
              <a:rPr lang="en-ID" sz="1800" dirty="0"/>
              <a:t>. </a:t>
            </a: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mereka</a:t>
            </a:r>
            <a:r>
              <a:rPr lang="en-ID" sz="1800" dirty="0"/>
              <a:t> </a:t>
            </a:r>
            <a:r>
              <a:rPr lang="en-ID" sz="1800" dirty="0" err="1"/>
              <a:t>tertarik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Anda, </a:t>
            </a:r>
            <a:r>
              <a:rPr lang="en-ID" sz="1800" dirty="0" err="1"/>
              <a:t>tentu</a:t>
            </a:r>
            <a:r>
              <a:rPr lang="en-ID" sz="1800" dirty="0"/>
              <a:t> </a:t>
            </a:r>
            <a:r>
              <a:rPr lang="en-ID" sz="1800" dirty="0" err="1"/>
              <a:t>saja</a:t>
            </a:r>
            <a:r>
              <a:rPr lang="en-ID" sz="1800" dirty="0"/>
              <a:t> </a:t>
            </a:r>
            <a:r>
              <a:rPr lang="en-ID" sz="1800" dirty="0" err="1"/>
              <a:t>perusahaan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kerjasama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pelayanan</a:t>
            </a:r>
            <a:r>
              <a:rPr lang="en-ID" sz="1800" dirty="0"/>
              <a:t> yang Anda </a:t>
            </a:r>
            <a:r>
              <a:rPr lang="en-ID" sz="1800" dirty="0" err="1"/>
              <a:t>tawarkan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7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2851-E94E-4FB5-97E1-8F789CE0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D" sz="2000" b="1" dirty="0" err="1"/>
              <a:t>Sebagai</a:t>
            </a:r>
            <a:r>
              <a:rPr lang="en-ID" sz="2000" b="1" dirty="0"/>
              <a:t> media branding dan </a:t>
            </a:r>
            <a:r>
              <a:rPr lang="en-ID" sz="2000" b="1" dirty="0" err="1"/>
              <a:t>promosi</a:t>
            </a:r>
            <a:r>
              <a:rPr lang="en-ID" sz="2000" b="1" dirty="0"/>
              <a:t>.</a:t>
            </a:r>
            <a:r>
              <a:rPr lang="en-ID" dirty="0"/>
              <a:t> </a:t>
            </a:r>
          </a:p>
          <a:p>
            <a:pPr marL="0" indent="0" algn="just">
              <a:buNone/>
            </a:pPr>
            <a:r>
              <a:rPr lang="en-ID" sz="1800" dirty="0" err="1"/>
              <a:t>Manfaat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website </a:t>
            </a:r>
            <a:r>
              <a:rPr lang="en-ID" sz="1800" dirty="0" err="1"/>
              <a:t>bagi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dan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menampilkan</a:t>
            </a:r>
            <a:r>
              <a:rPr lang="en-ID" sz="1800" dirty="0"/>
              <a:t> </a:t>
            </a:r>
            <a:r>
              <a:rPr lang="en-ID" sz="1800" dirty="0" err="1"/>
              <a:t>profil</a:t>
            </a:r>
            <a:r>
              <a:rPr lang="en-ID" sz="1800" dirty="0"/>
              <a:t> </a:t>
            </a:r>
            <a:r>
              <a:rPr lang="en-ID" sz="1800" dirty="0" err="1"/>
              <a:t>instansi</a:t>
            </a:r>
            <a:r>
              <a:rPr lang="en-ID" sz="1800" dirty="0"/>
              <a:t>, </a:t>
            </a:r>
            <a:r>
              <a:rPr lang="en-ID" sz="1800" dirty="0" err="1"/>
              <a:t>visi-misi</a:t>
            </a:r>
            <a:r>
              <a:rPr lang="en-ID" sz="1800" dirty="0"/>
              <a:t>, </a:t>
            </a:r>
            <a:r>
              <a:rPr lang="en-ID" sz="1800" dirty="0" err="1"/>
              <a:t>layanan</a:t>
            </a:r>
            <a:r>
              <a:rPr lang="en-ID" sz="1800" dirty="0"/>
              <a:t> yang </a:t>
            </a:r>
            <a:r>
              <a:rPr lang="en-ID" sz="1800" dirty="0" err="1"/>
              <a:t>diberikan</a:t>
            </a:r>
            <a:r>
              <a:rPr lang="en-ID" sz="1800" dirty="0"/>
              <a:t>, </a:t>
            </a:r>
            <a:r>
              <a:rPr lang="en-ID" sz="1800" dirty="0" err="1"/>
              <a:t>jadwal</a:t>
            </a:r>
            <a:r>
              <a:rPr lang="en-ID" sz="1800" dirty="0"/>
              <a:t> </a:t>
            </a:r>
            <a:r>
              <a:rPr lang="en-ID" sz="1800" dirty="0" err="1"/>
              <a:t>konsultasi</a:t>
            </a:r>
            <a:r>
              <a:rPr lang="en-ID" sz="1800" dirty="0"/>
              <a:t> dan promo-promo </a:t>
            </a:r>
            <a:r>
              <a:rPr lang="en-ID" sz="1800" dirty="0" err="1"/>
              <a:t>tertentu</a:t>
            </a:r>
            <a:r>
              <a:rPr lang="en-ID" sz="1800" dirty="0"/>
              <a:t> </a:t>
            </a:r>
            <a:r>
              <a:rPr lang="en-ID" sz="1800" dirty="0" err="1"/>
              <a:t>misalnya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adanya</a:t>
            </a:r>
            <a:r>
              <a:rPr lang="en-ID" sz="1800" dirty="0"/>
              <a:t> website </a:t>
            </a:r>
            <a:r>
              <a:rPr lang="en-ID" sz="1800" dirty="0" err="1"/>
              <a:t>tentu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kredibilitas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sakit</a:t>
            </a:r>
            <a:r>
              <a:rPr lang="en-ID" sz="1800" dirty="0"/>
              <a:t> dan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kesehatan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kesungguhannya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kualitas</a:t>
            </a:r>
            <a:r>
              <a:rPr lang="en-ID" sz="1800" dirty="0"/>
              <a:t> </a:t>
            </a:r>
            <a:r>
              <a:rPr lang="en-ID" sz="1800" dirty="0" err="1"/>
              <a:t>pelayanan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685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C95F-CF59-4993-A868-8E52FC46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105" y="173434"/>
            <a:ext cx="11012131" cy="1018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DATABASES</a:t>
            </a:r>
            <a:endParaRPr lang="en-ID" sz="40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5E4B63-B834-45F5-85B3-55BFCD1C8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258721"/>
              </p:ext>
            </p:extLst>
          </p:nvPr>
        </p:nvGraphicFramePr>
        <p:xfrm>
          <a:off x="557444" y="1962081"/>
          <a:ext cx="1114294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4235">
                  <a:extLst>
                    <a:ext uri="{9D8B030D-6E8A-4147-A177-3AD203B41FA5}">
                      <a16:colId xmlns:a16="http://schemas.microsoft.com/office/drawing/2014/main" val="3987651340"/>
                    </a:ext>
                  </a:extLst>
                </a:gridCol>
                <a:gridCol w="1875522">
                  <a:extLst>
                    <a:ext uri="{9D8B030D-6E8A-4147-A177-3AD203B41FA5}">
                      <a16:colId xmlns:a16="http://schemas.microsoft.com/office/drawing/2014/main" val="2798078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4493635"/>
                    </a:ext>
                  </a:extLst>
                </a:gridCol>
                <a:gridCol w="1417867">
                  <a:extLst>
                    <a:ext uri="{9D8B030D-6E8A-4147-A177-3AD203B41FA5}">
                      <a16:colId xmlns:a16="http://schemas.microsoft.com/office/drawing/2014/main" val="1308406155"/>
                    </a:ext>
                  </a:extLst>
                </a:gridCol>
                <a:gridCol w="2778272">
                  <a:extLst>
                    <a:ext uri="{9D8B030D-6E8A-4147-A177-3AD203B41FA5}">
                      <a16:colId xmlns:a16="http://schemas.microsoft.com/office/drawing/2014/main" val="3272273885"/>
                    </a:ext>
                  </a:extLst>
                </a:gridCol>
                <a:gridCol w="1297964">
                  <a:extLst>
                    <a:ext uri="{9D8B030D-6E8A-4147-A177-3AD203B41FA5}">
                      <a16:colId xmlns:a16="http://schemas.microsoft.com/office/drawing/2014/main" val="3717657931"/>
                    </a:ext>
                  </a:extLst>
                </a:gridCol>
                <a:gridCol w="1715080">
                  <a:extLst>
                    <a:ext uri="{9D8B030D-6E8A-4147-A177-3AD203B41FA5}">
                      <a16:colId xmlns:a16="http://schemas.microsoft.com/office/drawing/2014/main" val="292354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fullname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foto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  <a:r>
                        <a:rPr lang="en-ID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Elmira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elmira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elmira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elmira@gmail.com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dokter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Elmira.jpg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4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2.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Ariani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susanti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santi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santi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santi@gmail.com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dokter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woman.jpg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dirty="0"/>
                        <a:t>3.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Camila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camila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camila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camila@gmail.com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pasien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girl.jpg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dirty="0"/>
                        <a:t>4.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Niall </a:t>
                      </a:r>
                      <a:r>
                        <a:rPr lang="en-US" dirty="0" err="1"/>
                        <a:t>horan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niall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niall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niall@gmail.com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pasien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man.png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9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dirty="0"/>
                        <a:t>5.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lyla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lyla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lyla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lyla@gmail.com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admin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Elmira.jpg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8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9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61010-doctor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161010-doctor-template-16x9</Template>
  <TotalTime>386</TotalTime>
  <Words>861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161010-doctor-template-16x9</vt:lpstr>
      <vt:lpstr> RUMAH SAKIT TECHNOLOGI</vt:lpstr>
      <vt:lpstr>PowerPoint Presentation</vt:lpstr>
      <vt:lpstr>LAYANAN</vt:lpstr>
      <vt:lpstr>JENIS – JENIS RUMAH SAKIT</vt:lpstr>
      <vt:lpstr>PowerPoint Presentation</vt:lpstr>
      <vt:lpstr>MANFAAT WEBSITE RUMAH SAKIT</vt:lpstr>
      <vt:lpstr>PowerPoint Presentation</vt:lpstr>
      <vt:lpstr>PowerPoint Presentation</vt:lpstr>
      <vt:lpstr>DATABASES</vt:lpstr>
      <vt:lpstr>EER DIAGRAM</vt:lpstr>
      <vt:lpstr>By : Techmuda3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5</dc:title>
  <dc:creator>admin</dc:creator>
  <cp:lastModifiedBy>admin</cp:lastModifiedBy>
  <cp:revision>25</cp:revision>
  <dcterms:created xsi:type="dcterms:W3CDTF">2019-12-19T02:36:19Z</dcterms:created>
  <dcterms:modified xsi:type="dcterms:W3CDTF">2019-12-19T09:51:36Z</dcterms:modified>
</cp:coreProperties>
</file>