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2781-5B20-4CD5-B68F-386D4723A354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F3E63-9E41-43BB-B3F2-C1AD1325FE2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F3E63-9E41-43BB-B3F2-C1AD1325FE29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1AF2B-01D4-531E-BBD9-765F683E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D2BA95-F259-2AAB-97C3-DC0FC59A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D4424-D860-4810-B9D5-6582553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CBF7-8D1B-4B3E-B14C-46D438B67EF5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147D4-12B8-2B00-4CFB-173BDCD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D77A-B087-D086-ECE0-B00AD0C3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38F21-26B1-8E0A-6305-046827E5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D4AD75-A3D6-AB4A-DB1E-5AC64D5B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7DB83-015E-65B8-6C52-97AF854A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1A31-9FF4-4220-8FEF-35BB77C9DCFA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BE9EC-4B5F-2DEF-030D-1A63ECA9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7B79F-4806-5C41-26E5-847DBDC4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7E95CA-27A0-DA54-2E93-7A27A0039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1E674D-4941-A7AE-34CD-7C1838E6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B22E1-44E6-A2AB-7553-446ECBEC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00F6-6A4D-490F-8ED7-22A6277A7603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3E177-4287-6D10-F8B4-6CBC4E24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600ED-0D24-7228-A179-4C97CF1E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6C9E-19EE-7F5D-0994-06B7940B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BE185-F555-D3AE-9C3D-7CDEBF9E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0859D-A9D9-792C-F949-BCDE1C78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62DE-04D4-48BC-9230-A75294C52C08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EB34A-2261-8158-FCBF-3B5856F1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EAD8B0-BD78-8A06-ECC8-E4B2C291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9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6E39F-32BE-7FB7-252B-1EB719EC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211E3-5133-8364-4E46-A8133EFF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B121C-EAB3-4BE5-86AD-257D816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ABA-9BE9-4DD2-B524-316FB1006CF4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FD0A7-880D-998C-842B-B9F865E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6970D-FB5E-5301-2364-65D836E0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4D30E-CE30-05E0-FA05-9150F6A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A57EB-8267-EB7E-30DC-C5338373B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B4B19-269E-B190-0BAA-D3301A3E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89783-06A1-AFFE-638D-0D997128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761D-83FB-4C2B-903A-8C2D33BFF33B}" type="datetime1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13DA2B-08D6-7708-3F32-E8093FE8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671EE-FBC5-B030-9E6B-3CCF610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43DFB-6D08-16E2-5381-FE8BE163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5043E-5EA7-DF18-AC20-AA5139AD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1821C-BC6A-3812-40B0-507DE5B7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AE08E-6A34-EA3E-D73A-2D7F8A17F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93DBF9-24AA-FF43-63CA-C8815FE7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93C57D-5D7C-A02D-2107-75BE2243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5577-C98D-4621-A6B2-2840C4BF34BA}" type="datetime1">
              <a:rPr lang="ru-RU" smtClean="0"/>
              <a:t>03.07.2023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970746-1E36-DECB-250F-CD0C4C5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6ACCF2-3EBF-AE88-9BF2-7BC33D3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2F0CD-1B9B-372F-30C3-2D3FA3D1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4E238D-1503-7518-FBEC-D7A9B350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16DA-DDA5-4FC1-B621-D943A6C40416}" type="datetime1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EAA19-C46F-D200-3A26-4078FA65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0B8ACE-25AD-AFE4-140C-E4F05D5A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CCBABF-A945-A10E-689C-BFD54FFD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4B9-91D2-4EB0-A98B-14C2BDC924A6}" type="datetime1">
              <a:rPr lang="ru-RU" smtClean="0"/>
              <a:t>03.07.2023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EF8963-E75D-D886-06F1-E123118C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BF3C65-50C1-84B9-8711-9C26FBE7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9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3F75-FFA4-5677-2A29-6CDD1E6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96A2C-C2EA-34E6-48F0-E86AB252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02D54-11CD-CFC9-CA27-C18EF679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89D14-AC12-499B-B48E-341C984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3204-DEAF-4A62-B2A5-BC7151868EDA}" type="datetime1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81D1B-3B33-81C6-411D-BBA69A82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F22E14-1EFB-B93E-9AD7-BF387E9A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0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60D1-5C1D-1E49-33BA-45C3161A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2A563E-EC42-669F-D27E-46515139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B8D420-FF76-9D35-6308-3B63A826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0D59A3-9CA5-3725-E4B2-3A540A90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170C-C40F-4B12-A28E-51CB360999EF}" type="datetime1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76DCE-63F6-305A-4ED4-938A0496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41DAB-9534-B08E-BA58-31DA9A4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991D1-813D-1E2E-D405-1216CD62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366D1-F3E3-94E6-F8E3-00818E41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7B300-CF1B-5BF6-2FE4-50F386EB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A28A5-58ED-4EA8-AA1A-4CB4A75CE8D5}" type="datetime1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6AD12-796D-4D77-3BB6-2FE49FE2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DB2F5-B6F4-D3C6-8BC6-097AF6D1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188A-F9DC-4AB6-8195-DAFF633E43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6197D-3B75-183A-4DA9-F06031DBC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59" y="14774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для определения выгодности постройки заведения общественного питания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BBD06-FDBA-0671-1737-4E62F2597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 ВО ХАНТЫ-МАНСИЙСКОГО АВТОНОМНОГО ОКРУГА - ЮГРЫ </a:t>
            </a:r>
          </a:p>
          <a:p>
            <a:pPr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«СУРГУТСКИЙ ГОСУДАРСТВЕННЫЙ УНИВЕРСИТЕТ»</a:t>
            </a:r>
          </a:p>
          <a:p>
            <a:pPr algn="ctr"/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ПОЛИТЕХНИЧЕСКИЙ ИНСТИТУТ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информатики и вычислительной техники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4A17E9-C2C9-F223-9353-CBF3F448B9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893" y="327815"/>
            <a:ext cx="1388024" cy="138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7D2DE-A575-D711-953D-D9B7F076543E}"/>
              </a:ext>
            </a:extLst>
          </p:cNvPr>
          <p:cNvSpPr txBox="1"/>
          <p:nvPr/>
        </p:nvSpPr>
        <p:spPr>
          <a:xfrm>
            <a:off x="5790460" y="3999062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607-91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Хисматов Эльмир Зиннурович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к.ф.-м.н., доцент кафедры ИВТ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Лысенкова Светлана Александровна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E019F-ED2F-31B6-FA36-6FB92599082E}"/>
              </a:ext>
            </a:extLst>
          </p:cNvPr>
          <p:cNvSpPr txBox="1"/>
          <p:nvPr/>
        </p:nvSpPr>
        <p:spPr>
          <a:xfrm>
            <a:off x="197527" y="4701058"/>
            <a:ext cx="6806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09.03.02 «Информационные системы и технологии»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Профиль: «Информационные системы и технологии»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5CAC59C-05EE-4ACB-80AB-778372D906A2}"/>
              </a:ext>
            </a:extLst>
          </p:cNvPr>
          <p:cNvSpPr txBox="1">
            <a:spLocks/>
          </p:cNvSpPr>
          <p:nvPr/>
        </p:nvSpPr>
        <p:spPr>
          <a:xfrm>
            <a:off x="5271795" y="6344444"/>
            <a:ext cx="1648409" cy="359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Сургут, 2023 г.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B12C-7C09-CCD6-976B-0FC0C3ED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14ADE-5360-29F7-9ABF-8CBDDB19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6E145-361D-EAAF-8ADF-5C9738E8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1391036"/>
            <a:ext cx="7395100" cy="53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1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6096-3185-F32D-F976-BF9544A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классов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E4137A-4ED0-D112-C7C1-EC965ADB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2A9E52-ACE6-86FB-8809-508A4528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3273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B8B29-6532-0350-F92B-08D74A0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системы. Диаграмма компонентов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3644D-C843-4C38-A577-64AEC7A5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8AD92-067F-DF5F-7663-24C0329A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5" y="1295519"/>
            <a:ext cx="6178859" cy="51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AA353-6B30-86D4-085D-FACBAE7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Главная страница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09BB6-D9D1-1047-FED2-D7DA4312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DDFD43-2657-4B47-D8A9-F6BB2223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9" y="1332994"/>
            <a:ext cx="8155466" cy="50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DA2A-02B7-1088-3529-A72893D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Рабочая страница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1925C-0E81-F4CE-6254-12F2357C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929E65-EF2D-3FE3-EA82-209AA8CE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72" y="1256751"/>
            <a:ext cx="8183113" cy="47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6A471-902B-1BAB-31E9-6CEC508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системы. Страница результата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CB933C-5D4E-A14F-F25F-13766379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D01DA4-E1D0-7DB9-DC0C-1A0CC96C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1318535"/>
            <a:ext cx="899285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573A1-F886-B548-F7EC-0A821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Страница комментариев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027D39-32FB-F11E-F785-E65D61BA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93" y="1478513"/>
            <a:ext cx="9325413" cy="46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A232-2D1B-E337-C4C5-251693A5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</a:t>
            </a:r>
            <a:r>
              <a:rPr lang="ru-RU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Страница с формой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комментариев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10432-436A-D74D-DFD0-3319F599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20268A-5BAE-7CEA-67CF-CEB83C93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662994"/>
            <a:ext cx="905001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822CA-DB32-6AE4-49D0-33B98CAF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A2AD7-0B0E-AA2B-5900-88906DC6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485775" indent="45000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были выполнены все поставленные задачи.</a:t>
            </a:r>
          </a:p>
          <a:p>
            <a:pPr marL="0" marR="485775" indent="450000" algn="just">
              <a:lnSpc>
                <a:spcPct val="150000"/>
              </a:lnSpc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Изучена предметная область</a:t>
            </a:r>
          </a:p>
          <a:p>
            <a:pPr marL="0" marR="485775" indent="450000" algn="just">
              <a:lnSpc>
                <a:spcPct val="150000"/>
              </a:lnSpc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аналоги по сбору данных.</a:t>
            </a:r>
          </a:p>
          <a:p>
            <a:pPr marL="0" marR="485775" indent="450000" algn="just">
              <a:lnSpc>
                <a:spcPct val="150000"/>
              </a:lnSpc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Описаны все необходимые требования к разрабатываемой системе (функциональное, информационное, лингвистическое, программное, техническое, методическое, математическое). </a:t>
            </a:r>
          </a:p>
          <a:p>
            <a:pPr marL="0" marR="485775" indent="450000" algn="just">
              <a:lnSpc>
                <a:spcPct val="150000"/>
              </a:lnSpc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анализ и построены все необходимые модели и диаграммы такие как: модель предметной области, BPMN диаграмма,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use-case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диаграмма, спецификация прецедентов, диаграмма классов, диаграмма компонентов. </a:t>
            </a:r>
          </a:p>
          <a:p>
            <a:pPr marL="0" marR="485775" indent="450000" algn="just">
              <a:lnSpc>
                <a:spcPct val="150000"/>
              </a:lnSpc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пользовательский интерфейс.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1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D7445-93CE-6E1D-CE20-6B05661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Апробация результатов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C3AE5-062F-586D-D845-AC0C9514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IX Всероссийской конференции молодых ученых «Наука и инновации XXI века» (г. Сургут, 2022 г.)». Название проекта «Информационная система для определения выгодности постройки заведения общественного питания».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XXVII Открытой региональной студенческой научной конференции имени Г.И. Назина «Наука 60-й параллели (г. Сургут, 2023 г.)». Название проекта «Информационная система для определения выгодности постройки заведения общественного питания».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VI Национальной научно-практической студенческой конференции «Проблемы и решения автоматизации XXI века (г. Сургут, 2023 г.)». Название проекта «Информационная система для определения выгодности постройки заведения общественного питания»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86832-D326-21BF-613E-6D03125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D9A4E-FD3A-CAAC-A2E0-1744922E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A8F7AE-72C8-8B86-5432-8997AF59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30" y="1571792"/>
            <a:ext cx="7185174" cy="49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B2FB-D62B-9C08-4534-690379D5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5776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2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C1002-F4A9-E9F1-A9A9-7B054070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6FF83-1C61-6C7E-17D0-8DE14AF9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w1,w2,w3,w4</a:t>
            </a:r>
            <a:r>
              <a:rPr lang="ru-RU" dirty="0"/>
              <a:t> - весовые коэффициенты;</a:t>
            </a:r>
          </a:p>
          <a:p>
            <a:pPr marL="0" indent="0">
              <a:buNone/>
            </a:pPr>
            <a:r>
              <a:rPr lang="en-US" dirty="0"/>
              <a:t>k – </a:t>
            </a:r>
            <a:r>
              <a:rPr lang="ru-RU" dirty="0"/>
              <a:t>количество конкурентов;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ru-RU" dirty="0"/>
              <a:t> – количество людей;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ru-RU" dirty="0"/>
              <a:t> – количество организаций(супермаркетов);</a:t>
            </a:r>
          </a:p>
          <a:p>
            <a:pPr marL="0" indent="0">
              <a:buNone/>
            </a:pPr>
            <a:r>
              <a:rPr lang="en-US" dirty="0"/>
              <a:t>a –</a:t>
            </a:r>
            <a:r>
              <a:rPr lang="ru-RU" dirty="0"/>
              <a:t> цена аренды.</a:t>
            </a:r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3539E-A773-C232-22BD-2E925F6F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45" y="1958790"/>
            <a:ext cx="7691343" cy="8021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6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B7CF2-E1ED-8EB4-7797-6AACC06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B07CD-07F6-22EB-BFD2-D4A1E287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проектирование и разработка информационной системы для определения выгодности постройки  заведения общественного питания.</a:t>
            </a:r>
            <a:br>
              <a:rPr lang="ru-R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предметную область и построить её модель.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аналоги и провести их анализ</a:t>
            </a:r>
            <a:r>
              <a:rPr lang="ru-RU" sz="2400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все виды обеспечения</a:t>
            </a:r>
            <a:r>
              <a:rPr lang="ru-RU" sz="2400" kern="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информационную систему.</a:t>
            </a: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информационную систему.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7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2B3-2C79-FDA8-A467-F5E6F133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21EB369-05B0-F098-9AEC-5AD9BAAC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7C3941-1575-6055-E47F-F2B59D80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3" y="1346376"/>
            <a:ext cx="6755906" cy="523107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4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57433-71B2-4D92-FCD0-820F341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AA04E-F786-8158-D057-EB498CE1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6778B3-D2C1-15DC-9BBC-19140982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4" y="1464815"/>
            <a:ext cx="4008027" cy="51237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8A38EC-0DEF-37F0-5F49-980E27B8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79" y="1464815"/>
            <a:ext cx="3502579" cy="5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DD8E1-9222-7EA8-926E-8580CF6C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3076" name="Picture 4" descr="Visual Studio Code - Code Editing. Redefined">
            <a:extLst>
              <a:ext uri="{FF2B5EF4-FFF2-40B4-BE49-F238E27FC236}">
                <a16:creationId xmlns:a16="http://schemas.microsoft.com/office/drawing/2014/main" id="{4F707A57-EC38-D66B-335E-FE88DB16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285386" cy="21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SQLite becomes the popular embeded database?">
            <a:extLst>
              <a:ext uri="{FF2B5EF4-FFF2-40B4-BE49-F238E27FC236}">
                <a16:creationId xmlns:a16="http://schemas.microsoft.com/office/drawing/2014/main" id="{0850EED2-D049-6A8F-FDBD-C60C025C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5" y="1825625"/>
            <a:ext cx="4974466" cy="21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ask (веб-фреймворк) — Википедия">
            <a:extLst>
              <a:ext uri="{FF2B5EF4-FFF2-40B4-BE49-F238E27FC236}">
                <a16:creationId xmlns:a16="http://schemas.microsoft.com/office/drawing/2014/main" id="{A0E699E8-1ABC-9408-CA34-FC9E9898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78" y="4103255"/>
            <a:ext cx="5114278" cy="20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2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FE95F-5ED6-F411-2916-B5BDF168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627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SWOT </a:t>
            </a:r>
            <a:r>
              <a:rPr lang="ru-RU" dirty="0"/>
              <a:t>анализа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6C8EA-106F-8625-D957-50A06A1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33" y="1161288"/>
            <a:ext cx="9764488" cy="54287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1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FA898-910F-0918-A455-1DEB6E02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Концептуальная модель предметной области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F8538-F682-C0B3-4A8A-44FD8156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97E106-C06F-0219-0642-E4E5A2B1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73" y="1195918"/>
            <a:ext cx="7924647" cy="52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BDFA6-E084-4B59-C462-4E4FDF7B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вариантов использования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3C0EF-116D-DDDC-C43A-C8B86A0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609622-BDE2-85B4-EB83-E096BA17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9" y="1322660"/>
            <a:ext cx="6891948" cy="5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7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431</Words>
  <Application>Microsoft Office PowerPoint</Application>
  <PresentationFormat>Широкоэкранный</PresentationFormat>
  <Paragraphs>79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Информационная система для определения выгодности постройки заведения общественного питания</vt:lpstr>
      <vt:lpstr>Актуальность работы</vt:lpstr>
      <vt:lpstr>Цели и задачи</vt:lpstr>
      <vt:lpstr>Обзор аналогов</vt:lpstr>
      <vt:lpstr>Алгоритмическое обеспечение</vt:lpstr>
      <vt:lpstr>Технологический стек</vt:lpstr>
      <vt:lpstr>Таблица SWOT анализа</vt:lpstr>
      <vt:lpstr>Концептуальная модель предметной области</vt:lpstr>
      <vt:lpstr>Диаграмма вариантов использования</vt:lpstr>
      <vt:lpstr>BPMN-диаграмма</vt:lpstr>
      <vt:lpstr>Диаграмма классов</vt:lpstr>
      <vt:lpstr>Проектирование системы. Диаграмма компонентов</vt:lpstr>
      <vt:lpstr>Реализация системы. Главная страница</vt:lpstr>
      <vt:lpstr>Реализация системы. Рабочая страница</vt:lpstr>
      <vt:lpstr>Реализация системы. Страница результата</vt:lpstr>
      <vt:lpstr>Реализация системы. Страница комментариев</vt:lpstr>
      <vt:lpstr>Реализация системы. Страница с формой комментариев</vt:lpstr>
      <vt:lpstr>Заключение</vt:lpstr>
      <vt:lpstr>Апробация результатов</vt:lpstr>
      <vt:lpstr>Спасибо за внимание!</vt:lpstr>
      <vt:lpstr>Математическое обеспечение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сбора данных используемых при постройке заведения общественного питания</dc:title>
  <dc:creator>Эльмир Хисматов</dc:creator>
  <cp:lastModifiedBy>Эльмир Хисматов</cp:lastModifiedBy>
  <cp:revision>20</cp:revision>
  <dcterms:created xsi:type="dcterms:W3CDTF">2023-06-11T10:58:00Z</dcterms:created>
  <dcterms:modified xsi:type="dcterms:W3CDTF">2023-07-02T19:22:14Z</dcterms:modified>
</cp:coreProperties>
</file>