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6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1AF2B-01D4-531E-BBD9-765F683E0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D2BA95-F259-2AAB-97C3-DC0FC59AF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D4424-D860-4810-B9D5-6582553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147D4-12B8-2B00-4CFB-173BDCD7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2D77A-B087-D086-ECE0-B00AD0C3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38F21-26B1-8E0A-6305-046827E5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D4AD75-A3D6-AB4A-DB1E-5AC64D5BF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7DB83-015E-65B8-6C52-97AF854A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BE9EC-4B5F-2DEF-030D-1A63ECA9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7B79F-4806-5C41-26E5-847DBDC4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7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7E95CA-27A0-DA54-2E93-7A27A0039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1E674D-4941-A7AE-34CD-7C1838E6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B22E1-44E6-A2AB-7553-446ECBEC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3E177-4287-6D10-F8B4-6CBC4E24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600ED-0D24-7228-A179-4C97CF1E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6C9E-19EE-7F5D-0994-06B7940B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BE185-F555-D3AE-9C3D-7CDEBF9E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0859D-A9D9-792C-F949-BCDE1C78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EB34A-2261-8158-FCBF-3B5856F1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EAD8B0-BD78-8A06-ECC8-E4B2C291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93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6E39F-32BE-7FB7-252B-1EB719EC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9211E3-5133-8364-4E46-A8133EFF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B121C-EAB3-4BE5-86AD-257D816F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FD0A7-880D-998C-842B-B9F865EE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46970D-FB5E-5301-2364-65D836E0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4D30E-CE30-05E0-FA05-9150F6A2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A57EB-8267-EB7E-30DC-C5338373B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B4B19-269E-B190-0BAA-D3301A3E3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89783-06A1-AFFE-638D-0D997128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13DA2B-08D6-7708-3F32-E8093FE8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C671EE-FBC5-B030-9E6B-3CCF6102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8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43DFB-6D08-16E2-5381-FE8BE163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55043E-5EA7-DF18-AC20-AA5139AD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1821C-BC6A-3812-40B0-507DE5B7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EAE08E-6A34-EA3E-D73A-2D7F8A17F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93DBF9-24AA-FF43-63CA-C8815FE7A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93C57D-5D7C-A02D-2107-75BE2243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970746-1E36-DECB-250F-CD0C4C5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6ACCF2-3EBF-AE88-9BF2-7BC33D3E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4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2F0CD-1B9B-372F-30C3-2D3FA3D1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4E238D-1503-7518-FBEC-D7A9B350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FEAA19-C46F-D200-3A26-4078FA65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0B8ACE-25AD-AFE4-140C-E4F05D5A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CCBABF-A945-A10E-689C-BFD54FFD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EF8963-E75D-D886-06F1-E123118C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BF3C65-50C1-84B9-8711-9C26FBE7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9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53F75-FFA4-5677-2A29-6CDD1E6A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96A2C-C2EA-34E6-48F0-E86AB252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02D54-11CD-CFC9-CA27-C18EF679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C89D14-AC12-499B-B48E-341C984B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B81D1B-3B33-81C6-411D-BBA69A82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F22E14-1EFB-B93E-9AD7-BF387E9A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0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F60D1-5C1D-1E49-33BA-45C3161A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2A563E-EC42-669F-D27E-465151394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B8D420-FF76-9D35-6308-3B63A826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0D59A3-9CA5-3725-E4B2-3A540A90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76DCE-63F6-305A-4ED4-938A0496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41DAB-9534-B08E-BA58-31DA9A4A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991D1-813D-1E2E-D405-1216CD62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C366D1-F3E3-94E6-F8E3-00818E41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7B300-CF1B-5BF6-2FE4-50F386EB2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012B-CDD0-474F-9E4A-376DAA844AB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6AD12-796D-4D77-3BB6-2FE49FE2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DB2F5-B6F4-D3C6-8BC6-097AF6D1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188A-F9DC-4AB6-8195-DAFF633E4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51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6197D-3B75-183A-4DA9-F06031DBC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59" y="14774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для определения выгодности постройки заведения общественного питания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BBD06-FDBA-0671-1737-4E62F2597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1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 ВО ХАНТЫ-МАНСИЙСКОГО АВТОНОМНОГО ОКРУГА - ЮГРЫ </a:t>
            </a:r>
          </a:p>
          <a:p>
            <a:pPr algn="ctr">
              <a:lnSpc>
                <a:spcPct val="11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«СУРГУТСКИЙ ГОСУДАРСТВЕННЫЙ УНИВЕРСИТЕТ»</a:t>
            </a:r>
          </a:p>
          <a:p>
            <a:pPr algn="ctr"/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ПОЛИТЕХНИЧЕСКИЙ ИНСТИТУТ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информатики и вычислительной техники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4A17E9-C2C9-F223-9353-CBF3F448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3" y="327815"/>
            <a:ext cx="1388024" cy="1388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7D2DE-A575-D711-953D-D9B7F076543E}"/>
              </a:ext>
            </a:extLst>
          </p:cNvPr>
          <p:cNvSpPr txBox="1"/>
          <p:nvPr/>
        </p:nvSpPr>
        <p:spPr>
          <a:xfrm>
            <a:off x="5790460" y="3999062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607-91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Хисматов Эльмир Зиннурович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к.ф.-м.н., доцент кафедры ИВТ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Лысенкова Светлана Александровна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E019F-ED2F-31B6-FA36-6FB92599082E}"/>
              </a:ext>
            </a:extLst>
          </p:cNvPr>
          <p:cNvSpPr txBox="1"/>
          <p:nvPr/>
        </p:nvSpPr>
        <p:spPr>
          <a:xfrm>
            <a:off x="197527" y="4701058"/>
            <a:ext cx="6806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09.03.02 «Информационные системы и технологии»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Профиль: «Информационные системы и технологии»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5CAC59C-05EE-4ACB-80AB-778372D906A2}"/>
              </a:ext>
            </a:extLst>
          </p:cNvPr>
          <p:cNvSpPr txBox="1">
            <a:spLocks/>
          </p:cNvSpPr>
          <p:nvPr/>
        </p:nvSpPr>
        <p:spPr>
          <a:xfrm>
            <a:off x="5271795" y="6344444"/>
            <a:ext cx="1648409" cy="359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Сургут, 2023 г.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1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6B12C-7C09-CCD6-976B-0FC0C3ED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системы.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B14ADE-5360-29F7-9ABF-8CBDDB198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E6208F-CDC7-53A2-CD53-07F9B08B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38" y="1377862"/>
            <a:ext cx="7294185" cy="5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1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6096-3185-F32D-F976-BF9544A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системы. Диаграмма классов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E4137A-4ED0-D112-C7C1-EC965ADB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0322AD-8B47-980F-6434-87D2685A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414181"/>
            <a:ext cx="1047896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B8B29-6532-0350-F92B-08D74A01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системы. Диаграмма компонентов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F3644D-C843-4C38-A577-64AEC7A5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726802-D012-A867-737B-459ACF51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31" y="1511052"/>
            <a:ext cx="6368538" cy="51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AA353-6B30-86D4-085D-FACBAE7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системы. Главная страница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09BB6-D9D1-1047-FED2-D7DA4312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54FF97-DED9-5C18-BC45-E933E58A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91" y="1221908"/>
            <a:ext cx="8376519" cy="50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0DA2A-02B7-1088-3529-A72893D8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системы. Рабочая страница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D1925C-0E81-F4CE-6254-12F2357C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8A9B56-177F-8410-B761-A213D2FE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47" y="1306071"/>
            <a:ext cx="8413105" cy="50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6A471-902B-1BAB-31E9-6CEC5087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системы. Страница результата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CB933C-5D4E-A14F-F25F-13766379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98DE26-25B2-FCF5-5D6C-48CB6D3F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79" y="1299044"/>
            <a:ext cx="9606324" cy="51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8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573A1-F886-B548-F7EC-0A8211A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системы. Страница комментариев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108E01-6A75-C632-FEFA-3E6AEE35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9" y="1222729"/>
            <a:ext cx="8913823" cy="54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0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EA232-2D1B-E337-C4C5-251693A5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системы. </a:t>
            </a:r>
            <a:r>
              <a:rPr lang="ru-RU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Страница с формой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комментариев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10432-436A-D74D-DFD0-3319F599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DDDE81-28BE-0AE4-1B28-D58F5C6D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61" y="1690688"/>
            <a:ext cx="805927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822CA-DB32-6AE4-49D0-33B98CAF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A2AD7-0B0E-AA2B-5900-88906DC6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85775" indent="45000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выпускной квалификационной работы были выполнены все поставленные задачи.</a:t>
            </a:r>
          </a:p>
          <a:p>
            <a:pPr marL="0" marR="485775" indent="45000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тщательно изучена предметная область, а также основательно проанализированные существующие аналоги по сбору данных. Описаны все необходимые требования к разрабатываемой системе (функциональное, информационное, лингвистическое, программное, техническое, методическое, математическое). Проведен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анализ и построены все необходимые модели и диаграммы такие как: модель предметной области, BPMN диаграмма,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use-case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диаграмма, спецификация прецедентов, диаграмма классов, диаграмма компонентов. Также был разработан пользовательский интерфейс.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1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D7445-93CE-6E1D-CE20-6B056612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Апробация результатов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C3AE5-062F-586D-D845-AC0C9514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Участие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IX Всероссийской конференции молодых ученых «Наука и инновации XXI века» (г. Сургут, 2023 г.)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 Название проекта «Информационная система для определения выгодности постройки заведения общественного питания».</a:t>
            </a:r>
            <a:endParaRPr lang="ru-RU" sz="1800" dirty="0">
              <a:effectLst/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Участие в XXVII Открытой региональной студенческой научной конференции имени Г.И. Назина «Наука 60-й параллели».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Название проекта «Информационная система для определения выгодности постройки заведения общественного питания».</a:t>
            </a:r>
            <a:endParaRPr lang="ru-RU" sz="1800" dirty="0">
              <a:effectLst/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Участие в VI Национальной научно-практической студенческой конференции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«Проблемы и решения автоматизации XXI века». Название проекта «Информационная система для определения выгодности постройки заведения общественного питания»</a:t>
            </a:r>
            <a:endParaRPr lang="ru-RU" sz="1800" dirty="0">
              <a:effectLst/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47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86832-D326-21BF-613E-6D031258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D9A4E-FD3A-CAAC-A2E0-1744922E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Актуальность разрабатываемой информационной системы заключается в том, что количество заведений общественного питания за последнее время сильно возросло.</a:t>
            </a:r>
            <a:endParaRPr lang="en-US" sz="3200" dirty="0"/>
          </a:p>
          <a:p>
            <a:pPr marL="0" indent="0">
              <a:buNone/>
            </a:pPr>
            <a:r>
              <a:rPr lang="ru-RU" sz="3200" dirty="0">
                <a:effectLst/>
                <a:ea typeface="Calibri" panose="020F0502020204030204" pitchFamily="34" charset="0"/>
              </a:rPr>
              <a:t>И на фоне этих изменений владельцам заведений необходимо быстрое и современное средство, способное сэкономить затраты ресурсов и времени.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92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4B2FB-D62B-9C08-4534-690379D5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5776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0542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C1002-F4A9-E9F1-A9A9-7B054070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6FF83-1C61-6C7E-17D0-8DE14AF9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w1,w2,w3,w4</a:t>
            </a:r>
            <a:r>
              <a:rPr lang="ru-RU" dirty="0"/>
              <a:t> - весовые коэффициенты;</a:t>
            </a:r>
          </a:p>
          <a:p>
            <a:pPr marL="0" indent="0">
              <a:buNone/>
            </a:pPr>
            <a:r>
              <a:rPr lang="en-US" dirty="0"/>
              <a:t>k – </a:t>
            </a:r>
            <a:r>
              <a:rPr lang="ru-RU" dirty="0"/>
              <a:t>количество конкурентов;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ru-RU" dirty="0"/>
              <a:t> – количество людей;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ru-RU" dirty="0"/>
              <a:t> – количество организаций(супермаркетов);</a:t>
            </a:r>
          </a:p>
          <a:p>
            <a:pPr marL="0" indent="0">
              <a:buNone/>
            </a:pPr>
            <a:r>
              <a:rPr lang="en-US" dirty="0"/>
              <a:t>a –</a:t>
            </a:r>
            <a:r>
              <a:rPr lang="ru-RU" dirty="0"/>
              <a:t> цена аренды.</a:t>
            </a:r>
          </a:p>
          <a:p>
            <a:pPr marL="0" indent="0" algn="r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83539E-A773-C232-22BD-2E925F6F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45" y="1958790"/>
            <a:ext cx="7691343" cy="8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6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B7CF2-E1ED-8EB4-7797-6AACC066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B07CD-07F6-22EB-BFD2-D4A1E287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выпускной квалификационной работы является проектирование и разработка информационной системы для определения выгодности постройки  заведения общественного питания.</a:t>
            </a:r>
            <a:br>
              <a:rPr lang="ru-RU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необходимые для разработки системы, следующие: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Изучить предметную область и построить её модель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аналоги и провести их анализ; </a:t>
            </a:r>
            <a:endParaRPr lang="ru-RU" sz="2400" u="none" strike="noStrike" kern="10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все виды обеспечения; </a:t>
            </a:r>
            <a:endParaRPr lang="ru-RU" sz="2400" u="none" strike="noStrike" kern="10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информационную систему;</a:t>
            </a:r>
          </a:p>
          <a:p>
            <a:pPr marL="342900" indent="-342900"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информационную систему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7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92B3-2C79-FDA8-A467-F5E6F133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825B0B-0F19-7064-4A7C-CF0F40B4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21" y="325009"/>
            <a:ext cx="6352673" cy="6407982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521EB369-05B0-F098-9AEC-5AD9BAAC9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94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57433-71B2-4D92-FCD0-820F341E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AA04E-F786-8158-D057-EB498CE1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D8BF36-15B8-1D45-39A1-1A648D2E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37" y="1770812"/>
            <a:ext cx="3890539" cy="50600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49D210-DF3E-6636-502C-DF174031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76" y="1690688"/>
            <a:ext cx="3205460" cy="51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6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DD8E1-9222-7EA8-926E-8580CF6C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pic>
        <p:nvPicPr>
          <p:cNvPr id="3076" name="Picture 4" descr="Visual Studio Code - Code Editing. Redefined">
            <a:extLst>
              <a:ext uri="{FF2B5EF4-FFF2-40B4-BE49-F238E27FC236}">
                <a16:creationId xmlns:a16="http://schemas.microsoft.com/office/drawing/2014/main" id="{4F707A57-EC38-D66B-335E-FE88DB16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285386" cy="21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y SQLite becomes the popular embeded database?">
            <a:extLst>
              <a:ext uri="{FF2B5EF4-FFF2-40B4-BE49-F238E27FC236}">
                <a16:creationId xmlns:a16="http://schemas.microsoft.com/office/drawing/2014/main" id="{0850EED2-D049-6A8F-FDBD-C60C025CB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5" y="1825625"/>
            <a:ext cx="4974466" cy="21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ask (веб-фреймворк) — Википедия">
            <a:extLst>
              <a:ext uri="{FF2B5EF4-FFF2-40B4-BE49-F238E27FC236}">
                <a16:creationId xmlns:a16="http://schemas.microsoft.com/office/drawing/2014/main" id="{A0E699E8-1ABC-9408-CA34-FC9E98987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78" y="4103255"/>
            <a:ext cx="5114278" cy="20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2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FE95F-5ED6-F411-2916-B5BDF168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SWOT </a:t>
            </a:r>
            <a:r>
              <a:rPr lang="ru-RU" dirty="0"/>
              <a:t>анализа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D6C8EA-106F-8625-D957-50A06A17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81" y="1256405"/>
            <a:ext cx="9764488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FA898-910F-0918-A455-1DEB6E02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системы. Концептуальная модель предметной области</a:t>
            </a:r>
            <a:endParaRPr lang="ru-RU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0F8538-F682-C0B3-4A8A-44FD8156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DBD901-9DBE-8291-3821-C5322CA4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64" y="1390174"/>
            <a:ext cx="8470872" cy="53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9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BDFA6-E084-4B59-C462-4E4FDF7B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системы. Диаграмма вариантов использования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03C0EF-116D-DDDC-C43A-C8B86A0D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859F7C-14C8-E86E-6E9D-9CD03222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01" y="1547769"/>
            <a:ext cx="6675797" cy="50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076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466</Words>
  <Application>Microsoft Office PowerPoint</Application>
  <PresentationFormat>Широкоэкранный</PresentationFormat>
  <Paragraphs>56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</vt:lpstr>
      <vt:lpstr>Times New Roman</vt:lpstr>
      <vt:lpstr>Тема Office</vt:lpstr>
      <vt:lpstr>Информационная система для определения выгодности постройки заведения общественного питания</vt:lpstr>
      <vt:lpstr>Актуальность работы</vt:lpstr>
      <vt:lpstr>Цели и задачи</vt:lpstr>
      <vt:lpstr>Обзор аналогов</vt:lpstr>
      <vt:lpstr>Алгоритмическое обеспечение</vt:lpstr>
      <vt:lpstr>Технологический стек</vt:lpstr>
      <vt:lpstr>Таблица SWOT анализа</vt:lpstr>
      <vt:lpstr>Проектирование системы. Концептуальная модель предметной области</vt:lpstr>
      <vt:lpstr>Проектирование системы. Диаграмма вариантов использования</vt:lpstr>
      <vt:lpstr>Проектирование системы. BPMN-диаграмма</vt:lpstr>
      <vt:lpstr>Проектирование системы. Диаграмма классов</vt:lpstr>
      <vt:lpstr>Проектирование системы. Диаграмма компонентов</vt:lpstr>
      <vt:lpstr>Реализация системы. Главная страница</vt:lpstr>
      <vt:lpstr>Реализация системы. Рабочая страница</vt:lpstr>
      <vt:lpstr>Реализация системы. Страница результата</vt:lpstr>
      <vt:lpstr>Реализация системы. Страница комментариев</vt:lpstr>
      <vt:lpstr>Реализация системы. Страница с формой комментариев</vt:lpstr>
      <vt:lpstr>Заключение</vt:lpstr>
      <vt:lpstr>Апробация результатов</vt:lpstr>
      <vt:lpstr>Спасибо за внимание!</vt:lpstr>
      <vt:lpstr>Математическое обеспечение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для сбора данных используемых при постройке заведения общественного питания</dc:title>
  <dc:creator>Эльмир Хисматов</dc:creator>
  <cp:lastModifiedBy>Эльмир Хисматов</cp:lastModifiedBy>
  <cp:revision>15</cp:revision>
  <dcterms:created xsi:type="dcterms:W3CDTF">2023-06-11T10:58:00Z</dcterms:created>
  <dcterms:modified xsi:type="dcterms:W3CDTF">2023-06-13T00:45:05Z</dcterms:modified>
</cp:coreProperties>
</file>