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1"/>
  </p:notesMasterIdLst>
  <p:sldIdLst>
    <p:sldId id="257" r:id="rId2"/>
    <p:sldId id="262" r:id="rId3"/>
    <p:sldId id="258" r:id="rId4"/>
    <p:sldId id="270" r:id="rId5"/>
    <p:sldId id="271" r:id="rId6"/>
    <p:sldId id="264" r:id="rId7"/>
    <p:sldId id="266" r:id="rId8"/>
    <p:sldId id="268" r:id="rId9"/>
    <p:sldId id="269" r:id="rId10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나눔스퀘어 Bold" panose="020B0600000101010101" pitchFamily="50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BD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-926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분리수거 일러스트 투명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5" y="21971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054" y="903153"/>
            <a:ext cx="9385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</a:t>
            </a:r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능</a:t>
            </a:r>
            <a:r>
              <a:rPr lang="ko-KR" altLang="en-US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이용한 재활용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36006" y="2199896"/>
            <a:ext cx="2520000" cy="1620000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sz="2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151820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박주빈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154941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정관철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175774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정대한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선정이유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61207" y="4044950"/>
            <a:ext cx="2319986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 변수와 출력 값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</a:t>
            </a:r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기법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 수집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99349" y="5093637"/>
            <a:ext cx="51219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환경미화원의 재활용품 수거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컨베이어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벨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트에 적재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사람이 수작업으로 분류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1482" y="1006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분리수거 과정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09509" y="1427061"/>
            <a:ext cx="7751770" cy="3600000"/>
            <a:chOff x="2107909" y="1498181"/>
            <a:chExt cx="7751770" cy="360000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07909" y="1498181"/>
              <a:ext cx="2278543" cy="3600000"/>
            </a:xfrm>
            <a:prstGeom prst="rect">
              <a:avLst/>
            </a:prstGeom>
            <a:noFill/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0673" y="1498181"/>
              <a:ext cx="2275918" cy="3600000"/>
            </a:xfrm>
            <a:prstGeom prst="rect">
              <a:avLst/>
            </a:prstGeom>
            <a:noFill/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813" y="1498181"/>
              <a:ext cx="2288866" cy="3600000"/>
            </a:xfrm>
            <a:prstGeom prst="rect">
              <a:avLst/>
            </a:prstGeom>
            <a:noFill/>
          </p:spPr>
        </p:pic>
      </p:grpSp>
      <p:cxnSp>
        <p:nvCxnSpPr>
          <p:cNvPr id="25" name="직선 연결선 24"/>
          <p:cNvCxnSpPr/>
          <p:nvPr/>
        </p:nvCxnSpPr>
        <p:spPr>
          <a:xfrm>
            <a:off x="1026522" y="989148"/>
            <a:ext cx="23493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2227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선정이유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2218282" y="1423032"/>
            <a:ext cx="7729237" cy="3600000"/>
            <a:chOff x="2116682" y="2032632"/>
            <a:chExt cx="7729237" cy="360000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6682" y="2032632"/>
              <a:ext cx="2269753" cy="3600000"/>
            </a:xfrm>
            <a:prstGeom prst="rect">
              <a:avLst/>
            </a:prstGeom>
            <a:noFill/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6229" y="2032632"/>
              <a:ext cx="2269753" cy="3600000"/>
            </a:xfrm>
            <a:prstGeom prst="rect">
              <a:avLst/>
            </a:prstGeom>
            <a:noFill/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777" y="2032632"/>
              <a:ext cx="2270142" cy="3600000"/>
            </a:xfrm>
            <a:prstGeom prst="rect">
              <a:avLst/>
            </a:prstGeom>
            <a:noFill/>
          </p:spPr>
        </p:pic>
      </p:grpSp>
      <p:sp>
        <p:nvSpPr>
          <p:cNvPr id="23" name="TextBox 22"/>
          <p:cNvSpPr txBox="1"/>
          <p:nvPr/>
        </p:nvSpPr>
        <p:spPr>
          <a:xfrm>
            <a:off x="1061482" y="1006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분리수거 과정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026522" y="989148"/>
            <a:ext cx="23493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2227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선정이유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18282" y="5086954"/>
            <a:ext cx="77732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트랙터로 분류된 재활용품을 압축기로 운반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사람이 직접 이동되지 않은 재활용품들을 운반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압축 후 쓰레기 처리회사로 이동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7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C:/Users/han/AppData/Roaming/PolarisOffice/ETemp/4036_12157048/fImage68048263984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59" y="1266008"/>
            <a:ext cx="7649210" cy="4124960"/>
          </a:xfrm>
          <a:prstGeom prst="rect">
            <a:avLst/>
          </a:prstGeom>
          <a:noFill/>
        </p:spPr>
      </p:pic>
      <p:cxnSp>
        <p:nvCxnSpPr>
          <p:cNvPr id="21" name="직선 연결선 20"/>
          <p:cNvCxnSpPr/>
          <p:nvPr/>
        </p:nvCxnSpPr>
        <p:spPr>
          <a:xfrm>
            <a:off x="1026522" y="989148"/>
            <a:ext cx="23493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2227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선정이유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18282" y="5086954"/>
            <a:ext cx="82894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사람이 하기 어렵고 위험한 일에 인공지능을 적용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인공지능의 작동 메커니즘을 확인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5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2983" y="5718417"/>
            <a:ext cx="631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캔</a:t>
            </a:r>
            <a:endParaRPr lang="ko-KR" altLang="en-US" sz="4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32238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1489" y="437393"/>
            <a:ext cx="326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 변수와 출력 값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83" y="1992629"/>
            <a:ext cx="3561309" cy="2520000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056" y="1992630"/>
            <a:ext cx="2923257" cy="2520000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25"/>
          <a:stretch/>
        </p:blipFill>
        <p:spPr>
          <a:xfrm>
            <a:off x="8285776" y="1995351"/>
            <a:ext cx="3557016" cy="25200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5553112" y="5718417"/>
            <a:ext cx="1079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종이</a:t>
            </a:r>
            <a:endParaRPr lang="ko-KR" altLang="en-US" sz="4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20483" y="5718417"/>
            <a:ext cx="1973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플라스틱</a:t>
            </a:r>
            <a:endParaRPr lang="ko-KR" altLang="en-US" sz="4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1910480" y="4866640"/>
            <a:ext cx="427520" cy="589280"/>
          </a:xfrm>
          <a:prstGeom prst="downArrow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5878923" y="4866640"/>
            <a:ext cx="427520" cy="589280"/>
          </a:xfrm>
          <a:prstGeom prst="downArrow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10193532" y="4866640"/>
            <a:ext cx="427520" cy="589280"/>
          </a:xfrm>
          <a:prstGeom prst="downArrow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1999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6639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기법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0714" y="1006929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 및 자료의 분류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 descr="C:/Users/han/AppData/Roaming/PolarisOffice/ETemp/4036_12157048/fImage27871270782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2" y="1708150"/>
            <a:ext cx="5400000" cy="3541022"/>
          </a:xfrm>
          <a:prstGeom prst="rect">
            <a:avLst/>
          </a:prstGeom>
          <a:noFill/>
        </p:spPr>
      </p:pic>
      <p:pic>
        <p:nvPicPr>
          <p:cNvPr id="13" name="그림 12" descr="C:/Users/han/AppData/Roaming/PolarisOffice/ETemp/4036_12157048/fImage5691275179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92" y="2422657"/>
            <a:ext cx="5400000" cy="2112007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741635" y="5586337"/>
            <a:ext cx="4942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Supervised - Classification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25558" y="5586337"/>
            <a:ext cx="3283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Hold-out Method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16394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0890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 수집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3311" y="100692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</a:t>
            </a:r>
            <a:r>
              <a:rPr lang="en-US" altLang="ko-KR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en-US" altLang="ko-KR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ggle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2" y="1701381"/>
            <a:ext cx="56769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207" y="498947"/>
            <a:ext cx="4435507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863" y="3748621"/>
            <a:ext cx="4368193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115</Words>
  <Application>Microsoft Office PowerPoint</Application>
  <PresentationFormat>사용자 지정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Arial</vt:lpstr>
      <vt:lpstr>나눔스퀘어 ExtraBold</vt:lpstr>
      <vt:lpstr>맑은 고딕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정우철</cp:lastModifiedBy>
  <cp:revision>14</cp:revision>
  <dcterms:created xsi:type="dcterms:W3CDTF">2017-05-29T09:12:16Z</dcterms:created>
  <dcterms:modified xsi:type="dcterms:W3CDTF">2019-10-10T02:49:45Z</dcterms:modified>
</cp:coreProperties>
</file>