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53" r:id="rId13"/>
  </p:sldMasterIdLst>
  <p:sldIdLst>
    <p:sldId id="271" r:id="rId15"/>
    <p:sldId id="272" r:id="rId16"/>
    <p:sldId id="267" r:id="rId17"/>
    <p:sldId id="257" r:id="rId18"/>
    <p:sldId id="273" r:id="rId19"/>
    <p:sldId id="262" r:id="rId20"/>
    <p:sldId id="268" r:id="rId21"/>
    <p:sldId id="269" r:id="rId22"/>
    <p:sldId id="266" r:id="rId23"/>
    <p:sldId id="270" r:id="rId24"/>
    <p:sldId id="264" r:id="rId25"/>
    <p:sldId id="265" r:id="rId2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9986500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정대한/AppData/Roaming/PolarisOffice/ETemp/1968_951464/fImage13993998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9169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940161604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882020441.jpeg"></Relationship><Relationship Id="rId3" Type="http://schemas.openxmlformats.org/officeDocument/2006/relationships/image" Target="../media/fImage85752058467.png"></Relationship><Relationship Id="rId4" Type="http://schemas.microsoft.com/office/2007/relationships/hdphoto" Target="../media/OImage2053844.wdp"></Relationship><Relationship Id="rId5" Type="http://schemas.openxmlformats.org/officeDocument/2006/relationships/image" Target="../media/fImage281332066334.png"></Relationship><Relationship Id="rId6" Type="http://schemas.openxmlformats.org/officeDocument/2006/relationships/image" Target="../media/fImage208702076500.jpeg"></Relationship><Relationship Id="rId7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69004641.jpeg"></Relationship><Relationship Id="rId2" Type="http://schemas.openxmlformats.org/officeDocument/2006/relationships/image" Target="../media/fImage319301148467.jpe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49104418641.jpeg"></Relationship><Relationship Id="rId2" Type="http://schemas.openxmlformats.org/officeDocument/2006/relationships/image" Target="../media/fImage6380151878467.jpeg"></Relationship><Relationship Id="rId3" Type="http://schemas.openxmlformats.org/officeDocument/2006/relationships/image" Target="../media/fImage3418911886334.jpe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26941728467.png"></Relationship><Relationship Id="rId3" Type="http://schemas.openxmlformats.org/officeDocument/2006/relationships/image" Target="../media/fImage915811736334.pn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371311641.png"></Relationship><Relationship Id="rId4" Type="http://schemas.openxmlformats.org/officeDocument/2006/relationships/image" Target="../media/fImage200211188467.png"></Relationship><Relationship Id="rId5" Type="http://schemas.microsoft.com/office/2007/relationships/hdphoto" Target="../media/OImage1183345.wdp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328516334.png"></Relationship><Relationship Id="rId4" Type="http://schemas.microsoft.com/office/2007/relationships/hdphoto" Target="../media/OImage51.wdp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243381156500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42971586500.jpeg"></Relationship><Relationship Id="rId3" Type="http://schemas.openxmlformats.org/officeDocument/2006/relationships/image" Target="../media/fImage1259011599169.jpeg"></Relationship><Relationship Id="rId4" Type="http://schemas.openxmlformats.org/officeDocument/2006/relationships/image" Target="../media/fImage68111605724.png"></Relationship><Relationship Id="rId5" Type="http://schemas.openxmlformats.org/officeDocument/2006/relationships/image" Target="../media/fImage56311611478.png"></Relationship><Relationship Id="rId6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정대한/AppData/Roaming/PolarisOffice/ETemp/18684_20073336/fImage1940161604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" y="14605"/>
            <a:ext cx="12189460" cy="684530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3522345" y="3772535"/>
            <a:ext cx="51600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2000" cap="none" dirty="0" smtClean="0" b="0" strike="noStrike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마트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라</a:t>
            </a:r>
            <a:r>
              <a:rPr lang="en-US" altLang="ko-KR" sz="2000" cap="none" dirty="0" smtClean="0" b="0" strike="noStrike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커를 널리 </a:t>
            </a:r>
            <a:r>
              <a:rPr lang="en-US" altLang="ko-KR" sz="20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쓰라</a:t>
            </a:r>
            <a:endParaRPr lang="ko-KR" altLang="en-US" sz="2000" cap="none" dirty="0" smtClean="0" b="0" strike="noStrike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-11430" y="317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4, Who?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036320" y="1198880"/>
            <a:ext cx="3061335" cy="2461895"/>
          </a:xfrm>
          <a:prstGeom prst="rect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033145" y="3943985"/>
            <a:ext cx="3061335" cy="2461895"/>
          </a:xfrm>
          <a:prstGeom prst="rect"/>
          <a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colorTemperature colorTemp="1500"/>
                      </a14:imgEffect>
                      <a14:imgEffect>
                        <a14:sharpenSoften amount="100000"/>
                      </a14:imgEffect>
                      <a14:imgEffect>
                        <a14:brightnessContrast bright="-1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effectLst>
            <a:reflection algn="bl" blurRad="0" dir="5400000" dist="50800" stA="0" endPos="48000" sx="100000" sy="-100000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092190" y="3943985"/>
            <a:ext cx="3061335" cy="2461895"/>
          </a:xfrm>
          <a:prstGeom prst="rect"/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101715" y="1205230"/>
            <a:ext cx="3061335" cy="2461895"/>
          </a:xfrm>
          <a:prstGeom prst="rect"/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036320" y="3660140"/>
            <a:ext cx="3061335" cy="274955"/>
          </a:xfrm>
          <a:prstGeom prst="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DB 개발, 관리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033145" y="6393180"/>
            <a:ext cx="3061335" cy="274955"/>
          </a:xfrm>
          <a:prstGeom prst="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서버 개발, 관리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101715" y="6414135"/>
            <a:ext cx="3061335" cy="274955"/>
          </a:xfrm>
          <a:prstGeom prst="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하드웨어 개발, 관리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098540" y="3663315"/>
            <a:ext cx="3061335" cy="274955"/>
          </a:xfrm>
          <a:prstGeom prst="rect"/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앱 개발, 관리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396740" y="2148205"/>
            <a:ext cx="1700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최호열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406265" y="5156200"/>
            <a:ext cx="170053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박주빈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9478010" y="1595755"/>
            <a:ext cx="1700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정대한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9465310" y="2694940"/>
            <a:ext cx="1700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신현빈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9665335" y="5154930"/>
            <a:ext cx="170053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안현준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080" y="305435"/>
            <a:ext cx="10518140" cy="9544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5, schedule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3130" y="1388745"/>
          <a:ext cx="10341610" cy="49936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46225"/>
                <a:gridCol w="784225"/>
                <a:gridCol w="756285"/>
                <a:gridCol w="767715"/>
                <a:gridCol w="828040"/>
                <a:gridCol w="784860"/>
                <a:gridCol w="803910"/>
                <a:gridCol w="722630"/>
                <a:gridCol w="830580"/>
                <a:gridCol w="838835"/>
                <a:gridCol w="825500"/>
                <a:gridCol w="852805"/>
              </a:tblGrid>
              <a:tr h="72009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할일</a:t>
                      </a:r>
                      <a:r>
                        <a:rPr lang="en-US" altLang="ko-KR" sz="11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       </a:t>
                      </a:r>
                      <a:r>
                        <a:rPr lang="en-US" altLang="ko-KR" sz="15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기간</a:t>
                      </a:r>
                      <a:r>
                        <a:rPr lang="en-US" altLang="ko-KR" sz="11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 </a:t>
                      </a:r>
                      <a:endParaRPr lang="ko-KR" altLang="en-US" sz="11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3.19 - 3.26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3.26 - 4.02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4.02 - 4.09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4.09 - 4.16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4.23 - 4.30 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4.30 - 5.07 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5.07 - 5.14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5.14 - 5.21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5.21 - 5.28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5.28 - 6.04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6.04 - 6.11</a:t>
                      </a:r>
                      <a:endParaRPr lang="ko-KR" altLang="en-US" sz="12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계획 제안 및 분석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99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99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99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99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99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99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99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99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99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99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사전 샘플 제작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FFFF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FFFF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99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어플 제작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400" kern="1200" dirty="0" smtClean="0" cap="none" b="0" strike="noStrike"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DB 및 서버 구현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샘플 제작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99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계획 구현, 테스트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chemeClr val="tx1">
                              <a:tint val="7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최종 정리 </a:t>
                      </a:r>
                      <a:endParaRPr lang="ko-KR" altLang="en-US" sz="1400" kern="1200" dirty="0" smtClean="0" cap="none" b="0" strike="noStrike">
                        <a:solidFill>
                          <a:schemeClr val="tx1">
                            <a:tint val="7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　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4"/>
          <p:cNvSpPr>
            <a:spLocks/>
          </p:cNvSpPr>
          <p:nvPr/>
        </p:nvSpPr>
        <p:spPr>
          <a:xfrm rot="0">
            <a:off x="2510155" y="2298700"/>
            <a:ext cx="1517015" cy="26225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509520" y="2932430"/>
            <a:ext cx="2225675" cy="21272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022090" y="3528695"/>
            <a:ext cx="4652010" cy="24955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022090" y="4109720"/>
            <a:ext cx="4624070" cy="24955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645785" y="4703445"/>
            <a:ext cx="3792855" cy="24955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7989570" y="5352415"/>
            <a:ext cx="2346960" cy="21272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794750" y="5986145"/>
            <a:ext cx="2402205" cy="212725"/>
          </a:xfrm>
          <a:prstGeom prst="left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162425" y="2775585"/>
            <a:ext cx="3862070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Thank you.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270" y="317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latin typeface="맑은 고딕" charset="0"/>
                <a:ea typeface="맑은 고딕" charset="0"/>
              </a:rPr>
              <a:t>  목차</a:t>
            </a:r>
            <a:endParaRPr lang="ko-KR" altLang="en-US" sz="5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6370"/>
            <a:ext cx="10516870" cy="503491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Why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↓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What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↓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How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↓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Who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↓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Schedule</a:t>
            </a:r>
            <a:endParaRPr lang="ko-KR" altLang="en-US" sz="2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080" y="5080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1, Why?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070" y="1925955"/>
            <a:ext cx="5775960" cy="4324985"/>
          </a:xfrm>
          <a:prstGeom prst="rect"/>
          <a:noFill/>
        </p:spPr>
      </p:pic>
      <p:pic>
        <p:nvPicPr>
          <p:cNvPr id="4" name="그림 3" descr="C:/Users/정대한/AppData/Roaming/PolarisOffice/ETemp/14444_15224456/fImage31930114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933440" y="1848485"/>
            <a:ext cx="6296660" cy="439039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347980" y="1342390"/>
            <a:ext cx="11506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사물함이 신청제이며 정작 필요한 사람이 사용하지 못할 수 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2065" y="-12700"/>
            <a:ext cx="11370945" cy="12877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1, Why?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34975" y="1435100"/>
            <a:ext cx="11407140" cy="5163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45490" y="1664970"/>
            <a:ext cx="3268345" cy="415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345" y="1802130"/>
            <a:ext cx="2779395" cy="494474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05985" y="1801495"/>
            <a:ext cx="2780030" cy="494411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60740" y="1800860"/>
            <a:ext cx="2767965" cy="4920615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596900" y="1193165"/>
            <a:ext cx="1078611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물건을 맡기기 위해 사물함의 정보를 알아보고자 해도 아무도 알려주지 않는다.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8735" y="317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1, Why?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24205" y="1323975"/>
            <a:ext cx="10955655" cy="5124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언택트 : 접촉을 뜻하는 콘택트(contact)에 부정ㆍ반대를 뜻하는 언(un)을 붙인 신조어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정대한/AppData/Roaming/PolarisOffice/ETemp/14444_15224456/fImage38269417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840" y="2261870"/>
            <a:ext cx="5307965" cy="4187190"/>
          </a:xfrm>
          <a:prstGeom prst="rect"/>
          <a:noFill/>
        </p:spPr>
      </p:pic>
      <p:pic>
        <p:nvPicPr>
          <p:cNvPr id="5" name="그림 4" descr="C:/Users/정대한/AppData/Roaming/PolarisOffice/ETemp/14444_15224456/fImage91581173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1285" y="2261235"/>
            <a:ext cx="4811395" cy="43859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540" y="140335"/>
            <a:ext cx="10517505" cy="8337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2, What?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9105" y="1341755"/>
            <a:ext cx="11258550" cy="45237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1, LED, 어플을 이용한 비어있는 사물함의 확인</a:t>
            </a:r>
            <a:endParaRPr lang="ko-KR" altLang="en-US" sz="22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1725" y="2332355"/>
            <a:ext cx="3945255" cy="395160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3050" y="1758315"/>
            <a:ext cx="4507230" cy="4526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-182245" y="5397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 2, What?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11810" y="1390650"/>
            <a:ext cx="109435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2, 사물함 예약시스템</a:t>
            </a:r>
            <a:endParaRPr lang="ko-KR" altLang="en-US" sz="22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86785" y="1780540"/>
            <a:ext cx="5199380" cy="4320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780" y="5080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2, What?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63270" y="1341120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3, 사물함 정보 알림 시스템</a:t>
            </a:r>
            <a:endParaRPr lang="ko-KR" altLang="en-US" sz="22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2050" y="1774190"/>
            <a:ext cx="4792345" cy="4797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270" y="317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 3, How?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7040" y="3870960"/>
            <a:ext cx="3016250" cy="298831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8220" y="2298065"/>
            <a:ext cx="1899920" cy="1424305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01970" y="664845"/>
            <a:ext cx="2673985" cy="257873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83955" y="2187575"/>
            <a:ext cx="2872105" cy="4900930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0" flipH="1">
            <a:off x="2981960" y="3392805"/>
            <a:ext cx="521970" cy="634365"/>
          </a:xfrm>
          <a:prstGeom prst="straightConnector1"/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H="1">
            <a:off x="4622165" y="1814195"/>
            <a:ext cx="770890" cy="820420"/>
          </a:xfrm>
          <a:prstGeom prst="straightConnector1"/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8162925" y="2907665"/>
            <a:ext cx="696595" cy="671830"/>
          </a:xfrm>
          <a:prstGeom prst="straightConnector1"/>
          <a:ln w="571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>
            <a:off x="9380855" y="3615690"/>
            <a:ext cx="1728470" cy="1200785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APP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안드로이드 스튜디오(Java)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8176260" y="894715"/>
            <a:ext cx="2199640" cy="1200785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서버 :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아파치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DB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My sql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3764915" y="3801745"/>
            <a:ext cx="17653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HW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아두이노,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라즈베리 파이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441950" y="3815080"/>
            <a:ext cx="3058160" cy="647700"/>
          </a:xfrm>
          <a:prstGeom prst="rect"/>
          <a:solidFill>
            <a:srgbClr val="DDEBF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개발환경 :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WINDOWS 10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5439410" y="4681855"/>
            <a:ext cx="3058160" cy="924560"/>
          </a:xfrm>
          <a:prstGeom prst="rect"/>
          <a:solidFill>
            <a:srgbClr val="DDEBF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개발도구 :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아두이노, 아파치, My sql,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안드로이드 스튜디오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36235" y="5797550"/>
            <a:ext cx="3058160" cy="647700"/>
          </a:xfrm>
          <a:prstGeom prst="rect"/>
          <a:solidFill>
            <a:srgbClr val="DDEBF7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개발언어 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Java, C, C++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대한 정</dc:creator>
  <cp:lastModifiedBy>대한 정</cp:lastModifiedBy>
</cp:coreProperties>
</file>