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3" r:id="rId6"/>
    <p:sldId id="259" r:id="rId7"/>
    <p:sldId id="265" r:id="rId8"/>
    <p:sldId id="260" r:id="rId9"/>
    <p:sldId id="266" r:id="rId10"/>
    <p:sldId id="267" r:id="rId11"/>
    <p:sldId id="261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857DE1-01A6-4EC4-8068-69A9A3420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DD7159-A181-4E5F-BD8B-72A8521B2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730AB2-EFAD-4BE1-AB02-63737109B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4852-F92A-4F94-BE69-C9617D160B2D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C3512E-1D98-48DD-B97B-D66687551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1AE956-7643-4AFF-AF21-19BD13C5C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97E88-FE8B-4545-8B9A-C6A366EB7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233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737F4E-38D3-4F5F-928E-EBC6E8555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60844A-4D82-4553-AA62-E0DC8772C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BEAB9E-549E-4DE1-8A61-3789E06F7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4852-F92A-4F94-BE69-C9617D160B2D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E223D7-303F-457E-9B13-FE4758C89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321A19-0936-4317-9404-1DDDC851A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97E88-FE8B-4545-8B9A-C6A366EB7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473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54205A8-F4F5-4764-BC4E-701A7D3343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548C77-3891-4339-93E8-37D94042AF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B863AD-3A2F-4BBE-B64B-2A6913794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4852-F92A-4F94-BE69-C9617D160B2D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7B5317-9676-4EFD-91D2-E58F5F42F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D7BDD3-41ED-4244-84C4-D771EAF5D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97E88-FE8B-4545-8B9A-C6A366EB7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069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97D0B0-2689-43EB-A4DC-1F6955B02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7BD0E8-A8B4-4CCB-A6BC-CB2714256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5B411A-CB3B-474E-BF83-A6D33650E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4852-F92A-4F94-BE69-C9617D160B2D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FDCA6D-F094-49B1-8166-CFF822B48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25E03F-8AE0-4CE7-8F8C-18E81F36E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97E88-FE8B-4545-8B9A-C6A366EB7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855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2E49C-F933-49C7-8ACF-338895AB1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D7D95E-828D-4263-9985-2B4B4B11B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0FCAC-F51F-4A81-B64A-63DCCFC9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4852-F92A-4F94-BE69-C9617D160B2D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4833F6-A351-4FAE-8434-197B7B4FD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51FA54-DBC9-4584-A109-AD3AA9B36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97E88-FE8B-4545-8B9A-C6A366EB7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01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9A9E6-C77B-4248-AC39-7DBE2D613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EE8395-C80A-4FE6-9BA1-846B8E60CC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370644-8BA4-4426-8C39-61272CDB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DC4280-1592-4AD7-B73F-94A5FD846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4852-F92A-4F94-BE69-C9617D160B2D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8C603B-467B-4E49-ACBB-3699A7C97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490EAF-FCF2-40CB-BC3E-035FB8710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97E88-FE8B-4545-8B9A-C6A366EB7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759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174871-DBE7-4A10-A4F9-BD22D818E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F9A838-C365-462A-A9A9-AD20E9296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4EAC2E-40AD-43BC-B92C-D5CF3F13F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D694FDC-9CC7-4418-853E-5A2AB6D495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6EA3006-8DCD-4654-8102-1A67A4B424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A44451-41A0-4C28-AD33-FCB6136CD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4852-F92A-4F94-BE69-C9617D160B2D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40E1DB5-E5A7-43AE-9F7D-A8FCEE923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207BD75-AAC9-40BD-93E3-41B66306D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97E88-FE8B-4545-8B9A-C6A366EB7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582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DF6546-59F9-4F77-917C-A97050659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F106C-9AEB-4776-B5DC-A8DEB93AD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4852-F92A-4F94-BE69-C9617D160B2D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6F9D6F-9242-4E16-A33D-7424055C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D896E0-5E11-4D56-9120-10F56FA5B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97E88-FE8B-4545-8B9A-C6A366EB7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260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8AC577-2864-4B6F-BD5F-C881965DA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4852-F92A-4F94-BE69-C9617D160B2D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9688CE9-ADBF-44F5-8DEC-01BC0ED9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04F55F-3F5C-490E-9A0D-303B29B86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97E88-FE8B-4545-8B9A-C6A366EB7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728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200755-9F3F-48BA-9025-71CB495BD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0CA046-BAC9-4A74-A7BC-4C9884E35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6912EC-8796-4239-B2A2-68AB3364F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2255E0-6746-4BC8-8E63-67F0F462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4852-F92A-4F94-BE69-C9617D160B2D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7ECA88-8835-42F3-8BA1-C576EF712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D42BD7-22A2-4F27-9968-3F5A5ED0F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97E88-FE8B-4545-8B9A-C6A366EB7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466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B8FE4F-7278-4219-A4C2-734BE6AAB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4EC57B-AA79-498F-AE57-D363470E2C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D65914-30F9-41D5-A9E3-60F96A78B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8F7C4C-73E5-449A-9CB6-4E6691DD1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4852-F92A-4F94-BE69-C9617D160B2D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9E08FC-493A-413E-9D0C-0BE951554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FFBC4B-6D57-4B0B-847D-038BE76F3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97E88-FE8B-4545-8B9A-C6A366EB7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925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0402A44-F444-4A5F-9B59-6368ED9D3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969D50-C4EC-4051-9EF3-560E21E4C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D7AAB2-CB63-4262-90D6-F43C4A6144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74852-F92A-4F94-BE69-C9617D160B2D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590581-15E8-4C9F-A0D6-086ACB3C68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C52EB7-53F4-44DC-8006-26B738AA5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97E88-FE8B-4545-8B9A-C6A366EB7C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048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eveloper.riotgames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16CF6D-3086-49D3-B0D0-56237AE56C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>
                <a:latin typeface="+mn-ea"/>
                <a:ea typeface="+mn-ea"/>
              </a:rPr>
              <a:t>MySQL-Sqoop-Hive</a:t>
            </a:r>
            <a:r>
              <a:rPr lang="ko-KR" altLang="en-US" sz="4800" dirty="0">
                <a:latin typeface="+mn-ea"/>
                <a:ea typeface="+mn-ea"/>
              </a:rPr>
              <a:t>를 이용한</a:t>
            </a:r>
            <a:br>
              <a:rPr lang="en-US" altLang="ko-KR" sz="4800" dirty="0">
                <a:latin typeface="+mn-ea"/>
                <a:ea typeface="+mn-ea"/>
              </a:rPr>
            </a:br>
            <a:r>
              <a:rPr lang="ko-KR" altLang="en-US" sz="4800" dirty="0">
                <a:latin typeface="+mn-ea"/>
                <a:ea typeface="+mn-ea"/>
              </a:rPr>
              <a:t>게임 데이터 분석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3493C9-DD84-4746-93D3-C24E63E6D3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151820 </a:t>
            </a:r>
            <a:r>
              <a:rPr lang="ko-KR" altLang="en-US" dirty="0" err="1"/>
              <a:t>박주빈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2012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F11D3-0724-4CE9-B195-B463F12F0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데이터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F2857A-DBF5-4836-AE1D-5D7AE6943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리그 오브 레전드는 </a:t>
            </a:r>
            <a:r>
              <a:rPr lang="en-US" altLang="ko-KR" dirty="0"/>
              <a:t>2009</a:t>
            </a:r>
            <a:r>
              <a:rPr lang="ko-KR" altLang="en-US" dirty="0"/>
              <a:t>년에 출시된 </a:t>
            </a:r>
            <a:r>
              <a:rPr lang="en-US" altLang="ko-KR" dirty="0"/>
              <a:t>10</a:t>
            </a:r>
            <a:r>
              <a:rPr lang="ko-KR" altLang="en-US" dirty="0"/>
              <a:t>년도 더 넘은 장수게임</a:t>
            </a:r>
            <a:r>
              <a:rPr lang="en-US" altLang="ko-KR" dirty="0"/>
              <a:t>. </a:t>
            </a:r>
            <a:r>
              <a:rPr lang="ko-KR" altLang="en-US" dirty="0"/>
              <a:t>그런데 올해 </a:t>
            </a:r>
            <a:r>
              <a:rPr lang="en-US" altLang="ko-KR" dirty="0"/>
              <a:t>7</a:t>
            </a:r>
            <a:r>
              <a:rPr lang="ko-KR" altLang="en-US" dirty="0"/>
              <a:t>월 중 치명적인 버그가 존재했다는 사실이 밝혀졌고 그 내용은 게임의 기본 시스템들 중 하나인 </a:t>
            </a:r>
            <a:r>
              <a:rPr lang="en-US" altLang="ko-KR" dirty="0"/>
              <a:t>‘</a:t>
            </a:r>
            <a:r>
              <a:rPr lang="ko-KR" altLang="en-US" dirty="0" err="1"/>
              <a:t>미니언</a:t>
            </a:r>
            <a:r>
              <a:rPr lang="en-US" altLang="ko-KR" dirty="0"/>
              <a:t>’</a:t>
            </a:r>
            <a:r>
              <a:rPr lang="ko-KR" altLang="en-US" dirty="0"/>
              <a:t>이라고 불리는 요소가 한쪽 진영</a:t>
            </a:r>
            <a:r>
              <a:rPr lang="en-US" altLang="ko-KR" dirty="0"/>
              <a:t>(BLUE team)</a:t>
            </a:r>
            <a:r>
              <a:rPr lang="ko-KR" altLang="en-US" dirty="0"/>
              <a:t>이 다른 진영</a:t>
            </a:r>
            <a:r>
              <a:rPr lang="en-US" altLang="ko-KR" dirty="0"/>
              <a:t>(RED team)</a:t>
            </a:r>
            <a:r>
              <a:rPr lang="ko-KR" altLang="en-US" dirty="0"/>
              <a:t>보다 유리하게 프로그래밍 되어있었다는 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 그 버그가 존재했던 버전의 패치에서 </a:t>
            </a:r>
            <a:r>
              <a:rPr lang="en-US" altLang="ko-KR" dirty="0"/>
              <a:t>BLUE</a:t>
            </a:r>
            <a:r>
              <a:rPr lang="ko-KR" altLang="en-US" dirty="0"/>
              <a:t> </a:t>
            </a:r>
            <a:r>
              <a:rPr lang="en-US" altLang="ko-KR" dirty="0"/>
              <a:t>team</a:t>
            </a:r>
            <a:r>
              <a:rPr lang="ko-KR" altLang="en-US" dirty="0"/>
              <a:t>의 승률과 </a:t>
            </a:r>
            <a:r>
              <a:rPr lang="en-US" altLang="ko-KR" dirty="0"/>
              <a:t>RED</a:t>
            </a:r>
            <a:r>
              <a:rPr lang="ko-KR" altLang="en-US" dirty="0"/>
              <a:t> </a:t>
            </a:r>
            <a:r>
              <a:rPr lang="en-US" altLang="ko-KR" dirty="0"/>
              <a:t>team</a:t>
            </a:r>
            <a:r>
              <a:rPr lang="ko-KR" altLang="en-US" dirty="0"/>
              <a:t>의 승률을 비교하여 유의미한 차이를 찾을 수 있는지 분석해 보고자 함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8430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248D1D-3E46-4142-B93F-E6F897C6B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추가 분석</a:t>
            </a:r>
            <a:r>
              <a:rPr lang="en-US" altLang="ko-KR" dirty="0"/>
              <a:t>(AI)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A1CC7C-F699-431D-806E-5BD841657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072" y="1825625"/>
            <a:ext cx="5521036" cy="4351338"/>
          </a:xfrm>
        </p:spPr>
        <p:txBody>
          <a:bodyPr/>
          <a:lstStyle/>
          <a:p>
            <a:r>
              <a:rPr lang="en-US" altLang="ko-KR" dirty="0"/>
              <a:t>‘RIOT API’</a:t>
            </a:r>
            <a:r>
              <a:rPr lang="ko-KR" altLang="en-US" dirty="0"/>
              <a:t>를 이용하여 구할 수 있는 데이터의 종류는 정말 다양하고 방대함</a:t>
            </a:r>
            <a:r>
              <a:rPr lang="en-US" altLang="ko-KR" dirty="0"/>
              <a:t>(</a:t>
            </a:r>
            <a:r>
              <a:rPr lang="ko-KR" altLang="en-US" dirty="0"/>
              <a:t>표본 개수가 몇 십만 게임 이상</a:t>
            </a:r>
            <a:r>
              <a:rPr lang="en-US" altLang="ko-KR" dirty="0"/>
              <a:t>).</a:t>
            </a:r>
          </a:p>
          <a:p>
            <a:endParaRPr lang="en-US" altLang="ko-KR" dirty="0"/>
          </a:p>
          <a:p>
            <a:r>
              <a:rPr lang="ko-KR" altLang="en-US" dirty="0"/>
              <a:t>따라서 차후 분석해보고 싶은 내용이 생긴다면 추가적으로 </a:t>
            </a:r>
            <a:r>
              <a:rPr lang="en-US" altLang="ko-KR" dirty="0"/>
              <a:t>Python</a:t>
            </a:r>
            <a:r>
              <a:rPr lang="ko-KR" altLang="en-US" dirty="0"/>
              <a:t>을 통해 인공지능 모델을 이용하여 분석을 해보고자 함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ex) </a:t>
            </a:r>
            <a:r>
              <a:rPr lang="ko-KR" altLang="en-US" dirty="0"/>
              <a:t>승패 예측 모델링</a:t>
            </a:r>
            <a:endParaRPr lang="en-US" altLang="ko-KR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C9726E-7D93-46A2-8862-57DA1DC9F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363" y="1690688"/>
            <a:ext cx="5245704" cy="3119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A641F7-1487-44F5-A22D-3611A5F77CD7}"/>
              </a:ext>
            </a:extLst>
          </p:cNvPr>
          <p:cNvSpPr txBox="1"/>
          <p:nvPr/>
        </p:nvSpPr>
        <p:spPr>
          <a:xfrm>
            <a:off x="6794801" y="5091545"/>
            <a:ext cx="4540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‘</a:t>
            </a:r>
            <a:r>
              <a:rPr lang="ko-KR" altLang="en-US" dirty="0"/>
              <a:t>리그 오브 레전드</a:t>
            </a:r>
            <a:r>
              <a:rPr lang="en-US" altLang="ko-KR" dirty="0"/>
              <a:t>’</a:t>
            </a:r>
            <a:r>
              <a:rPr lang="ko-KR" altLang="en-US" dirty="0"/>
              <a:t>의 대표적 논쟁거리</a:t>
            </a:r>
            <a:br>
              <a:rPr lang="en-US" altLang="ko-KR" dirty="0"/>
            </a:br>
            <a:r>
              <a:rPr lang="en-US" altLang="ko-KR" dirty="0"/>
              <a:t>D</a:t>
            </a:r>
            <a:r>
              <a:rPr lang="ko-KR" altLang="en-US" dirty="0"/>
              <a:t>점멸 </a:t>
            </a:r>
            <a:r>
              <a:rPr lang="en-US" altLang="ko-KR" dirty="0"/>
              <a:t>vs F</a:t>
            </a:r>
            <a:r>
              <a:rPr lang="ko-KR" altLang="en-US" dirty="0"/>
              <a:t>점멸</a:t>
            </a:r>
          </a:p>
        </p:txBody>
      </p:sp>
    </p:spTree>
    <p:extLst>
      <p:ext uri="{BB962C8B-B14F-4D97-AF65-F5344CB8AC3E}">
        <p14:creationId xmlns:p14="http://schemas.microsoft.com/office/powerpoint/2010/main" val="1629232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5FC3D-1AB2-4576-B2B8-23D6A6502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7216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993190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5028C3-4A8F-4106-A8BF-B4BAE58DD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279265-2BCD-4189-8D0F-1EBB0DE3E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주제 선정 이유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데이터 수집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데이터 분석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추가 분석</a:t>
            </a:r>
            <a:r>
              <a:rPr lang="en-US" altLang="ko-KR" dirty="0"/>
              <a:t>(AI)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4588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96295-6110-4DC2-81BC-9A1C65B14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주제 선정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500CD4-5954-4808-B941-C3B74FFD1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98" y="1869460"/>
            <a:ext cx="5224535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평소 게임 대회를 즐겨보는 편인데 그 중 </a:t>
            </a:r>
            <a:r>
              <a:rPr lang="en-US" altLang="ko-KR" dirty="0"/>
              <a:t>‘</a:t>
            </a:r>
            <a:r>
              <a:rPr lang="ko-KR" altLang="en-US" dirty="0"/>
              <a:t>리그 오브 레전드</a:t>
            </a:r>
            <a:r>
              <a:rPr lang="en-US" altLang="ko-KR" dirty="0"/>
              <a:t>’ </a:t>
            </a:r>
            <a:r>
              <a:rPr lang="ko-KR" altLang="en-US" dirty="0"/>
              <a:t>라는 게임에 관심이 큼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미국 인공지능</a:t>
            </a:r>
            <a:r>
              <a:rPr lang="en-US" altLang="ko-KR" dirty="0"/>
              <a:t> </a:t>
            </a:r>
            <a:r>
              <a:rPr lang="ko-KR" altLang="en-US" dirty="0"/>
              <a:t>스타트업 팔콘에서 만든 </a:t>
            </a:r>
            <a:r>
              <a:rPr lang="en-US" altLang="ko-KR" dirty="0"/>
              <a:t>AI ‘SENPAI’</a:t>
            </a:r>
            <a:r>
              <a:rPr lang="ko-KR" altLang="en-US" dirty="0"/>
              <a:t>가 </a:t>
            </a:r>
            <a:r>
              <a:rPr lang="en-US" altLang="ko-KR" dirty="0"/>
              <a:t>‘</a:t>
            </a:r>
            <a:r>
              <a:rPr lang="ko-KR" altLang="en-US" dirty="0"/>
              <a:t>리그 오브 레전드</a:t>
            </a:r>
            <a:r>
              <a:rPr lang="en-US" altLang="ko-KR" dirty="0"/>
              <a:t>’</a:t>
            </a:r>
            <a:r>
              <a:rPr lang="ko-KR" altLang="en-US" dirty="0"/>
              <a:t>의 가장 큰 대회의 토너먼트 대진 결과를</a:t>
            </a:r>
            <a:r>
              <a:rPr lang="en-US" altLang="ko-KR" dirty="0"/>
              <a:t> 100% </a:t>
            </a:r>
            <a:r>
              <a:rPr lang="ko-KR" altLang="en-US" dirty="0"/>
              <a:t>적중률로 맞추는 데 성공하여 화제가 되었음</a:t>
            </a:r>
            <a:r>
              <a:rPr lang="en-US" altLang="ko-KR" dirty="0"/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D7A791A-F577-4386-9298-BB425C3C0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650" y="1690688"/>
            <a:ext cx="4887150" cy="4708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713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3C0B2E-4A49-4616-A257-49AF8BCEC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주제 선정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6BF4A5-2BBD-493C-8267-317AF8983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또한 매일 쌓이고 있는</a:t>
            </a:r>
            <a:r>
              <a:rPr lang="en-US" altLang="ko-KR" dirty="0"/>
              <a:t> </a:t>
            </a:r>
            <a:r>
              <a:rPr lang="ko-KR" altLang="en-US" dirty="0"/>
              <a:t>방대한 양의 데이터를 통해 유저들에게 정보를 제공해주는 통계 사이트가 이미 여럿 존재함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6E7082-951E-4207-AA63-E4E8CA1A3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463" y="3079029"/>
            <a:ext cx="4481943" cy="35408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F03FB31-2E60-4433-90A2-35F31DCCE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5948" y="3079029"/>
            <a:ext cx="4257534" cy="354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244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ACF213-AB63-4E10-BBE6-6B1E06C58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주제 선정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38D226-4BD8-4DAD-8570-021D4FA7B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‘</a:t>
            </a:r>
            <a:r>
              <a:rPr lang="ko-KR" altLang="en-US" dirty="0"/>
              <a:t>리그 오브 레전드</a:t>
            </a:r>
            <a:r>
              <a:rPr lang="en-US" altLang="ko-KR" dirty="0"/>
              <a:t>’ </a:t>
            </a:r>
            <a:r>
              <a:rPr lang="ko-KR" altLang="en-US" dirty="0"/>
              <a:t>라는 게임의 데이터를 이용하여 평소에 궁금했던 부분을 직접 알아보고 싶어 선정하게 되었음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6808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198EEB-8269-4E2E-B234-AC7D8FCFC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데이터 수집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F1EB92-0187-419A-B3DC-A09956B59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‘</a:t>
            </a:r>
            <a:r>
              <a:rPr lang="ko-KR" altLang="en-US" dirty="0">
                <a:latin typeface="+mn-ea"/>
              </a:rPr>
              <a:t>리그 오브 레전드</a:t>
            </a:r>
            <a:r>
              <a:rPr lang="en-US" altLang="ko-KR" dirty="0">
                <a:latin typeface="+mn-ea"/>
              </a:rPr>
              <a:t>’</a:t>
            </a:r>
            <a:r>
              <a:rPr lang="ko-KR" altLang="en-US" dirty="0">
                <a:latin typeface="+mn-ea"/>
              </a:rPr>
              <a:t>의 개발회사인 </a:t>
            </a:r>
            <a:r>
              <a:rPr lang="en-US" altLang="ko-KR" dirty="0">
                <a:latin typeface="+mn-ea"/>
              </a:rPr>
              <a:t>‘</a:t>
            </a:r>
            <a:r>
              <a:rPr lang="ko-KR" altLang="en-US" dirty="0" err="1">
                <a:latin typeface="+mn-ea"/>
              </a:rPr>
              <a:t>라이엇</a:t>
            </a:r>
            <a:r>
              <a:rPr lang="ko-KR" altLang="en-US" dirty="0">
                <a:latin typeface="+mn-ea"/>
              </a:rPr>
              <a:t> 게임즈</a:t>
            </a:r>
            <a:r>
              <a:rPr lang="en-US" altLang="ko-KR" dirty="0">
                <a:latin typeface="+mn-ea"/>
              </a:rPr>
              <a:t>’</a:t>
            </a:r>
            <a:r>
              <a:rPr lang="ko-KR" altLang="en-US" dirty="0">
                <a:latin typeface="+mn-ea"/>
              </a:rPr>
              <a:t>에선 </a:t>
            </a:r>
            <a:r>
              <a:rPr lang="en-US" altLang="ko-KR" dirty="0">
                <a:latin typeface="+mn-ea"/>
              </a:rPr>
              <a:t>‘</a:t>
            </a:r>
            <a:r>
              <a:rPr lang="en-US" altLang="ko-KR" i="0" dirty="0">
                <a:solidFill>
                  <a:srgbClr val="333333"/>
                </a:solidFill>
                <a:effectLst/>
                <a:latin typeface="+mn-ea"/>
              </a:rPr>
              <a:t>Riot API'</a:t>
            </a:r>
            <a:r>
              <a:rPr lang="ko-KR" altLang="en-US" i="0" dirty="0">
                <a:solidFill>
                  <a:srgbClr val="333333"/>
                </a:solidFill>
                <a:effectLst/>
                <a:latin typeface="+mn-ea"/>
              </a:rPr>
              <a:t>를 이용하여 데이터를 수집해 유저에게 유용한 정보를 제공하고 있음</a:t>
            </a:r>
            <a:r>
              <a:rPr lang="en-US" altLang="ko-KR" i="0" dirty="0">
                <a:solidFill>
                  <a:srgbClr val="333333"/>
                </a:solidFill>
                <a:effectLst/>
                <a:latin typeface="+mn-ea"/>
              </a:rPr>
              <a:t>. (</a:t>
            </a:r>
            <a:r>
              <a:rPr lang="ko-KR" altLang="en-US" i="0" dirty="0">
                <a:solidFill>
                  <a:srgbClr val="333333"/>
                </a:solidFill>
                <a:effectLst/>
                <a:latin typeface="+mn-ea"/>
              </a:rPr>
              <a:t>주소 </a:t>
            </a:r>
            <a:r>
              <a:rPr lang="en-US" altLang="ko-KR" i="0" dirty="0">
                <a:solidFill>
                  <a:srgbClr val="333333"/>
                </a:solidFill>
                <a:effectLst/>
                <a:latin typeface="+mn-ea"/>
              </a:rPr>
              <a:t>- </a:t>
            </a:r>
            <a:r>
              <a:rPr lang="en-US" altLang="ko-KR" i="0" dirty="0">
                <a:solidFill>
                  <a:srgbClr val="333333"/>
                </a:solidFill>
                <a:effectLst/>
                <a:latin typeface="+mn-ea"/>
                <a:hlinkClick r:id="rId2"/>
              </a:rPr>
              <a:t>https://developer.riotgames.com/</a:t>
            </a:r>
            <a:r>
              <a:rPr lang="en-US" altLang="ko-KR" i="0" dirty="0">
                <a:solidFill>
                  <a:srgbClr val="333333"/>
                </a:solidFill>
                <a:effectLst/>
                <a:latin typeface="+mn-ea"/>
              </a:rPr>
              <a:t>)</a:t>
            </a:r>
          </a:p>
          <a:p>
            <a:endParaRPr lang="en-US" altLang="ko-KR" dirty="0">
              <a:solidFill>
                <a:srgbClr val="333333"/>
              </a:solidFill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A2E4605-AF8C-4C3F-BF3F-8D6FBDF9B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7153" y="3231572"/>
            <a:ext cx="6777693" cy="342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714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4A425-701D-4D22-9B55-824F84480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데이터 수집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2E083A-9264-492E-94F7-2269DA64F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33333"/>
                </a:solidFill>
                <a:latin typeface="+mn-ea"/>
              </a:rPr>
              <a:t>Python</a:t>
            </a:r>
            <a:r>
              <a:rPr lang="ko-KR" altLang="en-US" dirty="0">
                <a:solidFill>
                  <a:srgbClr val="333333"/>
                </a:solidFill>
                <a:latin typeface="+mn-ea"/>
              </a:rPr>
              <a:t>을 사용하여 필요하다고 생각되는 데이터를 크롤링하여</a:t>
            </a:r>
            <a:r>
              <a:rPr lang="en-US" altLang="ko-KR" dirty="0">
                <a:solidFill>
                  <a:srgbClr val="333333"/>
                </a:solidFill>
                <a:latin typeface="+mn-ea"/>
              </a:rPr>
              <a:t> csv</a:t>
            </a:r>
            <a:r>
              <a:rPr lang="ko-KR" altLang="en-US" dirty="0">
                <a:solidFill>
                  <a:srgbClr val="333333"/>
                </a:solidFill>
                <a:latin typeface="+mn-ea"/>
              </a:rPr>
              <a:t>파일의 형태로 저장하기로 하였음</a:t>
            </a:r>
            <a:r>
              <a:rPr lang="en-US" altLang="ko-KR" dirty="0">
                <a:solidFill>
                  <a:srgbClr val="333333"/>
                </a:solidFill>
                <a:latin typeface="+mn-ea"/>
              </a:rPr>
              <a:t>. </a:t>
            </a:r>
          </a:p>
          <a:p>
            <a:endParaRPr lang="en-US" altLang="ko-KR" dirty="0">
              <a:solidFill>
                <a:srgbClr val="333333"/>
              </a:solidFill>
              <a:latin typeface="+mn-ea"/>
            </a:endParaRPr>
          </a:p>
          <a:p>
            <a:r>
              <a:rPr lang="ko-KR" altLang="en-US" dirty="0">
                <a:solidFill>
                  <a:srgbClr val="333333"/>
                </a:solidFill>
                <a:latin typeface="+mn-ea"/>
              </a:rPr>
              <a:t>다만 인터넷 검색을 해보니 </a:t>
            </a:r>
            <a:r>
              <a:rPr lang="en-US" altLang="ko-KR" dirty="0">
                <a:solidFill>
                  <a:srgbClr val="333333"/>
                </a:solidFill>
                <a:latin typeface="+mn-ea"/>
              </a:rPr>
              <a:t>csv</a:t>
            </a:r>
            <a:r>
              <a:rPr lang="ko-KR" altLang="en-US" dirty="0">
                <a:solidFill>
                  <a:srgbClr val="333333"/>
                </a:solidFill>
                <a:latin typeface="+mn-ea"/>
              </a:rPr>
              <a:t>파일로 저장하기 전 수집결과 중복을 제거해주는 과정과 데이터를 병합하여 데이터 셋을 구축해줘야 하는 작업이 필요하기 때문에 </a:t>
            </a:r>
            <a:r>
              <a:rPr lang="en-US" altLang="ko-KR" dirty="0">
                <a:solidFill>
                  <a:srgbClr val="333333"/>
                </a:solidFill>
                <a:latin typeface="+mn-ea"/>
              </a:rPr>
              <a:t>Python </a:t>
            </a:r>
            <a:r>
              <a:rPr lang="ko-KR" altLang="en-US" dirty="0">
                <a:solidFill>
                  <a:srgbClr val="333333"/>
                </a:solidFill>
                <a:latin typeface="+mn-ea"/>
              </a:rPr>
              <a:t>코드를 이용해 그 과정을 수행하기로 함</a:t>
            </a:r>
            <a:r>
              <a:rPr lang="en-US" altLang="ko-KR" dirty="0">
                <a:solidFill>
                  <a:srgbClr val="333333"/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2130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F86571-7B9D-4C47-8ED4-347046B21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데이터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10456F-1CEB-44DB-9943-5FF0ECEDD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분석 과정은 다음과 같음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1) CSV</a:t>
            </a:r>
            <a:r>
              <a:rPr lang="ko-KR" altLang="en-US" dirty="0"/>
              <a:t>파일이 만들어지고 나면 이를 </a:t>
            </a:r>
            <a:r>
              <a:rPr lang="en-US" altLang="ko-KR" dirty="0" err="1"/>
              <a:t>Mysql</a:t>
            </a:r>
            <a:r>
              <a:rPr lang="ko-KR" altLang="en-US" dirty="0"/>
              <a:t>에 </a:t>
            </a:r>
            <a:r>
              <a:rPr lang="en-US" altLang="ko-KR" dirty="0"/>
              <a:t>import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2) </a:t>
            </a:r>
            <a:r>
              <a:rPr lang="ko-KR" altLang="en-US" dirty="0"/>
              <a:t>그 다음 </a:t>
            </a:r>
            <a:r>
              <a:rPr lang="en-US" altLang="ko-KR" dirty="0"/>
              <a:t>Sqoop</a:t>
            </a:r>
            <a:r>
              <a:rPr lang="ko-KR" altLang="en-US" dirty="0"/>
              <a:t>으로 </a:t>
            </a:r>
            <a:r>
              <a:rPr lang="en-US" altLang="ko-KR" dirty="0" err="1"/>
              <a:t>Mysql</a:t>
            </a:r>
            <a:r>
              <a:rPr lang="ko-KR" altLang="en-US" dirty="0"/>
              <a:t>에 있는 테이블을 </a:t>
            </a:r>
            <a:r>
              <a:rPr lang="en-US" altLang="ko-KR" dirty="0"/>
              <a:t>Hive</a:t>
            </a:r>
            <a:r>
              <a:rPr lang="ko-KR" altLang="en-US" dirty="0"/>
              <a:t>로 </a:t>
            </a:r>
            <a:r>
              <a:rPr lang="en-US" altLang="ko-KR" dirty="0"/>
              <a:t>import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3) </a:t>
            </a:r>
            <a:r>
              <a:rPr lang="ko-KR" altLang="en-US" dirty="0"/>
              <a:t>마지막으로 </a:t>
            </a:r>
            <a:r>
              <a:rPr lang="en-US" altLang="ko-KR" dirty="0"/>
              <a:t>Hive</a:t>
            </a:r>
            <a:r>
              <a:rPr lang="ko-KR" altLang="en-US" dirty="0"/>
              <a:t>에서 원하는 질의를</a:t>
            </a:r>
            <a:r>
              <a:rPr lang="en-US" altLang="ko-KR" dirty="0"/>
              <a:t> </a:t>
            </a:r>
            <a:r>
              <a:rPr lang="ko-KR" altLang="en-US" dirty="0"/>
              <a:t>던짐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4) </a:t>
            </a:r>
            <a:r>
              <a:rPr lang="ko-KR" altLang="en-US" dirty="0"/>
              <a:t>질의의 결과를 바탕으로 결론을 도출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0552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B274E1-C151-4390-AA87-EC1FD7A0B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데이터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36E273-2C43-4D7D-A644-78869C839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알아보고자 하는 것</a:t>
            </a:r>
            <a:r>
              <a:rPr lang="en-US" altLang="ko-KR" dirty="0"/>
              <a:t>?</a:t>
            </a:r>
          </a:p>
          <a:p>
            <a:endParaRPr lang="en-US" altLang="ko-K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E9F7B5D-17EC-48A0-A4A9-ED4377B4C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893" y="2690813"/>
            <a:ext cx="6191250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2961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420</Words>
  <Application>Microsoft Office PowerPoint</Application>
  <PresentationFormat>와이드스크린</PresentationFormat>
  <Paragraphs>46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MySQL-Sqoop-Hive를 이용한 게임 데이터 분석</vt:lpstr>
      <vt:lpstr>CONTENTS</vt:lpstr>
      <vt:lpstr>1. 주제 선정 이유</vt:lpstr>
      <vt:lpstr>1. 주제 선정 이유</vt:lpstr>
      <vt:lpstr>1. 주제 선정 이유</vt:lpstr>
      <vt:lpstr>2. 데이터 수집</vt:lpstr>
      <vt:lpstr>2. 데이터 수집</vt:lpstr>
      <vt:lpstr>3. 데이터 분석</vt:lpstr>
      <vt:lpstr>3. 데이터 분석</vt:lpstr>
      <vt:lpstr>3. 데이터 분석</vt:lpstr>
      <vt:lpstr>4. 추가 분석(AI)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Jubin</dc:creator>
  <cp:lastModifiedBy>Park Jubin</cp:lastModifiedBy>
  <cp:revision>17</cp:revision>
  <dcterms:created xsi:type="dcterms:W3CDTF">2020-11-15T23:40:25Z</dcterms:created>
  <dcterms:modified xsi:type="dcterms:W3CDTF">2020-11-16T07:04:15Z</dcterms:modified>
</cp:coreProperties>
</file>