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7" r:id="rId4"/>
    <p:sldId id="257" r:id="rId5"/>
    <p:sldId id="258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71" autoAdjust="0"/>
  </p:normalViewPr>
  <p:slideViewPr>
    <p:cSldViewPr snapToGrid="0">
      <p:cViewPr varScale="1">
        <p:scale>
          <a:sx n="133" d="100"/>
          <a:sy n="133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-488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EC6F1-E851-40D4-836F-D6C7E6E5509F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D7F71B-2466-44F1-8B07-C6194CD3A146}">
      <dgm:prSet/>
      <dgm:spPr/>
      <dgm:t>
        <a:bodyPr/>
        <a:lstStyle/>
        <a:p>
          <a:r>
            <a:rPr lang="en-US" b="1" dirty="0"/>
            <a:t>The dataset</a:t>
          </a:r>
        </a:p>
      </dgm:t>
    </dgm:pt>
    <dgm:pt modelId="{EEF6BD7F-93FA-4003-91F3-3B3EF7A465B1}" type="parTrans" cxnId="{3CB04E9B-0B03-4E17-AB6B-F72E0569EBE3}">
      <dgm:prSet/>
      <dgm:spPr/>
      <dgm:t>
        <a:bodyPr/>
        <a:lstStyle/>
        <a:p>
          <a:endParaRPr lang="en-US"/>
        </a:p>
      </dgm:t>
    </dgm:pt>
    <dgm:pt modelId="{FAA0DF18-B69B-4997-84F0-C199C504811E}" type="sibTrans" cxnId="{3CB04E9B-0B03-4E17-AB6B-F72E0569EBE3}">
      <dgm:prSet/>
      <dgm:spPr/>
      <dgm:t>
        <a:bodyPr/>
        <a:lstStyle/>
        <a:p>
          <a:endParaRPr lang="en-US"/>
        </a:p>
      </dgm:t>
    </dgm:pt>
    <dgm:pt modelId="{EC8E5F7E-B548-4F27-8E81-7466A5E9822A}">
      <dgm:prSet/>
      <dgm:spPr/>
      <dgm:t>
        <a:bodyPr/>
        <a:lstStyle/>
        <a:p>
          <a:r>
            <a:rPr lang="en-US" b="1" dirty="0"/>
            <a:t>MariaDB</a:t>
          </a:r>
        </a:p>
      </dgm:t>
    </dgm:pt>
    <dgm:pt modelId="{76454C93-9D8A-4938-8C39-52ACEDE113A6}" type="parTrans" cxnId="{EA1F0C47-1BF3-4A35-8D65-B119C6B1D901}">
      <dgm:prSet/>
      <dgm:spPr/>
      <dgm:t>
        <a:bodyPr/>
        <a:lstStyle/>
        <a:p>
          <a:endParaRPr lang="en-US"/>
        </a:p>
      </dgm:t>
    </dgm:pt>
    <dgm:pt modelId="{27D5C33B-D4E4-4E64-A338-C257BD89D157}" type="sibTrans" cxnId="{EA1F0C47-1BF3-4A35-8D65-B119C6B1D901}">
      <dgm:prSet/>
      <dgm:spPr/>
      <dgm:t>
        <a:bodyPr/>
        <a:lstStyle/>
        <a:p>
          <a:endParaRPr lang="en-US"/>
        </a:p>
      </dgm:t>
    </dgm:pt>
    <dgm:pt modelId="{818178C3-EE23-4944-947A-AEB3F22C25BF}">
      <dgm:prSet/>
      <dgm:spPr/>
      <dgm:t>
        <a:bodyPr/>
        <a:lstStyle/>
        <a:p>
          <a:r>
            <a:rPr lang="en-US" b="1" dirty="0"/>
            <a:t>Python</a:t>
          </a:r>
        </a:p>
      </dgm:t>
    </dgm:pt>
    <dgm:pt modelId="{B5FF9E97-2D55-4521-BA28-DD25F24FE79A}" type="parTrans" cxnId="{575037D4-1D9D-4956-A813-6DAFFD6F7C01}">
      <dgm:prSet/>
      <dgm:spPr/>
      <dgm:t>
        <a:bodyPr/>
        <a:lstStyle/>
        <a:p>
          <a:endParaRPr lang="en-US"/>
        </a:p>
      </dgm:t>
    </dgm:pt>
    <dgm:pt modelId="{DD4C93C5-8097-4F48-B122-B4C571481F45}" type="sibTrans" cxnId="{575037D4-1D9D-4956-A813-6DAFFD6F7C01}">
      <dgm:prSet/>
      <dgm:spPr/>
      <dgm:t>
        <a:bodyPr/>
        <a:lstStyle/>
        <a:p>
          <a:endParaRPr lang="en-US"/>
        </a:p>
      </dgm:t>
    </dgm:pt>
    <dgm:pt modelId="{AEAA0D55-519B-4DD7-9B8D-F12566663431}">
      <dgm:prSet/>
      <dgm:spPr/>
      <dgm:t>
        <a:bodyPr/>
        <a:lstStyle/>
        <a:p>
          <a:r>
            <a:rPr lang="en-US" b="1" dirty="0" err="1"/>
            <a:t>Dask</a:t>
          </a:r>
          <a:endParaRPr lang="en-US" b="1" dirty="0"/>
        </a:p>
      </dgm:t>
    </dgm:pt>
    <dgm:pt modelId="{F17280F1-A2E5-49EC-AC8A-07242675C562}" type="parTrans" cxnId="{0DDFED15-6B48-4D9C-8403-C258454669A9}">
      <dgm:prSet/>
      <dgm:spPr/>
      <dgm:t>
        <a:bodyPr/>
        <a:lstStyle/>
        <a:p>
          <a:endParaRPr lang="en-US"/>
        </a:p>
      </dgm:t>
    </dgm:pt>
    <dgm:pt modelId="{9EB07AD5-F8D6-4DE3-BDBE-733F560B88A0}" type="sibTrans" cxnId="{0DDFED15-6B48-4D9C-8403-C258454669A9}">
      <dgm:prSet/>
      <dgm:spPr/>
      <dgm:t>
        <a:bodyPr/>
        <a:lstStyle/>
        <a:p>
          <a:endParaRPr lang="en-US"/>
        </a:p>
      </dgm:t>
    </dgm:pt>
    <dgm:pt modelId="{F9CD0400-700F-4300-952F-242B63D02D24}">
      <dgm:prSet/>
      <dgm:spPr/>
      <dgm:t>
        <a:bodyPr/>
        <a:lstStyle/>
        <a:p>
          <a:r>
            <a:rPr lang="en-US" b="1" dirty="0"/>
            <a:t>Pandas</a:t>
          </a:r>
        </a:p>
      </dgm:t>
    </dgm:pt>
    <dgm:pt modelId="{2DC9E905-C047-48FA-8E0E-7676FA001E1C}" type="parTrans" cxnId="{0DE68F77-A939-4DCD-A8D6-49EAAAE5D658}">
      <dgm:prSet/>
      <dgm:spPr/>
      <dgm:t>
        <a:bodyPr/>
        <a:lstStyle/>
        <a:p>
          <a:endParaRPr lang="en-US"/>
        </a:p>
      </dgm:t>
    </dgm:pt>
    <dgm:pt modelId="{B3B5906F-B4F8-4CBE-8991-AC4D92253AE2}" type="sibTrans" cxnId="{0DE68F77-A939-4DCD-A8D6-49EAAAE5D658}">
      <dgm:prSet/>
      <dgm:spPr/>
      <dgm:t>
        <a:bodyPr/>
        <a:lstStyle/>
        <a:p>
          <a:endParaRPr lang="en-US"/>
        </a:p>
      </dgm:t>
    </dgm:pt>
    <dgm:pt modelId="{2FB6ABF4-CB99-4233-AECB-538CFA5BFF33}">
      <dgm:prSet/>
      <dgm:spPr/>
      <dgm:t>
        <a:bodyPr/>
        <a:lstStyle/>
        <a:p>
          <a:r>
            <a:rPr lang="en-US" b="1" dirty="0" err="1"/>
            <a:t>Scipy</a:t>
          </a:r>
          <a:endParaRPr lang="en-US" b="1" dirty="0"/>
        </a:p>
      </dgm:t>
    </dgm:pt>
    <dgm:pt modelId="{7507D95F-4313-4D94-8037-307F1DDEA89B}" type="parTrans" cxnId="{39ABC61A-AE4F-4D94-8990-C56EDC0F33A6}">
      <dgm:prSet/>
      <dgm:spPr/>
      <dgm:t>
        <a:bodyPr/>
        <a:lstStyle/>
        <a:p>
          <a:endParaRPr lang="en-US"/>
        </a:p>
      </dgm:t>
    </dgm:pt>
    <dgm:pt modelId="{CA63A70C-5AB4-4CAF-8DA8-807E65C1E77B}" type="sibTrans" cxnId="{39ABC61A-AE4F-4D94-8990-C56EDC0F33A6}">
      <dgm:prSet/>
      <dgm:spPr/>
      <dgm:t>
        <a:bodyPr/>
        <a:lstStyle/>
        <a:p>
          <a:endParaRPr lang="en-US"/>
        </a:p>
      </dgm:t>
    </dgm:pt>
    <dgm:pt modelId="{05FE55E5-D321-494A-A0A1-864EEED20BBA}">
      <dgm:prSet/>
      <dgm:spPr/>
      <dgm:t>
        <a:bodyPr/>
        <a:lstStyle/>
        <a:p>
          <a:r>
            <a:rPr lang="en-US" dirty="0"/>
            <a:t>Game Recommendations</a:t>
          </a:r>
        </a:p>
      </dgm:t>
    </dgm:pt>
    <dgm:pt modelId="{5FD63F99-71DB-44B4-937D-D883716FA8AD}" type="parTrans" cxnId="{F29D2193-6EE9-4E68-837B-8B18B4383DAF}">
      <dgm:prSet/>
      <dgm:spPr/>
      <dgm:t>
        <a:bodyPr/>
        <a:lstStyle/>
        <a:p>
          <a:endParaRPr lang="en-US"/>
        </a:p>
      </dgm:t>
    </dgm:pt>
    <dgm:pt modelId="{3E8F1AAD-97E0-4C26-8EA5-3996AD3EF419}" type="sibTrans" cxnId="{F29D2193-6EE9-4E68-837B-8B18B4383DAF}">
      <dgm:prSet/>
      <dgm:spPr/>
      <dgm:t>
        <a:bodyPr/>
        <a:lstStyle/>
        <a:p>
          <a:endParaRPr lang="en-US"/>
        </a:p>
      </dgm:t>
    </dgm:pt>
    <dgm:pt modelId="{093CFD56-D660-4831-9F9C-8A2F553AE832}">
      <dgm:prSet/>
      <dgm:spPr/>
      <dgm:t>
        <a:bodyPr/>
        <a:lstStyle/>
        <a:p>
          <a:r>
            <a:rPr lang="en-US" b="1" dirty="0"/>
            <a:t>Linux</a:t>
          </a:r>
        </a:p>
      </dgm:t>
    </dgm:pt>
    <dgm:pt modelId="{C76BCD33-C5D4-419A-A618-CAB0A4AB27F4}" type="parTrans" cxnId="{BD115C04-AD43-4743-BC42-38713E2CBA3F}">
      <dgm:prSet/>
      <dgm:spPr/>
      <dgm:t>
        <a:bodyPr/>
        <a:lstStyle/>
        <a:p>
          <a:endParaRPr lang="en-US"/>
        </a:p>
      </dgm:t>
    </dgm:pt>
    <dgm:pt modelId="{24D0E944-50E9-4818-B63E-DB87AE3FA024}" type="sibTrans" cxnId="{BD115C04-AD43-4743-BC42-38713E2CBA3F}">
      <dgm:prSet/>
      <dgm:spPr/>
      <dgm:t>
        <a:bodyPr/>
        <a:lstStyle/>
        <a:p>
          <a:endParaRPr lang="en-US"/>
        </a:p>
      </dgm:t>
    </dgm:pt>
    <dgm:pt modelId="{1D3D3022-DD65-45AE-B9D0-23FA52AD1C25}">
      <dgm:prSet/>
      <dgm:spPr/>
      <dgm:t>
        <a:bodyPr/>
        <a:lstStyle/>
        <a:p>
          <a:r>
            <a:rPr lang="en-US" dirty="0"/>
            <a:t>Extract tables into separate files</a:t>
          </a:r>
        </a:p>
      </dgm:t>
    </dgm:pt>
    <dgm:pt modelId="{F8DDB244-10B3-4D43-ABD8-69A79AB325C1}" type="parTrans" cxnId="{E69C841B-3791-44F9-9957-F20B1E98CB41}">
      <dgm:prSet/>
      <dgm:spPr/>
      <dgm:t>
        <a:bodyPr/>
        <a:lstStyle/>
        <a:p>
          <a:endParaRPr lang="en-US"/>
        </a:p>
      </dgm:t>
    </dgm:pt>
    <dgm:pt modelId="{7A3CAA5F-1F15-4D80-8B79-7B2230564718}" type="sibTrans" cxnId="{E69C841B-3791-44F9-9957-F20B1E98CB41}">
      <dgm:prSet/>
      <dgm:spPr/>
      <dgm:t>
        <a:bodyPr/>
        <a:lstStyle/>
        <a:p>
          <a:endParaRPr lang="en-US"/>
        </a:p>
      </dgm:t>
    </dgm:pt>
    <dgm:pt modelId="{B59123F1-1888-4798-92D4-5E1B283ED753}">
      <dgm:prSet/>
      <dgm:spPr/>
      <dgm:t>
        <a:bodyPr/>
        <a:lstStyle/>
        <a:p>
          <a:r>
            <a:rPr lang="en-US" dirty="0"/>
            <a:t>Import tables to database</a:t>
          </a:r>
        </a:p>
      </dgm:t>
    </dgm:pt>
    <dgm:pt modelId="{06E131EB-4233-4F8E-A42A-7A9199E69025}" type="parTrans" cxnId="{498FCAEB-0DE1-403F-B0AB-D4039DFC9AC1}">
      <dgm:prSet/>
      <dgm:spPr/>
      <dgm:t>
        <a:bodyPr/>
        <a:lstStyle/>
        <a:p>
          <a:endParaRPr lang="en-US"/>
        </a:p>
      </dgm:t>
    </dgm:pt>
    <dgm:pt modelId="{F63101A8-F7B9-4FA7-92E6-D29E1B829C91}" type="sibTrans" cxnId="{498FCAEB-0DE1-403F-B0AB-D4039DFC9AC1}">
      <dgm:prSet/>
      <dgm:spPr/>
      <dgm:t>
        <a:bodyPr/>
        <a:lstStyle/>
        <a:p>
          <a:endParaRPr lang="en-US"/>
        </a:p>
      </dgm:t>
    </dgm:pt>
    <dgm:pt modelId="{CC1FB525-A0F7-4536-A64C-BA19C38CD19F}">
      <dgm:prSet/>
      <dgm:spPr/>
      <dgm:t>
        <a:bodyPr/>
        <a:lstStyle/>
        <a:p>
          <a:r>
            <a:rPr lang="en-US" dirty="0"/>
            <a:t>Export tables to CSVs</a:t>
          </a:r>
        </a:p>
      </dgm:t>
    </dgm:pt>
    <dgm:pt modelId="{9CAC667D-255C-4A36-A5BD-6679AA6DE70A}" type="parTrans" cxnId="{D8A1443D-4BF5-4784-90BB-BD01533AE41C}">
      <dgm:prSet/>
      <dgm:spPr/>
      <dgm:t>
        <a:bodyPr/>
        <a:lstStyle/>
        <a:p>
          <a:endParaRPr lang="en-US"/>
        </a:p>
      </dgm:t>
    </dgm:pt>
    <dgm:pt modelId="{98A23A0A-C0DA-48CE-BEF9-4ECB056F037F}" type="sibTrans" cxnId="{D8A1443D-4BF5-4784-90BB-BD01533AE41C}">
      <dgm:prSet/>
      <dgm:spPr/>
      <dgm:t>
        <a:bodyPr/>
        <a:lstStyle/>
        <a:p>
          <a:endParaRPr lang="en-US"/>
        </a:p>
      </dgm:t>
    </dgm:pt>
    <dgm:pt modelId="{E10B22D2-2F55-4CCC-8632-7E68C10F57B4}">
      <dgm:prSet/>
      <dgm:spPr/>
      <dgm:t>
        <a:bodyPr/>
        <a:lstStyle/>
        <a:p>
          <a:r>
            <a:rPr lang="en-US" dirty="0"/>
            <a:t>Import CSVs</a:t>
          </a:r>
        </a:p>
      </dgm:t>
    </dgm:pt>
    <dgm:pt modelId="{CF288E00-FC90-452B-8BC0-72B63D7DC90B}" type="parTrans" cxnId="{6E9D33D0-0805-448E-984C-6A3BBDCD849F}">
      <dgm:prSet/>
      <dgm:spPr/>
      <dgm:t>
        <a:bodyPr/>
        <a:lstStyle/>
        <a:p>
          <a:endParaRPr lang="en-US"/>
        </a:p>
      </dgm:t>
    </dgm:pt>
    <dgm:pt modelId="{E5DA1467-B8C7-4D80-8282-88A3360D475C}" type="sibTrans" cxnId="{6E9D33D0-0805-448E-984C-6A3BBDCD849F}">
      <dgm:prSet/>
      <dgm:spPr/>
      <dgm:t>
        <a:bodyPr/>
        <a:lstStyle/>
        <a:p>
          <a:endParaRPr lang="en-US"/>
        </a:p>
      </dgm:t>
    </dgm:pt>
    <dgm:pt modelId="{37A82725-8387-4639-9476-FC47CF07E09E}">
      <dgm:prSet/>
      <dgm:spPr/>
      <dgm:t>
        <a:bodyPr/>
        <a:lstStyle/>
        <a:p>
          <a:r>
            <a:rPr lang="en-US" dirty="0"/>
            <a:t>Big data cleaning and aggregation</a:t>
          </a:r>
        </a:p>
      </dgm:t>
    </dgm:pt>
    <dgm:pt modelId="{584C4B4C-0ED9-4BD1-AAAD-A16D9B4D5297}" type="parTrans" cxnId="{0270A51D-FCF3-46A0-A678-CB33B6B675CA}">
      <dgm:prSet/>
      <dgm:spPr/>
      <dgm:t>
        <a:bodyPr/>
        <a:lstStyle/>
        <a:p>
          <a:endParaRPr lang="en-US"/>
        </a:p>
      </dgm:t>
    </dgm:pt>
    <dgm:pt modelId="{81CC9B6E-815B-4756-9F2B-C915F8D158B1}" type="sibTrans" cxnId="{0270A51D-FCF3-46A0-A678-CB33B6B675CA}">
      <dgm:prSet/>
      <dgm:spPr/>
      <dgm:t>
        <a:bodyPr/>
        <a:lstStyle/>
        <a:p>
          <a:endParaRPr lang="en-US"/>
        </a:p>
      </dgm:t>
    </dgm:pt>
    <dgm:pt modelId="{51E0B886-5151-494F-A1CE-3357094EF997}">
      <dgm:prSet/>
      <dgm:spPr/>
      <dgm:t>
        <a:bodyPr/>
        <a:lstStyle/>
        <a:p>
          <a:r>
            <a:rPr lang="en-US" dirty="0"/>
            <a:t>One hot encoding genres</a:t>
          </a:r>
        </a:p>
      </dgm:t>
    </dgm:pt>
    <dgm:pt modelId="{D2B969D1-493C-48E8-945C-ED4B761CA4C8}" type="parTrans" cxnId="{451AA621-378E-4C99-BD32-8B8BA408B37D}">
      <dgm:prSet/>
      <dgm:spPr/>
      <dgm:t>
        <a:bodyPr/>
        <a:lstStyle/>
        <a:p>
          <a:endParaRPr lang="en-US"/>
        </a:p>
      </dgm:t>
    </dgm:pt>
    <dgm:pt modelId="{FCCB73DC-6551-4A09-BF79-77A8D12A6EC8}" type="sibTrans" cxnId="{451AA621-378E-4C99-BD32-8B8BA408B37D}">
      <dgm:prSet/>
      <dgm:spPr/>
      <dgm:t>
        <a:bodyPr/>
        <a:lstStyle/>
        <a:p>
          <a:endParaRPr lang="en-US"/>
        </a:p>
      </dgm:t>
    </dgm:pt>
    <dgm:pt modelId="{67DF91C1-E17B-45F7-99B3-E492C4617948}">
      <dgm:prSet/>
      <dgm:spPr/>
      <dgm:t>
        <a:bodyPr/>
        <a:lstStyle/>
        <a:p>
          <a:r>
            <a:rPr lang="en-US" dirty="0"/>
            <a:t>Similarity calculation</a:t>
          </a:r>
        </a:p>
      </dgm:t>
    </dgm:pt>
    <dgm:pt modelId="{7ED41523-E2F2-47FC-AF37-73B4D8312C3F}" type="parTrans" cxnId="{6A89F43A-48C0-4FCF-8DEE-A2C5E9FE2502}">
      <dgm:prSet/>
      <dgm:spPr/>
      <dgm:t>
        <a:bodyPr/>
        <a:lstStyle/>
        <a:p>
          <a:endParaRPr lang="en-US"/>
        </a:p>
      </dgm:t>
    </dgm:pt>
    <dgm:pt modelId="{1B22E5AF-B784-4DF7-8059-E054E4C5374A}" type="sibTrans" cxnId="{6A89F43A-48C0-4FCF-8DEE-A2C5E9FE2502}">
      <dgm:prSet/>
      <dgm:spPr/>
      <dgm:t>
        <a:bodyPr/>
        <a:lstStyle/>
        <a:p>
          <a:endParaRPr lang="en-US"/>
        </a:p>
      </dgm:t>
    </dgm:pt>
    <dgm:pt modelId="{7040AE45-FA33-478F-A01C-1873E4E48373}">
      <dgm:prSet/>
      <dgm:spPr/>
      <dgm:t>
        <a:bodyPr/>
        <a:lstStyle/>
        <a:p>
          <a:r>
            <a:rPr lang="en-US" dirty="0"/>
            <a:t>Final aggregations</a:t>
          </a:r>
        </a:p>
      </dgm:t>
    </dgm:pt>
    <dgm:pt modelId="{9A0CE87D-D490-47B2-BDAC-57F5792EBB35}" type="parTrans" cxnId="{4DE113BD-9EE7-446B-99F2-3BA11D86EE07}">
      <dgm:prSet/>
      <dgm:spPr/>
      <dgm:t>
        <a:bodyPr/>
        <a:lstStyle/>
        <a:p>
          <a:endParaRPr lang="en-US"/>
        </a:p>
      </dgm:t>
    </dgm:pt>
    <dgm:pt modelId="{8CB87E7D-D0C3-4A82-B76D-D01238034C88}" type="sibTrans" cxnId="{4DE113BD-9EE7-446B-99F2-3BA11D86EE07}">
      <dgm:prSet/>
      <dgm:spPr/>
      <dgm:t>
        <a:bodyPr/>
        <a:lstStyle/>
        <a:p>
          <a:endParaRPr lang="en-US"/>
        </a:p>
      </dgm:t>
    </dgm:pt>
    <dgm:pt modelId="{57DDBEB5-EA06-4D9C-BE09-03E94F66AC96}">
      <dgm:prSet/>
      <dgm:spPr/>
      <dgm:t>
        <a:bodyPr/>
        <a:lstStyle/>
        <a:p>
          <a:r>
            <a:rPr lang="en-US" dirty="0"/>
            <a:t>Preprocessing</a:t>
          </a:r>
        </a:p>
      </dgm:t>
    </dgm:pt>
    <dgm:pt modelId="{D2F96D47-E8AF-4FD4-8C9C-CE07194E41FF}" type="parTrans" cxnId="{2CD14000-90AC-4B5F-A59F-9B72CEC32E08}">
      <dgm:prSet/>
      <dgm:spPr/>
      <dgm:t>
        <a:bodyPr/>
        <a:lstStyle/>
        <a:p>
          <a:endParaRPr lang="en-US"/>
        </a:p>
      </dgm:t>
    </dgm:pt>
    <dgm:pt modelId="{F5F1AFCF-731F-4998-BCDE-DF7520104FA8}" type="sibTrans" cxnId="{2CD14000-90AC-4B5F-A59F-9B72CEC32E08}">
      <dgm:prSet/>
      <dgm:spPr/>
      <dgm:t>
        <a:bodyPr/>
        <a:lstStyle/>
        <a:p>
          <a:endParaRPr lang="en-US"/>
        </a:p>
      </dgm:t>
    </dgm:pt>
    <dgm:pt modelId="{97C156CE-E1EC-4B9F-969B-951197785111}">
      <dgm:prSet/>
      <dgm:spPr/>
      <dgm:t>
        <a:bodyPr/>
        <a:lstStyle/>
        <a:p>
          <a:r>
            <a:rPr lang="en-US" dirty="0"/>
            <a:t>A 17 GB compressed SQL-file</a:t>
          </a:r>
        </a:p>
      </dgm:t>
    </dgm:pt>
    <dgm:pt modelId="{2ABA59C4-ED28-4DD3-AA3D-5AF76E6CB58A}" type="sibTrans" cxnId="{F9CCE837-8861-43CB-8AA6-00476F8F6FE5}">
      <dgm:prSet/>
      <dgm:spPr/>
      <dgm:t>
        <a:bodyPr/>
        <a:lstStyle/>
        <a:p>
          <a:endParaRPr lang="en-US"/>
        </a:p>
      </dgm:t>
    </dgm:pt>
    <dgm:pt modelId="{9CF00C98-353E-42C5-9613-10FF82EDDA37}" type="parTrans" cxnId="{F9CCE837-8861-43CB-8AA6-00476F8F6FE5}">
      <dgm:prSet/>
      <dgm:spPr/>
      <dgm:t>
        <a:bodyPr/>
        <a:lstStyle/>
        <a:p>
          <a:endParaRPr lang="en-US"/>
        </a:p>
      </dgm:t>
    </dgm:pt>
    <dgm:pt modelId="{808CFB13-5E15-4781-8B86-5FA2E8146941}">
      <dgm:prSet/>
      <dgm:spPr/>
      <dgm:t>
        <a:bodyPr/>
        <a:lstStyle/>
        <a:p>
          <a:r>
            <a:rPr lang="en-US" dirty="0"/>
            <a:t>Feature extraction</a:t>
          </a:r>
        </a:p>
      </dgm:t>
    </dgm:pt>
    <dgm:pt modelId="{173A783C-2666-4AF6-944D-5953F5599B6D}" type="parTrans" cxnId="{75CD6705-D8E9-4E39-A156-B73FE240C5B9}">
      <dgm:prSet/>
      <dgm:spPr/>
      <dgm:t>
        <a:bodyPr/>
        <a:lstStyle/>
        <a:p>
          <a:endParaRPr lang="en-US"/>
        </a:p>
      </dgm:t>
    </dgm:pt>
    <dgm:pt modelId="{E6E2A4BF-E6F7-4AAF-B7F9-649A9D476DF1}" type="sibTrans" cxnId="{75CD6705-D8E9-4E39-A156-B73FE240C5B9}">
      <dgm:prSet/>
      <dgm:spPr/>
      <dgm:t>
        <a:bodyPr/>
        <a:lstStyle/>
        <a:p>
          <a:endParaRPr lang="en-US"/>
        </a:p>
      </dgm:t>
    </dgm:pt>
    <dgm:pt modelId="{E69E51A5-E1F4-4236-804A-5862C5F9DF48}">
      <dgm:prSet/>
      <dgm:spPr/>
      <dgm:t>
        <a:bodyPr/>
        <a:lstStyle/>
        <a:p>
          <a:r>
            <a:rPr lang="en-US" dirty="0"/>
            <a:t>Recommendations</a:t>
          </a:r>
        </a:p>
      </dgm:t>
    </dgm:pt>
    <dgm:pt modelId="{AB39479D-6626-4BBF-80B9-043619CF30D3}" type="parTrans" cxnId="{35F94234-DF2F-4454-BFF7-5550CCD82C90}">
      <dgm:prSet/>
      <dgm:spPr/>
      <dgm:t>
        <a:bodyPr/>
        <a:lstStyle/>
        <a:p>
          <a:endParaRPr lang="en-US"/>
        </a:p>
      </dgm:t>
    </dgm:pt>
    <dgm:pt modelId="{F4ABE640-32CD-4BC8-88C5-C4B032FE69F5}" type="sibTrans" cxnId="{35F94234-DF2F-4454-BFF7-5550CCD82C90}">
      <dgm:prSet/>
      <dgm:spPr/>
      <dgm:t>
        <a:bodyPr/>
        <a:lstStyle/>
        <a:p>
          <a:endParaRPr lang="en-US"/>
        </a:p>
      </dgm:t>
    </dgm:pt>
    <dgm:pt modelId="{3423E632-6B92-4DFB-8587-CEDE034F56C2}" type="pres">
      <dgm:prSet presAssocID="{0DFEC6F1-E851-40D4-836F-D6C7E6E5509F}" presName="linearFlow" presStyleCnt="0">
        <dgm:presLayoutVars>
          <dgm:dir/>
          <dgm:animLvl val="lvl"/>
          <dgm:resizeHandles val="exact"/>
        </dgm:presLayoutVars>
      </dgm:prSet>
      <dgm:spPr/>
    </dgm:pt>
    <dgm:pt modelId="{EF9ED630-6D36-4DF2-BE57-DD573CCD4566}" type="pres">
      <dgm:prSet presAssocID="{57DDBEB5-EA06-4D9C-BE09-03E94F66AC96}" presName="composite" presStyleCnt="0"/>
      <dgm:spPr/>
    </dgm:pt>
    <dgm:pt modelId="{A3363D10-40D0-4E60-A829-514BF98CD661}" type="pres">
      <dgm:prSet presAssocID="{57DDBEB5-EA06-4D9C-BE09-03E94F66AC9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F0860E1-A2B4-4807-8773-441C0AADBBEA}" type="pres">
      <dgm:prSet presAssocID="{57DDBEB5-EA06-4D9C-BE09-03E94F66AC96}" presName="parSh" presStyleLbl="node1" presStyleIdx="0" presStyleCnt="3"/>
      <dgm:spPr/>
    </dgm:pt>
    <dgm:pt modelId="{48E47D1F-0B43-4257-AC0B-A33927A286C1}" type="pres">
      <dgm:prSet presAssocID="{57DDBEB5-EA06-4D9C-BE09-03E94F66AC96}" presName="desTx" presStyleLbl="fgAcc1" presStyleIdx="0" presStyleCnt="3">
        <dgm:presLayoutVars>
          <dgm:bulletEnabled val="1"/>
        </dgm:presLayoutVars>
      </dgm:prSet>
      <dgm:spPr/>
    </dgm:pt>
    <dgm:pt modelId="{E5791B67-BBD4-4970-8F09-1AFE7E370DF5}" type="pres">
      <dgm:prSet presAssocID="{F5F1AFCF-731F-4998-BCDE-DF7520104FA8}" presName="sibTrans" presStyleLbl="sibTrans2D1" presStyleIdx="0" presStyleCnt="2"/>
      <dgm:spPr/>
    </dgm:pt>
    <dgm:pt modelId="{B1CDCE62-1052-4B18-8B01-9349C8267DD0}" type="pres">
      <dgm:prSet presAssocID="{F5F1AFCF-731F-4998-BCDE-DF7520104FA8}" presName="connTx" presStyleLbl="sibTrans2D1" presStyleIdx="0" presStyleCnt="2"/>
      <dgm:spPr/>
    </dgm:pt>
    <dgm:pt modelId="{B6885266-E42A-4F4F-8105-C10B9D8D7F80}" type="pres">
      <dgm:prSet presAssocID="{808CFB13-5E15-4781-8B86-5FA2E8146941}" presName="composite" presStyleCnt="0"/>
      <dgm:spPr/>
    </dgm:pt>
    <dgm:pt modelId="{0AD0E46B-481C-4BBE-9BEA-D106E0055EC0}" type="pres">
      <dgm:prSet presAssocID="{808CFB13-5E15-4781-8B86-5FA2E814694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379F41-FD63-4D2D-8A14-95D6BB970B15}" type="pres">
      <dgm:prSet presAssocID="{808CFB13-5E15-4781-8B86-5FA2E8146941}" presName="parSh" presStyleLbl="node1" presStyleIdx="1" presStyleCnt="3"/>
      <dgm:spPr/>
    </dgm:pt>
    <dgm:pt modelId="{B6EE6AA1-83AD-4CDC-85C4-8AFAA97D55FA}" type="pres">
      <dgm:prSet presAssocID="{808CFB13-5E15-4781-8B86-5FA2E8146941}" presName="desTx" presStyleLbl="fgAcc1" presStyleIdx="1" presStyleCnt="3">
        <dgm:presLayoutVars>
          <dgm:bulletEnabled val="1"/>
        </dgm:presLayoutVars>
      </dgm:prSet>
      <dgm:spPr/>
    </dgm:pt>
    <dgm:pt modelId="{62E51D7F-E221-4F04-9D7A-0FDF9E5EF7C8}" type="pres">
      <dgm:prSet presAssocID="{E6E2A4BF-E6F7-4AAF-B7F9-649A9D476DF1}" presName="sibTrans" presStyleLbl="sibTrans2D1" presStyleIdx="1" presStyleCnt="2"/>
      <dgm:spPr/>
    </dgm:pt>
    <dgm:pt modelId="{971E0C49-F8D4-4A1D-BCDE-3EE298647437}" type="pres">
      <dgm:prSet presAssocID="{E6E2A4BF-E6F7-4AAF-B7F9-649A9D476DF1}" presName="connTx" presStyleLbl="sibTrans2D1" presStyleIdx="1" presStyleCnt="2"/>
      <dgm:spPr/>
    </dgm:pt>
    <dgm:pt modelId="{BB4A2B58-4541-4E0F-B29E-3AF60B6FD893}" type="pres">
      <dgm:prSet presAssocID="{E69E51A5-E1F4-4236-804A-5862C5F9DF48}" presName="composite" presStyleCnt="0"/>
      <dgm:spPr/>
    </dgm:pt>
    <dgm:pt modelId="{7413E0A5-4AD4-4AB3-BD45-911283DEFFBB}" type="pres">
      <dgm:prSet presAssocID="{E69E51A5-E1F4-4236-804A-5862C5F9DF4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0B2FB5-409C-445E-8E63-6382ACA37748}" type="pres">
      <dgm:prSet presAssocID="{E69E51A5-E1F4-4236-804A-5862C5F9DF48}" presName="parSh" presStyleLbl="node1" presStyleIdx="2" presStyleCnt="3"/>
      <dgm:spPr/>
    </dgm:pt>
    <dgm:pt modelId="{10E66709-DD14-4DBC-B8F2-71013A0CEAD8}" type="pres">
      <dgm:prSet presAssocID="{E69E51A5-E1F4-4236-804A-5862C5F9DF4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CD14000-90AC-4B5F-A59F-9B72CEC32E08}" srcId="{0DFEC6F1-E851-40D4-836F-D6C7E6E5509F}" destId="{57DDBEB5-EA06-4D9C-BE09-03E94F66AC96}" srcOrd="0" destOrd="0" parTransId="{D2F96D47-E8AF-4FD4-8C9C-CE07194E41FF}" sibTransId="{F5F1AFCF-731F-4998-BCDE-DF7520104FA8}"/>
    <dgm:cxn modelId="{30D2BC03-1834-43A5-A41A-C8C034A48B6B}" type="presOf" srcId="{093CFD56-D660-4831-9F9C-8A2F553AE832}" destId="{48E47D1F-0B43-4257-AC0B-A33927A286C1}" srcOrd="0" destOrd="2" presId="urn:microsoft.com/office/officeart/2005/8/layout/process3"/>
    <dgm:cxn modelId="{BD115C04-AD43-4743-BC42-38713E2CBA3F}" srcId="{57DDBEB5-EA06-4D9C-BE09-03E94F66AC96}" destId="{093CFD56-D660-4831-9F9C-8A2F553AE832}" srcOrd="1" destOrd="0" parTransId="{C76BCD33-C5D4-419A-A618-CAB0A4AB27F4}" sibTransId="{24D0E944-50E9-4818-B63E-DB87AE3FA024}"/>
    <dgm:cxn modelId="{E86ABA04-F657-4EC1-AA39-D3CBFA0962B4}" type="presOf" srcId="{808CFB13-5E15-4781-8B86-5FA2E8146941}" destId="{48379F41-FD63-4D2D-8A14-95D6BB970B15}" srcOrd="1" destOrd="0" presId="urn:microsoft.com/office/officeart/2005/8/layout/process3"/>
    <dgm:cxn modelId="{75CD6705-D8E9-4E39-A156-B73FE240C5B9}" srcId="{0DFEC6F1-E851-40D4-836F-D6C7E6E5509F}" destId="{808CFB13-5E15-4781-8B86-5FA2E8146941}" srcOrd="1" destOrd="0" parTransId="{173A783C-2666-4AF6-944D-5953F5599B6D}" sibTransId="{E6E2A4BF-E6F7-4AAF-B7F9-649A9D476DF1}"/>
    <dgm:cxn modelId="{4A509A0C-E09C-4048-9699-7816756C72F2}" type="presOf" srcId="{808CFB13-5E15-4781-8B86-5FA2E8146941}" destId="{0AD0E46B-481C-4BBE-9BEA-D106E0055EC0}" srcOrd="0" destOrd="0" presId="urn:microsoft.com/office/officeart/2005/8/layout/process3"/>
    <dgm:cxn modelId="{D03E630E-490C-4BD8-9BB6-A8501C2809D0}" type="presOf" srcId="{7040AE45-FA33-478F-A01C-1873E4E48373}" destId="{B6EE6AA1-83AD-4CDC-85C4-8AFAA97D55FA}" srcOrd="0" destOrd="6" presId="urn:microsoft.com/office/officeart/2005/8/layout/process3"/>
    <dgm:cxn modelId="{0DDFED15-6B48-4D9C-8403-C258454669A9}" srcId="{818178C3-EE23-4944-947A-AEB3F22C25BF}" destId="{AEAA0D55-519B-4DD7-9B8D-F12566663431}" srcOrd="1" destOrd="0" parTransId="{F17280F1-A2E5-49EC-AC8A-07242675C562}" sibTransId="{9EB07AD5-F8D6-4DE3-BDBE-733F560B88A0}"/>
    <dgm:cxn modelId="{59087917-BB0D-44E3-9EBC-41C09B93E695}" type="presOf" srcId="{F9CD0400-700F-4300-952F-242B63D02D24}" destId="{B6EE6AA1-83AD-4CDC-85C4-8AFAA97D55FA}" srcOrd="0" destOrd="4" presId="urn:microsoft.com/office/officeart/2005/8/layout/process3"/>
    <dgm:cxn modelId="{39ABC61A-AE4F-4D94-8990-C56EDC0F33A6}" srcId="{E69E51A5-E1F4-4236-804A-5862C5F9DF48}" destId="{2FB6ABF4-CB99-4233-AECB-538CFA5BFF33}" srcOrd="0" destOrd="0" parTransId="{7507D95F-4313-4D94-8037-307F1DDEA89B}" sibTransId="{CA63A70C-5AB4-4CAF-8DA8-807E65C1E77B}"/>
    <dgm:cxn modelId="{B191391B-D2FC-4D95-B809-7887B8D32CB9}" type="presOf" srcId="{818178C3-EE23-4944-947A-AEB3F22C25BF}" destId="{B6EE6AA1-83AD-4CDC-85C4-8AFAA97D55FA}" srcOrd="0" destOrd="0" presId="urn:microsoft.com/office/officeart/2005/8/layout/process3"/>
    <dgm:cxn modelId="{E69C841B-3791-44F9-9957-F20B1E98CB41}" srcId="{093CFD56-D660-4831-9F9C-8A2F553AE832}" destId="{1D3D3022-DD65-45AE-B9D0-23FA52AD1C25}" srcOrd="0" destOrd="0" parTransId="{F8DDB244-10B3-4D43-ABD8-69A79AB325C1}" sibTransId="{7A3CAA5F-1F15-4D80-8B79-7B2230564718}"/>
    <dgm:cxn modelId="{0270A51D-FCF3-46A0-A678-CB33B6B675CA}" srcId="{AEAA0D55-519B-4DD7-9B8D-F12566663431}" destId="{37A82725-8387-4639-9476-FC47CF07E09E}" srcOrd="0" destOrd="0" parTransId="{584C4B4C-0ED9-4BD1-AAAD-A16D9B4D5297}" sibTransId="{81CC9B6E-815B-4756-9F2B-C915F8D158B1}"/>
    <dgm:cxn modelId="{451AA621-378E-4C99-BD32-8B8BA408B37D}" srcId="{F9CD0400-700F-4300-952F-242B63D02D24}" destId="{51E0B886-5151-494F-A1CE-3357094EF997}" srcOrd="0" destOrd="0" parTransId="{D2B969D1-493C-48E8-945C-ED4B761CA4C8}" sibTransId="{FCCB73DC-6551-4A09-BF79-77A8D12A6EC8}"/>
    <dgm:cxn modelId="{35F94234-DF2F-4454-BFF7-5550CCD82C90}" srcId="{0DFEC6F1-E851-40D4-836F-D6C7E6E5509F}" destId="{E69E51A5-E1F4-4236-804A-5862C5F9DF48}" srcOrd="2" destOrd="0" parTransId="{AB39479D-6626-4BBF-80B9-043619CF30D3}" sibTransId="{F4ABE640-32CD-4BC8-88C5-C4B032FE69F5}"/>
    <dgm:cxn modelId="{F9CCE837-8861-43CB-8AA6-00476F8F6FE5}" srcId="{A5D7F71B-2466-44F1-8B07-C6194CD3A146}" destId="{97C156CE-E1EC-4B9F-969B-951197785111}" srcOrd="0" destOrd="0" parTransId="{9CF00C98-353E-42C5-9613-10FF82EDDA37}" sibTransId="{2ABA59C4-ED28-4DD3-AA3D-5AF76E6CB58A}"/>
    <dgm:cxn modelId="{6A89F43A-48C0-4FCF-8DEE-A2C5E9FE2502}" srcId="{2FB6ABF4-CB99-4233-AECB-538CFA5BFF33}" destId="{67DF91C1-E17B-45F7-99B3-E492C4617948}" srcOrd="0" destOrd="0" parTransId="{7ED41523-E2F2-47FC-AF37-73B4D8312C3F}" sibTransId="{1B22E5AF-B784-4DF7-8059-E054E4C5374A}"/>
    <dgm:cxn modelId="{D8A1443D-4BF5-4784-90BB-BD01533AE41C}" srcId="{EC8E5F7E-B548-4F27-8E81-7466A5E9822A}" destId="{CC1FB525-A0F7-4536-A64C-BA19C38CD19F}" srcOrd="1" destOrd="0" parTransId="{9CAC667D-255C-4A36-A5BD-6679AA6DE70A}" sibTransId="{98A23A0A-C0DA-48CE-BEF9-4ECB056F037F}"/>
    <dgm:cxn modelId="{EA1F0C47-1BF3-4A35-8D65-B119C6B1D901}" srcId="{57DDBEB5-EA06-4D9C-BE09-03E94F66AC96}" destId="{EC8E5F7E-B548-4F27-8E81-7466A5E9822A}" srcOrd="2" destOrd="0" parTransId="{76454C93-9D8A-4938-8C39-52ACEDE113A6}" sibTransId="{27D5C33B-D4E4-4E64-A338-C257BD89D157}"/>
    <dgm:cxn modelId="{2290DC4C-4255-46FB-955F-2DD10C2BBB74}" type="presOf" srcId="{0DFEC6F1-E851-40D4-836F-D6C7E6E5509F}" destId="{3423E632-6B92-4DFB-8587-CEDE034F56C2}" srcOrd="0" destOrd="0" presId="urn:microsoft.com/office/officeart/2005/8/layout/process3"/>
    <dgm:cxn modelId="{3A5A414D-C536-493F-8E2D-DACF504A999B}" type="presOf" srcId="{F5F1AFCF-731F-4998-BCDE-DF7520104FA8}" destId="{B1CDCE62-1052-4B18-8B01-9349C8267DD0}" srcOrd="1" destOrd="0" presId="urn:microsoft.com/office/officeart/2005/8/layout/process3"/>
    <dgm:cxn modelId="{1BEA4B4F-2C1D-4F04-9E59-A90BF3F614D3}" type="presOf" srcId="{E10B22D2-2F55-4CCC-8632-7E68C10F57B4}" destId="{B6EE6AA1-83AD-4CDC-85C4-8AFAA97D55FA}" srcOrd="0" destOrd="1" presId="urn:microsoft.com/office/officeart/2005/8/layout/process3"/>
    <dgm:cxn modelId="{05916D55-843F-424D-A504-07607104B94B}" type="presOf" srcId="{2FB6ABF4-CB99-4233-AECB-538CFA5BFF33}" destId="{10E66709-DD14-4DBC-B8F2-71013A0CEAD8}" srcOrd="0" destOrd="0" presId="urn:microsoft.com/office/officeart/2005/8/layout/process3"/>
    <dgm:cxn modelId="{53E2C457-3D2A-4605-BEB9-BD4A85EBB020}" type="presOf" srcId="{67DF91C1-E17B-45F7-99B3-E492C4617948}" destId="{10E66709-DD14-4DBC-B8F2-71013A0CEAD8}" srcOrd="0" destOrd="1" presId="urn:microsoft.com/office/officeart/2005/8/layout/process3"/>
    <dgm:cxn modelId="{EFD94F5E-893B-43BB-9C06-CF040E04504F}" type="presOf" srcId="{E69E51A5-E1F4-4236-804A-5862C5F9DF48}" destId="{7413E0A5-4AD4-4AB3-BD45-911283DEFFBB}" srcOrd="0" destOrd="0" presId="urn:microsoft.com/office/officeart/2005/8/layout/process3"/>
    <dgm:cxn modelId="{A274C464-CF2E-47CD-9864-A9264B537D50}" type="presOf" srcId="{05FE55E5-D321-494A-A0A1-864EEED20BBA}" destId="{10E66709-DD14-4DBC-B8F2-71013A0CEAD8}" srcOrd="0" destOrd="2" presId="urn:microsoft.com/office/officeart/2005/8/layout/process3"/>
    <dgm:cxn modelId="{7081816C-6354-47CD-A3E5-45C850C8073A}" type="presOf" srcId="{A5D7F71B-2466-44F1-8B07-C6194CD3A146}" destId="{48E47D1F-0B43-4257-AC0B-A33927A286C1}" srcOrd="0" destOrd="0" presId="urn:microsoft.com/office/officeart/2005/8/layout/process3"/>
    <dgm:cxn modelId="{0DE68F77-A939-4DCD-A8D6-49EAAAE5D658}" srcId="{818178C3-EE23-4944-947A-AEB3F22C25BF}" destId="{F9CD0400-700F-4300-952F-242B63D02D24}" srcOrd="2" destOrd="0" parTransId="{2DC9E905-C047-48FA-8E0E-7676FA001E1C}" sibTransId="{B3B5906F-B4F8-4CBE-8991-AC4D92253AE2}"/>
    <dgm:cxn modelId="{96C60093-AF1F-4BB7-B1CA-62A6641C2C8F}" type="presOf" srcId="{E6E2A4BF-E6F7-4AAF-B7F9-649A9D476DF1}" destId="{62E51D7F-E221-4F04-9D7A-0FDF9E5EF7C8}" srcOrd="0" destOrd="0" presId="urn:microsoft.com/office/officeart/2005/8/layout/process3"/>
    <dgm:cxn modelId="{F29D2193-6EE9-4E68-837B-8B18B4383DAF}" srcId="{2FB6ABF4-CB99-4233-AECB-538CFA5BFF33}" destId="{05FE55E5-D321-494A-A0A1-864EEED20BBA}" srcOrd="1" destOrd="0" parTransId="{5FD63F99-71DB-44B4-937D-D883716FA8AD}" sibTransId="{3E8F1AAD-97E0-4C26-8EA5-3996AD3EF419}"/>
    <dgm:cxn modelId="{3CB04E9B-0B03-4E17-AB6B-F72E0569EBE3}" srcId="{57DDBEB5-EA06-4D9C-BE09-03E94F66AC96}" destId="{A5D7F71B-2466-44F1-8B07-C6194CD3A146}" srcOrd="0" destOrd="0" parTransId="{EEF6BD7F-93FA-4003-91F3-3B3EF7A465B1}" sibTransId="{FAA0DF18-B69B-4997-84F0-C199C504811E}"/>
    <dgm:cxn modelId="{EDC706A2-AB9B-4E57-B6AB-C2825DC4A538}" type="presOf" srcId="{E6E2A4BF-E6F7-4AAF-B7F9-649A9D476DF1}" destId="{971E0C49-F8D4-4A1D-BCDE-3EE298647437}" srcOrd="1" destOrd="0" presId="urn:microsoft.com/office/officeart/2005/8/layout/process3"/>
    <dgm:cxn modelId="{57F8C1A9-B19A-4DF3-8B2B-972A2F02DD07}" type="presOf" srcId="{1D3D3022-DD65-45AE-B9D0-23FA52AD1C25}" destId="{48E47D1F-0B43-4257-AC0B-A33927A286C1}" srcOrd="0" destOrd="3" presId="urn:microsoft.com/office/officeart/2005/8/layout/process3"/>
    <dgm:cxn modelId="{897642AD-AB4F-4DE2-B08F-385789CB9609}" type="presOf" srcId="{B59123F1-1888-4798-92D4-5E1B283ED753}" destId="{48E47D1F-0B43-4257-AC0B-A33927A286C1}" srcOrd="0" destOrd="5" presId="urn:microsoft.com/office/officeart/2005/8/layout/process3"/>
    <dgm:cxn modelId="{4DE113BD-9EE7-446B-99F2-3BA11D86EE07}" srcId="{F9CD0400-700F-4300-952F-242B63D02D24}" destId="{7040AE45-FA33-478F-A01C-1873E4E48373}" srcOrd="1" destOrd="0" parTransId="{9A0CE87D-D490-47B2-BDAC-57F5792EBB35}" sibTransId="{8CB87E7D-D0C3-4A82-B76D-D01238034C88}"/>
    <dgm:cxn modelId="{BDEC62BF-1CCA-4367-BDAD-435490012AA6}" type="presOf" srcId="{EC8E5F7E-B548-4F27-8E81-7466A5E9822A}" destId="{48E47D1F-0B43-4257-AC0B-A33927A286C1}" srcOrd="0" destOrd="4" presId="urn:microsoft.com/office/officeart/2005/8/layout/process3"/>
    <dgm:cxn modelId="{C344B0C2-DDE5-4A10-8FBA-C876C39A55B5}" type="presOf" srcId="{CC1FB525-A0F7-4536-A64C-BA19C38CD19F}" destId="{48E47D1F-0B43-4257-AC0B-A33927A286C1}" srcOrd="0" destOrd="6" presId="urn:microsoft.com/office/officeart/2005/8/layout/process3"/>
    <dgm:cxn modelId="{6E9D33D0-0805-448E-984C-6A3BBDCD849F}" srcId="{818178C3-EE23-4944-947A-AEB3F22C25BF}" destId="{E10B22D2-2F55-4CCC-8632-7E68C10F57B4}" srcOrd="0" destOrd="0" parTransId="{CF288E00-FC90-452B-8BC0-72B63D7DC90B}" sibTransId="{E5DA1467-B8C7-4D80-8282-88A3360D475C}"/>
    <dgm:cxn modelId="{133E34D3-27E4-45B7-AC58-6B49C498F665}" type="presOf" srcId="{57DDBEB5-EA06-4D9C-BE09-03E94F66AC96}" destId="{A3363D10-40D0-4E60-A829-514BF98CD661}" srcOrd="0" destOrd="0" presId="urn:microsoft.com/office/officeart/2005/8/layout/process3"/>
    <dgm:cxn modelId="{E8A6EAD3-95D7-495C-BE6B-D061E04D47C5}" type="presOf" srcId="{37A82725-8387-4639-9476-FC47CF07E09E}" destId="{B6EE6AA1-83AD-4CDC-85C4-8AFAA97D55FA}" srcOrd="0" destOrd="3" presId="urn:microsoft.com/office/officeart/2005/8/layout/process3"/>
    <dgm:cxn modelId="{575037D4-1D9D-4956-A813-6DAFFD6F7C01}" srcId="{808CFB13-5E15-4781-8B86-5FA2E8146941}" destId="{818178C3-EE23-4944-947A-AEB3F22C25BF}" srcOrd="0" destOrd="0" parTransId="{B5FF9E97-2D55-4521-BA28-DD25F24FE79A}" sibTransId="{DD4C93C5-8097-4F48-B122-B4C571481F45}"/>
    <dgm:cxn modelId="{365AD3D5-4706-4376-A82C-BCA6CAB3F9B6}" type="presOf" srcId="{F5F1AFCF-731F-4998-BCDE-DF7520104FA8}" destId="{E5791B67-BBD4-4970-8F09-1AFE7E370DF5}" srcOrd="0" destOrd="0" presId="urn:microsoft.com/office/officeart/2005/8/layout/process3"/>
    <dgm:cxn modelId="{E6C5AAD7-B7F8-4251-B241-12FC99CBEEF4}" type="presOf" srcId="{51E0B886-5151-494F-A1CE-3357094EF997}" destId="{B6EE6AA1-83AD-4CDC-85C4-8AFAA97D55FA}" srcOrd="0" destOrd="5" presId="urn:microsoft.com/office/officeart/2005/8/layout/process3"/>
    <dgm:cxn modelId="{1AD3ADE0-F387-4F8C-8297-9DB7192927A6}" type="presOf" srcId="{E69E51A5-E1F4-4236-804A-5862C5F9DF48}" destId="{340B2FB5-409C-445E-8E63-6382ACA37748}" srcOrd="1" destOrd="0" presId="urn:microsoft.com/office/officeart/2005/8/layout/process3"/>
    <dgm:cxn modelId="{0B5A08E8-A116-4628-A738-136597077A9A}" type="presOf" srcId="{AEAA0D55-519B-4DD7-9B8D-F12566663431}" destId="{B6EE6AA1-83AD-4CDC-85C4-8AFAA97D55FA}" srcOrd="0" destOrd="2" presId="urn:microsoft.com/office/officeart/2005/8/layout/process3"/>
    <dgm:cxn modelId="{498FCAEB-0DE1-403F-B0AB-D4039DFC9AC1}" srcId="{EC8E5F7E-B548-4F27-8E81-7466A5E9822A}" destId="{B59123F1-1888-4798-92D4-5E1B283ED753}" srcOrd="0" destOrd="0" parTransId="{06E131EB-4233-4F8E-A42A-7A9199E69025}" sibTransId="{F63101A8-F7B9-4FA7-92E6-D29E1B829C91}"/>
    <dgm:cxn modelId="{03D367EF-85D6-45D6-90BF-8EFF240FD5C3}" type="presOf" srcId="{97C156CE-E1EC-4B9F-969B-951197785111}" destId="{48E47D1F-0B43-4257-AC0B-A33927A286C1}" srcOrd="0" destOrd="1" presId="urn:microsoft.com/office/officeart/2005/8/layout/process3"/>
    <dgm:cxn modelId="{2482E0F8-6C0E-4C52-BF10-EE3C50AB72D4}" type="presOf" srcId="{57DDBEB5-EA06-4D9C-BE09-03E94F66AC96}" destId="{7F0860E1-A2B4-4807-8773-441C0AADBBEA}" srcOrd="1" destOrd="0" presId="urn:microsoft.com/office/officeart/2005/8/layout/process3"/>
    <dgm:cxn modelId="{10347353-9D91-4611-802F-C74F8001B0B0}" type="presParOf" srcId="{3423E632-6B92-4DFB-8587-CEDE034F56C2}" destId="{EF9ED630-6D36-4DF2-BE57-DD573CCD4566}" srcOrd="0" destOrd="0" presId="urn:microsoft.com/office/officeart/2005/8/layout/process3"/>
    <dgm:cxn modelId="{E65669F3-63C0-4CF9-AFC4-6AFAA5A5FEA7}" type="presParOf" srcId="{EF9ED630-6D36-4DF2-BE57-DD573CCD4566}" destId="{A3363D10-40D0-4E60-A829-514BF98CD661}" srcOrd="0" destOrd="0" presId="urn:microsoft.com/office/officeart/2005/8/layout/process3"/>
    <dgm:cxn modelId="{30455A39-B3B2-44FA-9CDD-D91F067EDD04}" type="presParOf" srcId="{EF9ED630-6D36-4DF2-BE57-DD573CCD4566}" destId="{7F0860E1-A2B4-4807-8773-441C0AADBBEA}" srcOrd="1" destOrd="0" presId="urn:microsoft.com/office/officeart/2005/8/layout/process3"/>
    <dgm:cxn modelId="{FC0EC6B4-996F-4505-9D4C-A2C64AAB6CB6}" type="presParOf" srcId="{EF9ED630-6D36-4DF2-BE57-DD573CCD4566}" destId="{48E47D1F-0B43-4257-AC0B-A33927A286C1}" srcOrd="2" destOrd="0" presId="urn:microsoft.com/office/officeart/2005/8/layout/process3"/>
    <dgm:cxn modelId="{7A6F9042-8DD6-4C11-9975-8B2A5D0E5230}" type="presParOf" srcId="{3423E632-6B92-4DFB-8587-CEDE034F56C2}" destId="{E5791B67-BBD4-4970-8F09-1AFE7E370DF5}" srcOrd="1" destOrd="0" presId="urn:microsoft.com/office/officeart/2005/8/layout/process3"/>
    <dgm:cxn modelId="{3E66F2A8-63B5-4816-B803-03E0305D5FEF}" type="presParOf" srcId="{E5791B67-BBD4-4970-8F09-1AFE7E370DF5}" destId="{B1CDCE62-1052-4B18-8B01-9349C8267DD0}" srcOrd="0" destOrd="0" presId="urn:microsoft.com/office/officeart/2005/8/layout/process3"/>
    <dgm:cxn modelId="{3A0E0D9D-D16D-4A78-ADCE-E81804678F85}" type="presParOf" srcId="{3423E632-6B92-4DFB-8587-CEDE034F56C2}" destId="{B6885266-E42A-4F4F-8105-C10B9D8D7F80}" srcOrd="2" destOrd="0" presId="urn:microsoft.com/office/officeart/2005/8/layout/process3"/>
    <dgm:cxn modelId="{3916DBB7-65CE-45E7-98CF-BB803F59C1FB}" type="presParOf" srcId="{B6885266-E42A-4F4F-8105-C10B9D8D7F80}" destId="{0AD0E46B-481C-4BBE-9BEA-D106E0055EC0}" srcOrd="0" destOrd="0" presId="urn:microsoft.com/office/officeart/2005/8/layout/process3"/>
    <dgm:cxn modelId="{971BB62F-2431-4CA2-BCE1-154C503B0781}" type="presParOf" srcId="{B6885266-E42A-4F4F-8105-C10B9D8D7F80}" destId="{48379F41-FD63-4D2D-8A14-95D6BB970B15}" srcOrd="1" destOrd="0" presId="urn:microsoft.com/office/officeart/2005/8/layout/process3"/>
    <dgm:cxn modelId="{B90A495F-0747-4940-8116-89D919C24B52}" type="presParOf" srcId="{B6885266-E42A-4F4F-8105-C10B9D8D7F80}" destId="{B6EE6AA1-83AD-4CDC-85C4-8AFAA97D55FA}" srcOrd="2" destOrd="0" presId="urn:microsoft.com/office/officeart/2005/8/layout/process3"/>
    <dgm:cxn modelId="{14C3A870-BBF8-4614-A65E-4CF3D382728F}" type="presParOf" srcId="{3423E632-6B92-4DFB-8587-CEDE034F56C2}" destId="{62E51D7F-E221-4F04-9D7A-0FDF9E5EF7C8}" srcOrd="3" destOrd="0" presId="urn:microsoft.com/office/officeart/2005/8/layout/process3"/>
    <dgm:cxn modelId="{97107A43-3FE4-4E50-9399-606CC1CFB377}" type="presParOf" srcId="{62E51D7F-E221-4F04-9D7A-0FDF9E5EF7C8}" destId="{971E0C49-F8D4-4A1D-BCDE-3EE298647437}" srcOrd="0" destOrd="0" presId="urn:microsoft.com/office/officeart/2005/8/layout/process3"/>
    <dgm:cxn modelId="{8EBF7B1C-8E06-44A0-9BCA-2EC6982FDD3F}" type="presParOf" srcId="{3423E632-6B92-4DFB-8587-CEDE034F56C2}" destId="{BB4A2B58-4541-4E0F-B29E-3AF60B6FD893}" srcOrd="4" destOrd="0" presId="urn:microsoft.com/office/officeart/2005/8/layout/process3"/>
    <dgm:cxn modelId="{AC2CFCC1-39BE-4B49-8378-6797EDDD850C}" type="presParOf" srcId="{BB4A2B58-4541-4E0F-B29E-3AF60B6FD893}" destId="{7413E0A5-4AD4-4AB3-BD45-911283DEFFBB}" srcOrd="0" destOrd="0" presId="urn:microsoft.com/office/officeart/2005/8/layout/process3"/>
    <dgm:cxn modelId="{DC243697-0C90-4014-AB73-C82E56394BD2}" type="presParOf" srcId="{BB4A2B58-4541-4E0F-B29E-3AF60B6FD893}" destId="{340B2FB5-409C-445E-8E63-6382ACA37748}" srcOrd="1" destOrd="0" presId="urn:microsoft.com/office/officeart/2005/8/layout/process3"/>
    <dgm:cxn modelId="{E47A02C1-D75A-4BDE-B303-A59288567D20}" type="presParOf" srcId="{BB4A2B58-4541-4E0F-B29E-3AF60B6FD893}" destId="{10E66709-DD14-4DBC-B8F2-71013A0CEAD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860E1-A2B4-4807-8773-441C0AADBBEA}">
      <dsp:nvSpPr>
        <dsp:cNvPr id="0" name=""/>
        <dsp:cNvSpPr/>
      </dsp:nvSpPr>
      <dsp:spPr>
        <a:xfrm>
          <a:off x="4275" y="1406660"/>
          <a:ext cx="1944072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Preprocessing</a:t>
          </a:r>
        </a:p>
      </dsp:txBody>
      <dsp:txXfrm>
        <a:off x="4275" y="1406660"/>
        <a:ext cx="1944072" cy="374400"/>
      </dsp:txXfrm>
    </dsp:sp>
    <dsp:sp modelId="{48E47D1F-0B43-4257-AC0B-A33927A286C1}">
      <dsp:nvSpPr>
        <dsp:cNvPr id="0" name=""/>
        <dsp:cNvSpPr/>
      </dsp:nvSpPr>
      <dsp:spPr>
        <a:xfrm>
          <a:off x="402459" y="1781061"/>
          <a:ext cx="1944072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The dataset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 17 GB compressed SQL-file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Linux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Extract tables into separate files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MariaDB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Import tables to database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Export tables to CSVs</a:t>
          </a:r>
        </a:p>
      </dsp:txBody>
      <dsp:txXfrm>
        <a:off x="459399" y="1838001"/>
        <a:ext cx="1830192" cy="2460120"/>
      </dsp:txXfrm>
    </dsp:sp>
    <dsp:sp modelId="{E5791B67-BBD4-4970-8F09-1AFE7E370DF5}">
      <dsp:nvSpPr>
        <dsp:cNvPr id="0" name=""/>
        <dsp:cNvSpPr/>
      </dsp:nvSpPr>
      <dsp:spPr>
        <a:xfrm>
          <a:off x="2243062" y="1351852"/>
          <a:ext cx="624794" cy="4840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43062" y="1448655"/>
        <a:ext cx="479589" cy="290411"/>
      </dsp:txXfrm>
    </dsp:sp>
    <dsp:sp modelId="{48379F41-FD63-4D2D-8A14-95D6BB970B15}">
      <dsp:nvSpPr>
        <dsp:cNvPr id="0" name=""/>
        <dsp:cNvSpPr/>
      </dsp:nvSpPr>
      <dsp:spPr>
        <a:xfrm>
          <a:off x="3127205" y="1406660"/>
          <a:ext cx="1944072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extraction</a:t>
          </a:r>
        </a:p>
      </dsp:txBody>
      <dsp:txXfrm>
        <a:off x="3127205" y="1406660"/>
        <a:ext cx="1944072" cy="374400"/>
      </dsp:txXfrm>
    </dsp:sp>
    <dsp:sp modelId="{B6EE6AA1-83AD-4CDC-85C4-8AFAA97D55FA}">
      <dsp:nvSpPr>
        <dsp:cNvPr id="0" name=""/>
        <dsp:cNvSpPr/>
      </dsp:nvSpPr>
      <dsp:spPr>
        <a:xfrm>
          <a:off x="3525389" y="1781061"/>
          <a:ext cx="1944072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Python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Import CSVs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/>
            <a:t>Dask</a:t>
          </a:r>
          <a:endParaRPr lang="en-US" sz="1300" b="1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Big data cleaning and aggregation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Pandas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One hot encoding genres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Final aggregations</a:t>
          </a:r>
        </a:p>
      </dsp:txBody>
      <dsp:txXfrm>
        <a:off x="3582329" y="1838001"/>
        <a:ext cx="1830192" cy="2460120"/>
      </dsp:txXfrm>
    </dsp:sp>
    <dsp:sp modelId="{62E51D7F-E221-4F04-9D7A-0FDF9E5EF7C8}">
      <dsp:nvSpPr>
        <dsp:cNvPr id="0" name=""/>
        <dsp:cNvSpPr/>
      </dsp:nvSpPr>
      <dsp:spPr>
        <a:xfrm>
          <a:off x="5365992" y="1351852"/>
          <a:ext cx="624794" cy="4840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5992" y="1448655"/>
        <a:ext cx="479589" cy="290411"/>
      </dsp:txXfrm>
    </dsp:sp>
    <dsp:sp modelId="{340B2FB5-409C-445E-8E63-6382ACA37748}">
      <dsp:nvSpPr>
        <dsp:cNvPr id="0" name=""/>
        <dsp:cNvSpPr/>
      </dsp:nvSpPr>
      <dsp:spPr>
        <a:xfrm>
          <a:off x="6250136" y="1406660"/>
          <a:ext cx="1944072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Recommendations</a:t>
          </a:r>
        </a:p>
      </dsp:txBody>
      <dsp:txXfrm>
        <a:off x="6250136" y="1406660"/>
        <a:ext cx="1944072" cy="374400"/>
      </dsp:txXfrm>
    </dsp:sp>
    <dsp:sp modelId="{10E66709-DD14-4DBC-B8F2-71013A0CEAD8}">
      <dsp:nvSpPr>
        <dsp:cNvPr id="0" name=""/>
        <dsp:cNvSpPr/>
      </dsp:nvSpPr>
      <dsp:spPr>
        <a:xfrm>
          <a:off x="6648319" y="1781061"/>
          <a:ext cx="1944072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/>
            <a:t>Scipy</a:t>
          </a:r>
          <a:endParaRPr lang="en-US" sz="1300" b="1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Similarity calculation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Game Recommendations</a:t>
          </a:r>
        </a:p>
      </dsp:txBody>
      <dsp:txXfrm>
        <a:off x="6705259" y="1838001"/>
        <a:ext cx="1830192" cy="246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0E9F3-6A3F-4011-A37E-987CACC25CE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E0188-CDDF-4CC6-B9BC-852F3A4C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Content-based often use text classification methods.</a:t>
            </a:r>
          </a:p>
          <a:p>
            <a:endParaRPr lang="en-US" dirty="0"/>
          </a:p>
          <a:p>
            <a:r>
              <a:rPr lang="en-US" dirty="0"/>
              <a:t>Online pros: Most accurate in the long-term.</a:t>
            </a:r>
          </a:p>
          <a:p>
            <a:r>
              <a:rPr lang="en-US" dirty="0"/>
              <a:t>Online cons: Logistical problems.</a:t>
            </a:r>
          </a:p>
          <a:p>
            <a:endParaRPr lang="en-US" dirty="0"/>
          </a:p>
          <a:p>
            <a:r>
              <a:rPr lang="en-US" dirty="0"/>
              <a:t>Offline pros: Do not require access to a large user base.</a:t>
            </a:r>
          </a:p>
          <a:p>
            <a:r>
              <a:rPr lang="en-US" dirty="0"/>
              <a:t>Offline cons: Do not measure the actual propensity of the user.</a:t>
            </a:r>
          </a:p>
          <a:p>
            <a:r>
              <a:rPr lang="en-US" dirty="0"/>
              <a:t>Do not accurately measure serendipity</a:t>
            </a:r>
          </a:p>
          <a:p>
            <a:endParaRPr lang="en-US" dirty="0"/>
          </a:p>
          <a:p>
            <a:r>
              <a:rPr lang="en-US" dirty="0"/>
              <a:t>Implicit measuring of accuracy by re-recommending a user’s top list </a:t>
            </a:r>
            <a:r>
              <a:rPr lang="en-US"/>
              <a:t>of games.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0188-CDDF-4CC6-B9BC-852F3A4C4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distribution/social platform with features like friends, chats, forums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0188-CDDF-4CC6-B9BC-852F3A4C4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Relatively timely manner? Spend a whole year to complete one game?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0188-CDDF-4CC6-B9BC-852F3A4C4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Implicitly retrieved from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0188-CDDF-4CC6-B9BC-852F3A4C4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0188-CDDF-4CC6-B9BC-852F3A4C4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AFA5-A1C2-4456-82AA-276E9BF6A709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9B59-ACFE-4F0D-90C4-E42AEF3916DE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81B6-BF00-4F3B-94C2-9D1B56D559AD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09A2-C91A-4C6B-8632-4F29F2EB4E1C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2E59-A217-4B9B-BEBE-488C2EC596EF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5FC7-0BF3-4BF7-80AC-4B6F12930F02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F26D-07FF-4B59-A9F8-C074306D836E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119D-40D7-4262-8F74-CCE1FE63588D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6E4-D57A-41E3-BE77-9FAFC0B7D529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ED47-4027-47AD-AA1F-9FEEDB04EF27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FEC0-423B-4C2F-8483-28957D9184F3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9198-F7C8-40E1-AD36-7BCBC2E21F7A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CAC1-79D0-4732-A568-6F1734CECF2F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2D5-8A1F-4814-B015-7D3E6B483877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D83-CF70-40DC-8255-F752AEE815EB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711B-D5AF-446D-B8D3-C7DB27220DA8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0B44-98E7-48F5-AF9E-912277B4B913}" type="datetime1">
              <a:rPr lang="en-US" smtClean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ety.com/2019/gaming/news/steam-one-billion-accounts-1203201159/" TargetMode="External"/><Relationship Id="rId2" Type="http://schemas.openxmlformats.org/officeDocument/2006/relationships/hyperlink" Target="http://pzs.dstu.dp.ua/DataMining/recom/bibl/1aggarwal_c_c_recommender_systems_the_textbook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FC8E-532B-4153-9117-85C3F2FDD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Recommending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A123-2D88-4EE3-B03E-455A0E8E2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Steam users and their valuable time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1058-DF77-4C51-8F94-8C760108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0D74-434F-4F9F-9BFA-A5A43F5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005E-DFBB-41C5-9691-0DDB9674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2626-BDAA-4917-9B12-7F139276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Content-based recommender system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User preference of attributes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Text classification</a:t>
            </a:r>
          </a:p>
          <a:p>
            <a:pPr lvl="1"/>
            <a:r>
              <a:rPr lang="en-US" dirty="0"/>
              <a:t>User study</a:t>
            </a:r>
          </a:p>
          <a:p>
            <a:pPr lvl="1"/>
            <a:r>
              <a:rPr lang="en-US" dirty="0"/>
              <a:t>Online vs offline methods</a:t>
            </a:r>
          </a:p>
          <a:p>
            <a:pPr lvl="1"/>
            <a:r>
              <a:rPr lang="en-US" dirty="0"/>
              <a:t>Metrics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Serendipity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B94B02F-4FEE-4C9B-9588-ED44844F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70" y="2159331"/>
            <a:ext cx="2897323" cy="3750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F4CC5-7E9F-4C30-8A1F-B1A729E9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Niclas Elmäng - University of Skövde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3B686-E05E-483C-AE9C-8BCF0AFD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2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98DE-EBEF-4862-8CAE-E1C2C37F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1F1D-7356-4224-9371-B520E09F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dirty="0"/>
              <a:t>Steam</a:t>
            </a:r>
          </a:p>
          <a:p>
            <a:pPr lvl="1"/>
            <a:r>
              <a:rPr lang="en-US" dirty="0"/>
              <a:t>One billion registered users</a:t>
            </a:r>
          </a:p>
          <a:p>
            <a:pPr lvl="1"/>
            <a:r>
              <a:rPr lang="en-US" dirty="0"/>
              <a:t>90 million monthly active users</a:t>
            </a:r>
          </a:p>
          <a:p>
            <a:pPr lvl="1"/>
            <a:r>
              <a:rPr lang="en-US" dirty="0"/>
              <a:t>30 000 games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D33FB8-0D4B-4F98-BB99-3C60E9A6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CA41-4A38-493F-B43A-C633EE2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Niclas Elmäng - University of Skövde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F0D9C-7A17-440E-8D63-1922F074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4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8DA7-7C58-49EB-9B1F-93E4F56D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05AF-7063-426F-95B9-A0DE155B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Steam users weekly time dedicated to gaming</a:t>
            </a:r>
          </a:p>
          <a:p>
            <a:pPr lvl="1"/>
            <a:r>
              <a:rPr lang="en-US" dirty="0"/>
              <a:t>Can spend a lot or very little time</a:t>
            </a:r>
          </a:p>
          <a:p>
            <a:r>
              <a:rPr lang="en-US" dirty="0"/>
              <a:t>What if the game is:</a:t>
            </a:r>
          </a:p>
          <a:p>
            <a:pPr lvl="1"/>
            <a:r>
              <a:rPr lang="en-US" dirty="0"/>
              <a:t>Too long?</a:t>
            </a:r>
          </a:p>
          <a:p>
            <a:pPr lvl="1"/>
            <a:r>
              <a:rPr lang="en-US" dirty="0"/>
              <a:t>Too short?</a:t>
            </a:r>
          </a:p>
          <a:p>
            <a:r>
              <a:rPr lang="en-US" dirty="0"/>
              <a:t>A frustrating gaming experience for the user</a:t>
            </a:r>
          </a:p>
          <a:p>
            <a:r>
              <a:rPr lang="en-US" dirty="0"/>
              <a:t>A solution: Recommend games with an appropriate time requirement</a:t>
            </a:r>
          </a:p>
          <a:p>
            <a:pPr lvl="1"/>
            <a:r>
              <a:rPr lang="en-US" dirty="0"/>
              <a:t>Satisfaction in completing games in a timely manner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EDD1-6423-4C10-92CF-5444AA0B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B6CA3-C02F-4D70-BBA2-6CC75580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6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8C1F-9458-452F-A775-75ED9598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1269-4E11-4D2B-BD0B-E15893B6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recommender system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User weekly playtime – Game total average playtime</a:t>
            </a:r>
          </a:p>
          <a:p>
            <a:pPr lvl="2"/>
            <a:r>
              <a:rPr lang="en-US" dirty="0"/>
              <a:t>User preferred genres – Game genres</a:t>
            </a:r>
          </a:p>
          <a:p>
            <a:pPr lvl="2"/>
            <a:r>
              <a:rPr lang="en-US" dirty="0"/>
              <a:t>User preferred release year – Game release year</a:t>
            </a:r>
          </a:p>
          <a:p>
            <a:pPr lvl="1"/>
            <a:r>
              <a:rPr lang="en-US" dirty="0"/>
              <a:t>Implicit user data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Accuracy?</a:t>
            </a:r>
          </a:p>
          <a:p>
            <a:pPr lvl="1"/>
            <a:r>
              <a:rPr lang="en-US" dirty="0"/>
              <a:t>Serendipity?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4C50E-9010-4A7A-B6C9-10E64FE4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F7E8-9A2A-4CC8-B47F-F68D27C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46DD-E15C-4CB7-A680-DB4E898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22B23-BCA6-483A-A6A8-7F0095CE6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83717"/>
              </p:ext>
            </p:extLst>
          </p:nvPr>
        </p:nvGraphicFramePr>
        <p:xfrm>
          <a:off x="747629" y="792146"/>
          <a:ext cx="8596668" cy="576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3AB68A2B-33D3-4CB8-8500-801DA752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E8C81B98-658C-434B-8E61-0BE59C6D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63A1-3E79-4976-A4BA-8A2D152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7DA9-2F97-4A4E-BC66-A92F3401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Problems with evaluation</a:t>
            </a:r>
          </a:p>
          <a:p>
            <a:pPr lvl="1"/>
            <a:r>
              <a:rPr lang="en-US" dirty="0"/>
              <a:t>Offline method</a:t>
            </a:r>
          </a:p>
          <a:p>
            <a:pPr lvl="1"/>
            <a:r>
              <a:rPr lang="en-US" dirty="0"/>
              <a:t>No relevant ground truth</a:t>
            </a:r>
          </a:p>
          <a:p>
            <a:pPr lvl="1"/>
            <a:r>
              <a:rPr lang="en-US" dirty="0"/>
              <a:t>No user study was conducted</a:t>
            </a:r>
          </a:p>
          <a:p>
            <a:r>
              <a:rPr lang="en-US" dirty="0"/>
              <a:t>Recommendations make sense subjectively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1FCB5-E7D1-43E7-B4F3-F2A22689AC1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"/>
          <a:stretch/>
        </p:blipFill>
        <p:spPr bwMode="auto">
          <a:xfrm>
            <a:off x="4539987" y="1851766"/>
            <a:ext cx="5073650" cy="289005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3A0661-DC63-4637-A261-9EA7AB7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Niclas Elmäng - University of Skövde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22AE06-3225-4BB5-A7B8-977347C6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35BE-64D3-4BB6-91F7-D54AB715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2DFE-2ADA-45E2-B570-AC026F4E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Promising, albeit subjective, results</a:t>
            </a:r>
          </a:p>
          <a:p>
            <a:r>
              <a:rPr lang="en-US" dirty="0"/>
              <a:t>Could benefit from further work:</a:t>
            </a:r>
          </a:p>
          <a:p>
            <a:pPr lvl="1"/>
            <a:r>
              <a:rPr lang="en-US" dirty="0"/>
              <a:t>An actual user study</a:t>
            </a:r>
          </a:p>
          <a:p>
            <a:pPr lvl="1"/>
            <a:r>
              <a:rPr lang="en-US" dirty="0"/>
              <a:t>More game attributes</a:t>
            </a:r>
          </a:p>
          <a:p>
            <a:pPr lvl="1"/>
            <a:r>
              <a:rPr lang="en-US" dirty="0"/>
              <a:t>More explicit user history and preferences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D0FD-2E95-4BA4-ACB6-C9ACEB03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CAD99-418A-4655-9038-ED1FFDA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7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D74A-3B9A-40F3-B36F-1450EF38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00BA-A070-4CA9-80A8-CFEDD005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http://pzs.dstu.dp.ua/DataMining/recom/bibl/1aggarwal_c_c_recommender_systems_the_textbook.pdf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https://variety.com/2019/gaming/news/steam-one-billion-accounts-1203201159/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1DB92-BA62-4F69-9D5D-F6076ECD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Niclas Elmäng - University of Skövde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43A7-46AA-48D6-B76A-64D56E5D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1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438</Words>
  <Application>Microsoft Macintosh PowerPoint</Application>
  <PresentationFormat>Widescreen</PresentationFormat>
  <Paragraphs>110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Recommending games</vt:lpstr>
      <vt:lpstr>Background</vt:lpstr>
      <vt:lpstr>Background</vt:lpstr>
      <vt:lpstr>Problem</vt:lpstr>
      <vt:lpstr>Method</vt:lpstr>
      <vt:lpstr>Implementation</vt:lpstr>
      <vt:lpstr>Results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games</dc:title>
  <dc:creator>Niclas Elmäng</dc:creator>
  <cp:lastModifiedBy>Niclas Elmäng</cp:lastModifiedBy>
  <cp:revision>83</cp:revision>
  <dcterms:created xsi:type="dcterms:W3CDTF">2019-05-27T10:51:51Z</dcterms:created>
  <dcterms:modified xsi:type="dcterms:W3CDTF">2019-05-28T11:43:54Z</dcterms:modified>
</cp:coreProperties>
</file>